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5" r:id="rId39"/>
  </p:sldIdLst>
  <p:sldSz cx="12195175"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5">
          <p15:clr>
            <a:srgbClr val="A4A3A4"/>
          </p15:clr>
        </p15:guide>
        <p15:guide id="2" pos="76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8F8F8"/>
    <a:srgbClr val="E4E4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howGuides="1">
      <p:cViewPr varScale="1">
        <p:scale>
          <a:sx n="92" d="100"/>
          <a:sy n="92" d="100"/>
        </p:scale>
        <p:origin x="462" y="84"/>
      </p:cViewPr>
      <p:guideLst>
        <p:guide orient="horz" pos="345"/>
        <p:guide pos="769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043ED2-5058-4B02-8214-66DE72F894C8}" type="datetimeFigureOut">
              <a:rPr lang="zh-CN" altLang="en-US" smtClean="0"/>
              <a:t>2019/8/27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20450A-354E-44BD-BC39-CF81CF2652C6}" type="slidenum">
              <a:rPr lang="zh-CN" altLang="en-US" smtClean="0"/>
              <a:t>‹#›</a:t>
            </a:fld>
            <a:endParaRPr lang="zh-CN" altLang="en-US"/>
          </a:p>
        </p:txBody>
      </p:sp>
    </p:spTree>
    <p:extLst>
      <p:ext uri="{BB962C8B-B14F-4D97-AF65-F5344CB8AC3E}">
        <p14:creationId xmlns:p14="http://schemas.microsoft.com/office/powerpoint/2010/main" val="2319702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a:t>
            </a:fld>
            <a:endParaRPr lang="zh-CN" altLang="en-US"/>
          </a:p>
        </p:txBody>
      </p:sp>
    </p:spTree>
    <p:extLst>
      <p:ext uri="{BB962C8B-B14F-4D97-AF65-F5344CB8AC3E}">
        <p14:creationId xmlns:p14="http://schemas.microsoft.com/office/powerpoint/2010/main" val="1185538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a:t>
            </a:fld>
            <a:endParaRPr lang="zh-CN" altLang="en-US"/>
          </a:p>
        </p:txBody>
      </p:sp>
    </p:spTree>
    <p:extLst>
      <p:ext uri="{BB962C8B-B14F-4D97-AF65-F5344CB8AC3E}">
        <p14:creationId xmlns:p14="http://schemas.microsoft.com/office/powerpoint/2010/main" val="2648117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a:t>
            </a:fld>
            <a:endParaRPr lang="zh-CN" altLang="en-US"/>
          </a:p>
        </p:txBody>
      </p:sp>
    </p:spTree>
    <p:extLst>
      <p:ext uri="{BB962C8B-B14F-4D97-AF65-F5344CB8AC3E}">
        <p14:creationId xmlns:p14="http://schemas.microsoft.com/office/powerpoint/2010/main" val="4204332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4</a:t>
            </a:fld>
            <a:endParaRPr lang="zh-CN" altLang="en-US"/>
          </a:p>
        </p:txBody>
      </p:sp>
    </p:spTree>
    <p:extLst>
      <p:ext uri="{BB962C8B-B14F-4D97-AF65-F5344CB8AC3E}">
        <p14:creationId xmlns:p14="http://schemas.microsoft.com/office/powerpoint/2010/main" val="3303855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5</a:t>
            </a:fld>
            <a:endParaRPr lang="zh-CN" altLang="en-US"/>
          </a:p>
        </p:txBody>
      </p:sp>
    </p:spTree>
    <p:extLst>
      <p:ext uri="{BB962C8B-B14F-4D97-AF65-F5344CB8AC3E}">
        <p14:creationId xmlns:p14="http://schemas.microsoft.com/office/powerpoint/2010/main" val="1457982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6</a:t>
            </a:fld>
            <a:endParaRPr lang="zh-CN" altLang="en-US"/>
          </a:p>
        </p:txBody>
      </p:sp>
    </p:spTree>
    <p:extLst>
      <p:ext uri="{BB962C8B-B14F-4D97-AF65-F5344CB8AC3E}">
        <p14:creationId xmlns:p14="http://schemas.microsoft.com/office/powerpoint/2010/main" val="539306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7</a:t>
            </a:fld>
            <a:endParaRPr lang="zh-CN" altLang="en-US"/>
          </a:p>
        </p:txBody>
      </p:sp>
    </p:spTree>
    <p:extLst>
      <p:ext uri="{BB962C8B-B14F-4D97-AF65-F5344CB8AC3E}">
        <p14:creationId xmlns:p14="http://schemas.microsoft.com/office/powerpoint/2010/main" val="3999510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8</a:t>
            </a:fld>
            <a:endParaRPr lang="zh-CN" altLang="en-US"/>
          </a:p>
        </p:txBody>
      </p:sp>
    </p:spTree>
    <p:extLst>
      <p:ext uri="{BB962C8B-B14F-4D97-AF65-F5344CB8AC3E}">
        <p14:creationId xmlns:p14="http://schemas.microsoft.com/office/powerpoint/2010/main" val="18306840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9</a:t>
            </a:fld>
            <a:endParaRPr lang="zh-CN" altLang="en-US"/>
          </a:p>
        </p:txBody>
      </p:sp>
    </p:spTree>
    <p:extLst>
      <p:ext uri="{BB962C8B-B14F-4D97-AF65-F5344CB8AC3E}">
        <p14:creationId xmlns:p14="http://schemas.microsoft.com/office/powerpoint/2010/main" val="963694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10</a:t>
            </a:fld>
            <a:endParaRPr lang="zh-CN" altLang="en-US"/>
          </a:p>
        </p:txBody>
      </p:sp>
    </p:spTree>
    <p:extLst>
      <p:ext uri="{BB962C8B-B14F-4D97-AF65-F5344CB8AC3E}">
        <p14:creationId xmlns:p14="http://schemas.microsoft.com/office/powerpoint/2010/main" val="34870113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11</a:t>
            </a:fld>
            <a:endParaRPr lang="zh-CN" altLang="en-US"/>
          </a:p>
        </p:txBody>
      </p:sp>
    </p:spTree>
    <p:extLst>
      <p:ext uri="{BB962C8B-B14F-4D97-AF65-F5344CB8AC3E}">
        <p14:creationId xmlns:p14="http://schemas.microsoft.com/office/powerpoint/2010/main" val="1838623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12</a:t>
            </a:fld>
            <a:endParaRPr lang="zh-CN" altLang="en-US"/>
          </a:p>
        </p:txBody>
      </p:sp>
    </p:spTree>
    <p:extLst>
      <p:ext uri="{BB962C8B-B14F-4D97-AF65-F5344CB8AC3E}">
        <p14:creationId xmlns:p14="http://schemas.microsoft.com/office/powerpoint/2010/main" val="10655930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13</a:t>
            </a:fld>
            <a:endParaRPr lang="zh-CN" altLang="en-US"/>
          </a:p>
        </p:txBody>
      </p:sp>
    </p:spTree>
    <p:extLst>
      <p:ext uri="{BB962C8B-B14F-4D97-AF65-F5344CB8AC3E}">
        <p14:creationId xmlns:p14="http://schemas.microsoft.com/office/powerpoint/2010/main" val="2440378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14</a:t>
            </a:fld>
            <a:endParaRPr lang="zh-CN" altLang="en-US"/>
          </a:p>
        </p:txBody>
      </p:sp>
    </p:spTree>
    <p:extLst>
      <p:ext uri="{BB962C8B-B14F-4D97-AF65-F5344CB8AC3E}">
        <p14:creationId xmlns:p14="http://schemas.microsoft.com/office/powerpoint/2010/main" val="8877564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15</a:t>
            </a:fld>
            <a:endParaRPr lang="zh-CN" altLang="en-US"/>
          </a:p>
        </p:txBody>
      </p:sp>
    </p:spTree>
    <p:extLst>
      <p:ext uri="{BB962C8B-B14F-4D97-AF65-F5344CB8AC3E}">
        <p14:creationId xmlns:p14="http://schemas.microsoft.com/office/powerpoint/2010/main" val="32600544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16</a:t>
            </a:fld>
            <a:endParaRPr lang="zh-CN" altLang="en-US"/>
          </a:p>
        </p:txBody>
      </p:sp>
    </p:spTree>
    <p:extLst>
      <p:ext uri="{BB962C8B-B14F-4D97-AF65-F5344CB8AC3E}">
        <p14:creationId xmlns:p14="http://schemas.microsoft.com/office/powerpoint/2010/main" val="20601211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17</a:t>
            </a:fld>
            <a:endParaRPr lang="zh-CN" altLang="en-US"/>
          </a:p>
        </p:txBody>
      </p:sp>
    </p:spTree>
    <p:extLst>
      <p:ext uri="{BB962C8B-B14F-4D97-AF65-F5344CB8AC3E}">
        <p14:creationId xmlns:p14="http://schemas.microsoft.com/office/powerpoint/2010/main" val="20670362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18</a:t>
            </a:fld>
            <a:endParaRPr lang="zh-CN" altLang="en-US"/>
          </a:p>
        </p:txBody>
      </p:sp>
    </p:spTree>
    <p:extLst>
      <p:ext uri="{BB962C8B-B14F-4D97-AF65-F5344CB8AC3E}">
        <p14:creationId xmlns:p14="http://schemas.microsoft.com/office/powerpoint/2010/main" val="20647815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19</a:t>
            </a:fld>
            <a:endParaRPr lang="zh-CN" altLang="en-US"/>
          </a:p>
        </p:txBody>
      </p:sp>
    </p:spTree>
    <p:extLst>
      <p:ext uri="{BB962C8B-B14F-4D97-AF65-F5344CB8AC3E}">
        <p14:creationId xmlns:p14="http://schemas.microsoft.com/office/powerpoint/2010/main" val="1676178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20</a:t>
            </a:fld>
            <a:endParaRPr lang="zh-CN" altLang="en-US"/>
          </a:p>
        </p:txBody>
      </p:sp>
    </p:spTree>
    <p:extLst>
      <p:ext uri="{BB962C8B-B14F-4D97-AF65-F5344CB8AC3E}">
        <p14:creationId xmlns:p14="http://schemas.microsoft.com/office/powerpoint/2010/main" val="8050413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21</a:t>
            </a:fld>
            <a:endParaRPr lang="zh-CN" altLang="en-US"/>
          </a:p>
        </p:txBody>
      </p:sp>
    </p:spTree>
    <p:extLst>
      <p:ext uri="{BB962C8B-B14F-4D97-AF65-F5344CB8AC3E}">
        <p14:creationId xmlns:p14="http://schemas.microsoft.com/office/powerpoint/2010/main" val="12487971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22</a:t>
            </a:fld>
            <a:endParaRPr lang="zh-CN" altLang="en-US"/>
          </a:p>
        </p:txBody>
      </p:sp>
    </p:spTree>
    <p:extLst>
      <p:ext uri="{BB962C8B-B14F-4D97-AF65-F5344CB8AC3E}">
        <p14:creationId xmlns:p14="http://schemas.microsoft.com/office/powerpoint/2010/main" val="546827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23</a:t>
            </a:fld>
            <a:endParaRPr lang="zh-CN" altLang="en-US"/>
          </a:p>
        </p:txBody>
      </p:sp>
    </p:spTree>
    <p:extLst>
      <p:ext uri="{BB962C8B-B14F-4D97-AF65-F5344CB8AC3E}">
        <p14:creationId xmlns:p14="http://schemas.microsoft.com/office/powerpoint/2010/main" val="1776123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24</a:t>
            </a:fld>
            <a:endParaRPr lang="zh-CN" altLang="en-US"/>
          </a:p>
        </p:txBody>
      </p:sp>
    </p:spTree>
    <p:extLst>
      <p:ext uri="{BB962C8B-B14F-4D97-AF65-F5344CB8AC3E}">
        <p14:creationId xmlns:p14="http://schemas.microsoft.com/office/powerpoint/2010/main" val="21871212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25</a:t>
            </a:fld>
            <a:endParaRPr lang="zh-CN" altLang="en-US"/>
          </a:p>
        </p:txBody>
      </p:sp>
    </p:spTree>
    <p:extLst>
      <p:ext uri="{BB962C8B-B14F-4D97-AF65-F5344CB8AC3E}">
        <p14:creationId xmlns:p14="http://schemas.microsoft.com/office/powerpoint/2010/main" val="23490156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26</a:t>
            </a:fld>
            <a:endParaRPr lang="zh-CN" altLang="en-US"/>
          </a:p>
        </p:txBody>
      </p:sp>
    </p:spTree>
    <p:extLst>
      <p:ext uri="{BB962C8B-B14F-4D97-AF65-F5344CB8AC3E}">
        <p14:creationId xmlns:p14="http://schemas.microsoft.com/office/powerpoint/2010/main" val="41385464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27</a:t>
            </a:fld>
            <a:endParaRPr lang="zh-CN" altLang="en-US"/>
          </a:p>
        </p:txBody>
      </p:sp>
    </p:spTree>
    <p:extLst>
      <p:ext uri="{BB962C8B-B14F-4D97-AF65-F5344CB8AC3E}">
        <p14:creationId xmlns:p14="http://schemas.microsoft.com/office/powerpoint/2010/main" val="40081522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28</a:t>
            </a:fld>
            <a:endParaRPr lang="zh-CN" altLang="en-US"/>
          </a:p>
        </p:txBody>
      </p:sp>
    </p:spTree>
    <p:extLst>
      <p:ext uri="{BB962C8B-B14F-4D97-AF65-F5344CB8AC3E}">
        <p14:creationId xmlns:p14="http://schemas.microsoft.com/office/powerpoint/2010/main" val="11345235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29</a:t>
            </a:fld>
            <a:endParaRPr lang="zh-CN" altLang="en-US"/>
          </a:p>
        </p:txBody>
      </p:sp>
    </p:spTree>
    <p:extLst>
      <p:ext uri="{BB962C8B-B14F-4D97-AF65-F5344CB8AC3E}">
        <p14:creationId xmlns:p14="http://schemas.microsoft.com/office/powerpoint/2010/main" val="5356403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30</a:t>
            </a:fld>
            <a:endParaRPr lang="zh-CN" altLang="en-US"/>
          </a:p>
        </p:txBody>
      </p:sp>
    </p:spTree>
    <p:extLst>
      <p:ext uri="{BB962C8B-B14F-4D97-AF65-F5344CB8AC3E}">
        <p14:creationId xmlns:p14="http://schemas.microsoft.com/office/powerpoint/2010/main" val="20219188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31</a:t>
            </a:fld>
            <a:endParaRPr lang="zh-CN" altLang="en-US"/>
          </a:p>
        </p:txBody>
      </p:sp>
    </p:spTree>
    <p:extLst>
      <p:ext uri="{BB962C8B-B14F-4D97-AF65-F5344CB8AC3E}">
        <p14:creationId xmlns:p14="http://schemas.microsoft.com/office/powerpoint/2010/main" val="13001198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32</a:t>
            </a:fld>
            <a:endParaRPr lang="zh-CN" altLang="en-US"/>
          </a:p>
        </p:txBody>
      </p:sp>
    </p:spTree>
    <p:extLst>
      <p:ext uri="{BB962C8B-B14F-4D97-AF65-F5344CB8AC3E}">
        <p14:creationId xmlns:p14="http://schemas.microsoft.com/office/powerpoint/2010/main" val="67409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33</a:t>
            </a:fld>
            <a:endParaRPr lang="zh-CN" altLang="en-US"/>
          </a:p>
        </p:txBody>
      </p:sp>
    </p:spTree>
    <p:extLst>
      <p:ext uri="{BB962C8B-B14F-4D97-AF65-F5344CB8AC3E}">
        <p14:creationId xmlns:p14="http://schemas.microsoft.com/office/powerpoint/2010/main" val="28761846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34</a:t>
            </a:fld>
            <a:endParaRPr lang="zh-CN" altLang="en-US"/>
          </a:p>
        </p:txBody>
      </p:sp>
    </p:spTree>
    <p:extLst>
      <p:ext uri="{BB962C8B-B14F-4D97-AF65-F5344CB8AC3E}">
        <p14:creationId xmlns:p14="http://schemas.microsoft.com/office/powerpoint/2010/main" val="29784134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35</a:t>
            </a:fld>
            <a:endParaRPr lang="zh-CN" altLang="en-US"/>
          </a:p>
        </p:txBody>
      </p:sp>
    </p:spTree>
    <p:extLst>
      <p:ext uri="{BB962C8B-B14F-4D97-AF65-F5344CB8AC3E}">
        <p14:creationId xmlns:p14="http://schemas.microsoft.com/office/powerpoint/2010/main" val="34953563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36</a:t>
            </a:fld>
            <a:endParaRPr lang="zh-CN" altLang="en-US"/>
          </a:p>
        </p:txBody>
      </p:sp>
    </p:spTree>
    <p:extLst>
      <p:ext uri="{BB962C8B-B14F-4D97-AF65-F5344CB8AC3E}">
        <p14:creationId xmlns:p14="http://schemas.microsoft.com/office/powerpoint/2010/main" val="35248623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37</a:t>
            </a:fld>
            <a:endParaRPr lang="zh-CN" altLang="en-US"/>
          </a:p>
        </p:txBody>
      </p:sp>
    </p:spTree>
    <p:extLst>
      <p:ext uri="{BB962C8B-B14F-4D97-AF65-F5344CB8AC3E}">
        <p14:creationId xmlns:p14="http://schemas.microsoft.com/office/powerpoint/2010/main" val="40753198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38</a:t>
            </a:fld>
            <a:endParaRPr lang="zh-CN" altLang="en-US"/>
          </a:p>
        </p:txBody>
      </p:sp>
    </p:spTree>
    <p:extLst>
      <p:ext uri="{BB962C8B-B14F-4D97-AF65-F5344CB8AC3E}">
        <p14:creationId xmlns:p14="http://schemas.microsoft.com/office/powerpoint/2010/main" val="37004560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93D6F-412A-4ABA-AC8C-DAF45DDA03D8}" type="slidenum">
              <a:rPr lang="zh-CN" altLang="en-US" smtClean="0"/>
              <a:t>‹#›</a:t>
            </a:fld>
            <a:endParaRPr lang="zh-CN" altLang="en-US"/>
          </a:p>
        </p:txBody>
      </p:sp>
      <p:sp>
        <p:nvSpPr>
          <p:cNvPr id="9" name="矩形 8"/>
          <p:cNvSpPr/>
          <p:nvPr userDrawn="1"/>
        </p:nvSpPr>
        <p:spPr>
          <a:xfrm>
            <a:off x="9282891" y="642313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模板下载：</a:t>
            </a:r>
            <a:r>
              <a:rPr kumimoji="0" lang="en-US" altLang="zh-CN" sz="100" b="0" i="0" u="none" strike="noStrike" kern="0" cap="none" spc="0" normalizeH="0" baseline="0" noProof="0" dirty="0" smtClean="0">
                <a:ln>
                  <a:noFill/>
                </a:ln>
                <a:solidFill>
                  <a:schemeClr val="bg1">
                    <a:lumMod val="85000"/>
                  </a:schemeClr>
                </a:solidFill>
                <a:effectLst/>
                <a:uLnTx/>
                <a:uFillTx/>
              </a:rPr>
              <a:t>www.1ppt.com/moban/     </a:t>
            </a:r>
            <a:r>
              <a:rPr kumimoji="0" lang="zh-CN" altLang="en-US" sz="100" b="0" i="0" u="none" strike="noStrike" kern="0" cap="none" spc="0" normalizeH="0" baseline="0" noProof="0" dirty="0" smtClean="0">
                <a:ln>
                  <a:noFill/>
                </a:ln>
                <a:solidFill>
                  <a:schemeClr val="bg1">
                    <a:lumMod val="85000"/>
                  </a:schemeClr>
                </a:solidFill>
                <a:effectLst/>
                <a:uLnTx/>
                <a:uFillTx/>
              </a:rPr>
              <a:t>行业</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节日</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85000"/>
                  </a:schemeClr>
                </a:solidFill>
                <a:effectLst/>
                <a:uLnTx/>
                <a:uFillTx/>
              </a:rPr>
              <a:t>素材下载：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背景图片：</a:t>
            </a:r>
            <a:r>
              <a:rPr kumimoji="0" lang="en-US" altLang="zh-CN" sz="100" b="0" i="0" u="none" strike="noStrike" kern="0" cap="none" spc="0" normalizeH="0" baseline="0" noProof="0" dirty="0" smtClean="0">
                <a:ln>
                  <a:noFill/>
                </a:ln>
                <a:solidFill>
                  <a:schemeClr val="bg1">
                    <a:lumMod val="8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85000"/>
                  </a:schemeClr>
                </a:solidFill>
                <a:effectLst/>
                <a:uLnTx/>
                <a:uFillTx/>
              </a:rPr>
              <a:t>图表下载：</a:t>
            </a:r>
            <a:r>
              <a:rPr kumimoji="0" lang="en-US" altLang="zh-CN" sz="100" b="0" i="0" u="none" strike="noStrike" kern="0" cap="none" spc="0" normalizeH="0" baseline="0" noProof="0" dirty="0" smtClean="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优秀</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下载：</a:t>
            </a:r>
            <a:r>
              <a:rPr kumimoji="0" lang="en-US" altLang="zh-CN" sz="100" b="0" i="0" u="none" strike="noStrike" kern="0" cap="none" spc="0" normalizeH="0" baseline="0" noProof="0" dirty="0" smtClean="0">
                <a:ln>
                  <a:noFill/>
                </a:ln>
                <a:solidFill>
                  <a:schemeClr val="bg1">
                    <a:lumMod val="8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Word</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85000"/>
                  </a:schemeClr>
                </a:solidFill>
                <a:effectLst/>
                <a:uLnTx/>
                <a:uFillTx/>
              </a:rPr>
              <a:t>教程：</a:t>
            </a:r>
            <a:r>
              <a:rPr kumimoji="0" lang="en-US" altLang="zh-CN" sz="100" b="0" i="0" u="none" strike="noStrike" kern="0" cap="none" spc="0" normalizeH="0" baseline="0" noProof="0" dirty="0" smtClean="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资料下载：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85000"/>
                  </a:schemeClr>
                </a:solidFill>
                <a:effectLst/>
                <a:uLnTx/>
                <a:uFillTx/>
              </a:rPr>
              <a:t>课件下载：</a:t>
            </a:r>
            <a:r>
              <a:rPr kumimoji="0" lang="en-US" altLang="zh-CN" sz="100" b="0" i="0" u="none" strike="noStrike" kern="0" cap="none" spc="0" normalizeH="0" baseline="0" noProof="0" dirty="0" smtClean="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范文下载：</a:t>
            </a:r>
            <a:r>
              <a:rPr kumimoji="0" lang="en-US" altLang="zh-CN" sz="100" b="0" i="0" u="none" strike="noStrike" kern="0" cap="none" spc="0" normalizeH="0" baseline="0" noProof="0" dirty="0" smtClean="0">
                <a:ln>
                  <a:noFill/>
                </a:ln>
                <a:solidFill>
                  <a:schemeClr val="bg1">
                    <a:lumMod val="85000"/>
                  </a:schemeClr>
                </a:solidFill>
                <a:effectLst/>
                <a:uLnTx/>
                <a:uFillTx/>
              </a:rPr>
              <a:t>www.1ppt.com/fanwen/             </a:t>
            </a:r>
            <a:r>
              <a:rPr kumimoji="0" lang="zh-CN" altLang="en-US" sz="100" b="0" i="0" u="none" strike="noStrike" kern="0" cap="none" spc="0" normalizeH="0" baseline="0" noProof="0" dirty="0" smtClean="0">
                <a:ln>
                  <a:noFill/>
                </a:ln>
                <a:solidFill>
                  <a:schemeClr val="bg1">
                    <a:lumMod val="85000"/>
                  </a:schemeClr>
                </a:solidFill>
                <a:effectLst/>
                <a:uLnTx/>
                <a:uFillTx/>
              </a:rPr>
              <a:t>试卷下载：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教案下载：</a:t>
            </a:r>
            <a:r>
              <a:rPr kumimoji="0" lang="en-US" altLang="zh-CN" sz="100" b="0" i="0" u="none" strike="noStrike" kern="0" cap="none" spc="0" normalizeH="0" baseline="0" noProof="0" dirty="0" smtClean="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字体下载：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 </a:t>
            </a:r>
            <a:endParaRPr kumimoji="0" lang="zh-CN" altLang="en-US" sz="100" b="0" i="0" u="none" strike="noStrike" kern="0" cap="none" spc="0" normalizeH="0" baseline="0" noProof="0" dirty="0" smtClean="0">
              <a:ln>
                <a:noFill/>
              </a:ln>
              <a:solidFill>
                <a:schemeClr val="bg1">
                  <a:lumMod val="85000"/>
                </a:schemeClr>
              </a:solidFill>
              <a:effectLst/>
              <a:uLnTx/>
              <a:uFillTx/>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2019/8/27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8F8F8"/>
            </a:gs>
            <a:gs pos="100000">
              <a:srgbClr val="E4E4E4"/>
            </a:gs>
          </a:gsLst>
          <a:lin ang="54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DB1B64-DBBB-47C8-B605-FDCE552E155A}" type="datetimeFigureOut">
              <a:rPr lang="zh-CN" altLang="en-US" smtClean="0"/>
              <a:t>2019/8/27</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93D6F-412A-4ABA-AC8C-DAF45DDA03D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5.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microsoft.com/office/2007/relationships/hdphoto" Target="../media/hdphoto6.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35" name="TextBox 234"/>
          <p:cNvSpPr txBox="1"/>
          <p:nvPr/>
        </p:nvSpPr>
        <p:spPr>
          <a:xfrm>
            <a:off x="3821265" y="2780928"/>
            <a:ext cx="4450257" cy="584775"/>
          </a:xfrm>
          <a:prstGeom prst="rect">
            <a:avLst/>
          </a:prstGeom>
          <a:noFill/>
          <a:effectLst/>
        </p:spPr>
        <p:txBody>
          <a:bodyPr wrap="none" rtlCol="0">
            <a:spAutoFit/>
          </a:bodyPr>
          <a:lstStyle/>
          <a:p>
            <a:pPr algn="ctr"/>
            <a:r>
              <a:rPr lang="en-US" altLang="zh-CN" sz="3200" dirty="0" smtClean="0">
                <a:solidFill>
                  <a:schemeClr val="bg1"/>
                </a:solidFill>
                <a:effectLst>
                  <a:outerShdw blurRad="38100" dist="38100" dir="2700000" algn="tl">
                    <a:srgbClr val="000000">
                      <a:alpha val="43137"/>
                    </a:srgbClr>
                  </a:outerShdw>
                </a:effectLst>
                <a:latin typeface="Impact MT Std" pitchFamily="34" charset="0"/>
                <a:ea typeface="微软雅黑" panose="020B0503020204020204" pitchFamily="34" charset="-122"/>
              </a:rPr>
              <a:t>THE BUSINESS PLAN</a:t>
            </a:r>
          </a:p>
        </p:txBody>
      </p:sp>
      <p:sp>
        <p:nvSpPr>
          <p:cNvPr id="236" name="标题 4"/>
          <p:cNvSpPr txBox="1"/>
          <p:nvPr/>
        </p:nvSpPr>
        <p:spPr>
          <a:xfrm>
            <a:off x="3274085" y="4189369"/>
            <a:ext cx="5544616"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sp>
        <p:nvSpPr>
          <p:cNvPr id="237" name="TextBox 236"/>
          <p:cNvSpPr txBox="1"/>
          <p:nvPr/>
        </p:nvSpPr>
        <p:spPr>
          <a:xfrm>
            <a:off x="2097499" y="3369766"/>
            <a:ext cx="7897788" cy="769441"/>
          </a:xfrm>
          <a:prstGeom prst="rect">
            <a:avLst/>
          </a:prstGeom>
          <a:noFill/>
        </p:spPr>
        <p:txBody>
          <a:bodyPr wrap="square" rtlCol="0">
            <a:spAutoFit/>
          </a:bodyPr>
          <a:lstStyle/>
          <a:p>
            <a:pPr algn="ctr"/>
            <a:r>
              <a:rPr lang="zh-CN" altLang="en-US" sz="4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调研成果展示</a:t>
            </a:r>
            <a:r>
              <a:rPr lang="en-US" altLang="zh-CN" sz="44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4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4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242" name="直接连接符 241"/>
          <p:cNvCxnSpPr/>
          <p:nvPr/>
        </p:nvCxnSpPr>
        <p:spPr>
          <a:xfrm>
            <a:off x="8818714" y="3820355"/>
            <a:ext cx="1897143" cy="0"/>
          </a:xfrm>
          <a:prstGeom prst="line">
            <a:avLst/>
          </a:prstGeom>
          <a:ln>
            <a:solidFill>
              <a:schemeClr val="bg1"/>
            </a:solidFill>
            <a:prstDash val="dash"/>
            <a:headEnd type="oval" w="med" len="med"/>
            <a:tailEnd type="oval" w="med" len="med"/>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1249514" y="3820355"/>
            <a:ext cx="1897143" cy="0"/>
          </a:xfrm>
          <a:prstGeom prst="line">
            <a:avLst/>
          </a:prstGeom>
          <a:ln>
            <a:solidFill>
              <a:schemeClr val="bg1"/>
            </a:solidFill>
            <a:prstDash val="dash"/>
            <a:headEnd type="oval" w="med" len="med"/>
            <a:tailEnd type="oval" w="med" len="med"/>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223" name="图片 2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8400" y="620688"/>
            <a:ext cx="4676775" cy="2204470"/>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500"/>
                                  </p:stCondLst>
                                  <p:iterate type="lt">
                                    <p:tmPct val="0"/>
                                  </p:iterate>
                                  <p:childTnLst>
                                    <p:set>
                                      <p:cBhvr>
                                        <p:cTn id="6" dur="1" fill="hold">
                                          <p:stCondLst>
                                            <p:cond delay="0"/>
                                          </p:stCondLst>
                                        </p:cTn>
                                        <p:tgtEl>
                                          <p:spTgt spid="235"/>
                                        </p:tgtEl>
                                        <p:attrNameLst>
                                          <p:attrName>style.visibility</p:attrName>
                                        </p:attrNameLst>
                                      </p:cBhvr>
                                      <p:to>
                                        <p:strVal val="visible"/>
                                      </p:to>
                                    </p:set>
                                    <p:anim calcmode="lin" valueType="num">
                                      <p:cBhvr>
                                        <p:cTn id="7" dur="500" fill="hold"/>
                                        <p:tgtEl>
                                          <p:spTgt spid="235"/>
                                        </p:tgtEl>
                                        <p:attrNameLst>
                                          <p:attrName>ppt_w</p:attrName>
                                        </p:attrNameLst>
                                      </p:cBhvr>
                                      <p:tavLst>
                                        <p:tav tm="0">
                                          <p:val>
                                            <p:fltVal val="0"/>
                                          </p:val>
                                        </p:tav>
                                        <p:tav tm="100000">
                                          <p:val>
                                            <p:strVal val="#ppt_w"/>
                                          </p:val>
                                        </p:tav>
                                      </p:tavLst>
                                    </p:anim>
                                    <p:anim calcmode="lin" valueType="num">
                                      <p:cBhvr>
                                        <p:cTn id="8" dur="500" fill="hold"/>
                                        <p:tgtEl>
                                          <p:spTgt spid="235"/>
                                        </p:tgtEl>
                                        <p:attrNameLst>
                                          <p:attrName>ppt_h</p:attrName>
                                        </p:attrNameLst>
                                      </p:cBhvr>
                                      <p:tavLst>
                                        <p:tav tm="0">
                                          <p:val>
                                            <p:fltVal val="0"/>
                                          </p:val>
                                        </p:tav>
                                        <p:tav tm="100000">
                                          <p:val>
                                            <p:strVal val="#ppt_h"/>
                                          </p:val>
                                        </p:tav>
                                      </p:tavLst>
                                    </p:anim>
                                    <p:anim calcmode="lin" valueType="num">
                                      <p:cBhvr>
                                        <p:cTn id="9" dur="500" fill="hold"/>
                                        <p:tgtEl>
                                          <p:spTgt spid="235"/>
                                        </p:tgtEl>
                                        <p:attrNameLst>
                                          <p:attrName>style.rotation</p:attrName>
                                        </p:attrNameLst>
                                      </p:cBhvr>
                                      <p:tavLst>
                                        <p:tav tm="0">
                                          <p:val>
                                            <p:fltVal val="360"/>
                                          </p:val>
                                        </p:tav>
                                        <p:tav tm="100000">
                                          <p:val>
                                            <p:fltVal val="0"/>
                                          </p:val>
                                        </p:tav>
                                      </p:tavLst>
                                    </p:anim>
                                    <p:animEffect transition="in" filter="fade">
                                      <p:cBhvr>
                                        <p:cTn id="10" dur="500"/>
                                        <p:tgtEl>
                                          <p:spTgt spid="235"/>
                                        </p:tgtEl>
                                      </p:cBhvr>
                                    </p:animEffect>
                                  </p:childTnLst>
                                </p:cTn>
                              </p:par>
                              <p:par>
                                <p:cTn id="11" presetID="41" presetClass="entr" presetSubtype="0" fill="hold" grpId="0" nodeType="withEffect">
                                  <p:stCondLst>
                                    <p:cond delay="500"/>
                                  </p:stCondLst>
                                  <p:iterate type="lt">
                                    <p:tmPct val="10000"/>
                                  </p:iterate>
                                  <p:childTnLst>
                                    <p:set>
                                      <p:cBhvr>
                                        <p:cTn id="12" dur="1" fill="hold">
                                          <p:stCondLst>
                                            <p:cond delay="0"/>
                                          </p:stCondLst>
                                        </p:cTn>
                                        <p:tgtEl>
                                          <p:spTgt spid="237"/>
                                        </p:tgtEl>
                                        <p:attrNameLst>
                                          <p:attrName>style.visibility</p:attrName>
                                        </p:attrNameLst>
                                      </p:cBhvr>
                                      <p:to>
                                        <p:strVal val="visible"/>
                                      </p:to>
                                    </p:set>
                                    <p:anim calcmode="lin" valueType="num">
                                      <p:cBhvr>
                                        <p:cTn id="13" dur="500" fill="hold"/>
                                        <p:tgtEl>
                                          <p:spTgt spid="23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7"/>
                                        </p:tgtEl>
                                        <p:attrNameLst>
                                          <p:attrName>ppt_y</p:attrName>
                                        </p:attrNameLst>
                                      </p:cBhvr>
                                      <p:tavLst>
                                        <p:tav tm="0">
                                          <p:val>
                                            <p:strVal val="#ppt_y"/>
                                          </p:val>
                                        </p:tav>
                                        <p:tav tm="100000">
                                          <p:val>
                                            <p:strVal val="#ppt_y"/>
                                          </p:val>
                                        </p:tav>
                                      </p:tavLst>
                                    </p:anim>
                                    <p:anim calcmode="lin" valueType="num">
                                      <p:cBhvr>
                                        <p:cTn id="15" dur="500" fill="hold"/>
                                        <p:tgtEl>
                                          <p:spTgt spid="23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7"/>
                                        </p:tgtEl>
                                      </p:cBhvr>
                                    </p:animEffect>
                                  </p:childTnLst>
                                </p:cTn>
                              </p:par>
                              <p:par>
                                <p:cTn id="18" presetID="41" presetClass="entr" presetSubtype="0" fill="hold" grpId="0" nodeType="withEffect" nodePh="1">
                                  <p:stCondLst>
                                    <p:cond delay="500"/>
                                  </p:stCondLst>
                                  <p:endCondLst>
                                    <p:cond evt="begin" delay="0">
                                      <p:tn val="18"/>
                                    </p:cond>
                                  </p:endCondLst>
                                  <p:iterate type="lt">
                                    <p:tmPct val="10000"/>
                                  </p:iterate>
                                  <p:childTnLst>
                                    <p:set>
                                      <p:cBhvr>
                                        <p:cTn id="19" dur="1" fill="hold">
                                          <p:stCondLst>
                                            <p:cond delay="0"/>
                                          </p:stCondLst>
                                        </p:cTn>
                                        <p:tgtEl>
                                          <p:spTgt spid="236"/>
                                        </p:tgtEl>
                                        <p:attrNameLst>
                                          <p:attrName>style.visibility</p:attrName>
                                        </p:attrNameLst>
                                      </p:cBhvr>
                                      <p:to>
                                        <p:strVal val="visible"/>
                                      </p:to>
                                    </p:set>
                                    <p:anim calcmode="lin" valueType="num">
                                      <p:cBhvr>
                                        <p:cTn id="20" dur="500" fill="hold"/>
                                        <p:tgtEl>
                                          <p:spTgt spid="236"/>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36"/>
                                        </p:tgtEl>
                                        <p:attrNameLst>
                                          <p:attrName>ppt_y</p:attrName>
                                        </p:attrNameLst>
                                      </p:cBhvr>
                                      <p:tavLst>
                                        <p:tav tm="0">
                                          <p:val>
                                            <p:strVal val="#ppt_y"/>
                                          </p:val>
                                        </p:tav>
                                        <p:tav tm="100000">
                                          <p:val>
                                            <p:strVal val="#ppt_y"/>
                                          </p:val>
                                        </p:tav>
                                      </p:tavLst>
                                    </p:anim>
                                    <p:anim calcmode="lin" valueType="num">
                                      <p:cBhvr>
                                        <p:cTn id="22" dur="500" fill="hold"/>
                                        <p:tgtEl>
                                          <p:spTgt spid="236"/>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36"/>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36"/>
                                        </p:tgtEl>
                                      </p:cBhvr>
                                    </p:animEffect>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242"/>
                                        </p:tgtEl>
                                        <p:attrNameLst>
                                          <p:attrName>style.visibility</p:attrName>
                                        </p:attrNameLst>
                                      </p:cBhvr>
                                      <p:to>
                                        <p:strVal val="visible"/>
                                      </p:to>
                                    </p:set>
                                    <p:animEffect transition="in" filter="wipe(left)">
                                      <p:cBhvr>
                                        <p:cTn id="28" dur="500"/>
                                        <p:tgtEl>
                                          <p:spTgt spid="242"/>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bldLvl="0" animBg="1"/>
      <p:bldP spid="236" grpId="0"/>
      <p:bldP spid="23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2" name="直接连接符 1"/>
          <p:cNvCxnSpPr/>
          <p:nvPr/>
        </p:nvCxnSpPr>
        <p:spPr>
          <a:xfrm>
            <a:off x="-95101" y="2313763"/>
            <a:ext cx="86409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768995" y="2313763"/>
            <a:ext cx="648072" cy="89921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557918" y="2763369"/>
            <a:ext cx="651237" cy="44960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1345059" y="3068961"/>
            <a:ext cx="288032" cy="288032"/>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6"/>
          <p:cNvSpPr txBox="1">
            <a:spLocks noChangeArrowheads="1"/>
          </p:cNvSpPr>
          <p:nvPr/>
        </p:nvSpPr>
        <p:spPr bwMode="auto">
          <a:xfrm>
            <a:off x="2083671" y="3356992"/>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公司与团队</a:t>
            </a:r>
          </a:p>
        </p:txBody>
      </p:sp>
      <p:sp>
        <p:nvSpPr>
          <p:cNvPr id="22" name="TextBox 21"/>
          <p:cNvSpPr txBox="1"/>
          <p:nvPr/>
        </p:nvSpPr>
        <p:spPr>
          <a:xfrm>
            <a:off x="2281163" y="3660335"/>
            <a:ext cx="8940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我们是谁</a:t>
            </a:r>
          </a:p>
        </p:txBody>
      </p:sp>
      <p:cxnSp>
        <p:nvCxnSpPr>
          <p:cNvPr id="23" name="直接连接符 22"/>
          <p:cNvCxnSpPr/>
          <p:nvPr/>
        </p:nvCxnSpPr>
        <p:spPr>
          <a:xfrm flipH="1" flipV="1">
            <a:off x="1993131" y="1772816"/>
            <a:ext cx="360040" cy="46514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681272" y="1628801"/>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3042529" y="1628800"/>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3361283" y="1844824"/>
            <a:ext cx="288032" cy="288032"/>
            <a:chOff x="304800" y="673100"/>
            <a:chExt cx="4000500" cy="4000500"/>
          </a:xfrm>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27" name="直接连接符 1026"/>
          <p:cNvCxnSpPr/>
          <p:nvPr/>
        </p:nvCxnSpPr>
        <p:spPr>
          <a:xfrm>
            <a:off x="3255015" y="2653461"/>
            <a:ext cx="1258396" cy="42178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2072798" y="1916832"/>
            <a:ext cx="1360493" cy="1360493"/>
            <a:chOff x="1008115" y="2542722"/>
            <a:chExt cx="1360493" cy="1360493"/>
          </a:xfrm>
        </p:grpSpPr>
        <p:grpSp>
          <p:nvGrpSpPr>
            <p:cNvPr id="17" name="组合 16"/>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18" name="TextBox 17"/>
            <p:cNvSpPr txBox="1"/>
            <p:nvPr/>
          </p:nvSpPr>
          <p:spPr>
            <a:xfrm>
              <a:off x="1432504" y="2863853"/>
              <a:ext cx="418704" cy="830997"/>
            </a:xfrm>
            <a:prstGeom prst="rect">
              <a:avLst/>
            </a:prstGeom>
            <a:noFill/>
          </p:spPr>
          <p:txBody>
            <a:bodyPr wrap="none" rtlCol="0">
              <a:spAutoFit/>
            </a:bodyPr>
            <a:lstStyle/>
            <a:p>
              <a:r>
                <a:rPr lang="en-US" altLang="zh-CN" sz="4800" dirty="0" smtClean="0">
                  <a:latin typeface="Impact MT Std" pitchFamily="34" charset="0"/>
                  <a:ea typeface="微软雅黑" panose="020B0503020204020204" pitchFamily="34" charset="-122"/>
                </a:rPr>
                <a:t>1</a:t>
              </a:r>
              <a:endParaRPr lang="zh-CN" altLang="en-US" sz="4800" dirty="0">
                <a:latin typeface="Impact MT Std" pitchFamily="34" charset="0"/>
                <a:ea typeface="微软雅黑" panose="020B0503020204020204" pitchFamily="34" charset="-122"/>
              </a:endParaRPr>
            </a:p>
          </p:txBody>
        </p:sp>
      </p:grpSp>
      <p:cxnSp>
        <p:nvCxnSpPr>
          <p:cNvPr id="1029" name="直接连接符 1028"/>
          <p:cNvCxnSpPr/>
          <p:nvPr/>
        </p:nvCxnSpPr>
        <p:spPr>
          <a:xfrm flipH="1" flipV="1">
            <a:off x="4513411" y="2420888"/>
            <a:ext cx="33130" cy="5672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369395" y="2280037"/>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33" name="直接连接符 1032"/>
          <p:cNvCxnSpPr/>
          <p:nvPr/>
        </p:nvCxnSpPr>
        <p:spPr>
          <a:xfrm>
            <a:off x="4585419" y="3179845"/>
            <a:ext cx="432048" cy="249155"/>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37" name="直接连接符 1036"/>
          <p:cNvCxnSpPr>
            <a:stCxn id="38" idx="3"/>
          </p:cNvCxnSpPr>
          <p:nvPr/>
        </p:nvCxnSpPr>
        <p:spPr>
          <a:xfrm flipH="1">
            <a:off x="3721323" y="3299640"/>
            <a:ext cx="705425" cy="99345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4369395" y="3002699"/>
            <a:ext cx="354293" cy="354293"/>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3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2936894" y="4084731"/>
            <a:ext cx="1360493" cy="1360493"/>
            <a:chOff x="1008115" y="2542722"/>
            <a:chExt cx="1360493" cy="1360493"/>
          </a:xfrm>
        </p:grpSpPr>
        <p:grpSp>
          <p:nvGrpSpPr>
            <p:cNvPr id="53" name="组合 52"/>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54" name="TextBox 53"/>
            <p:cNvSpPr txBox="1"/>
            <p:nvPr/>
          </p:nvSpPr>
          <p:spPr>
            <a:xfrm>
              <a:off x="1432504" y="2863853"/>
              <a:ext cx="494046" cy="830997"/>
            </a:xfrm>
            <a:prstGeom prst="rect">
              <a:avLst/>
            </a:prstGeom>
            <a:noFill/>
          </p:spPr>
          <p:txBody>
            <a:bodyPr wrap="none" rtlCol="0">
              <a:spAutoFit/>
            </a:bodyPr>
            <a:lstStyle/>
            <a:p>
              <a:r>
                <a:rPr lang="en-US" altLang="zh-CN" sz="4800" dirty="0">
                  <a:latin typeface="Impact MT Std" pitchFamily="34" charset="0"/>
                  <a:ea typeface="微软雅黑" panose="020B0503020204020204" pitchFamily="34" charset="-122"/>
                </a:rPr>
                <a:t>2</a:t>
              </a:r>
              <a:endParaRPr lang="zh-CN" altLang="en-US" sz="4800" dirty="0">
                <a:latin typeface="Impact MT Std" pitchFamily="34" charset="0"/>
                <a:ea typeface="微软雅黑" panose="020B0503020204020204" pitchFamily="34" charset="-122"/>
              </a:endParaRPr>
            </a:p>
          </p:txBody>
        </p:sp>
      </p:grpSp>
      <p:sp>
        <p:nvSpPr>
          <p:cNvPr id="57" name="TextBox 6"/>
          <p:cNvSpPr txBox="1">
            <a:spLocks noChangeArrowheads="1"/>
          </p:cNvSpPr>
          <p:nvPr/>
        </p:nvSpPr>
        <p:spPr bwMode="auto">
          <a:xfrm>
            <a:off x="4459935" y="4648858"/>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项目介绍</a:t>
            </a:r>
          </a:p>
        </p:txBody>
      </p:sp>
      <p:sp>
        <p:nvSpPr>
          <p:cNvPr id="58" name="TextBox 57"/>
          <p:cNvSpPr txBox="1"/>
          <p:nvPr/>
        </p:nvSpPr>
        <p:spPr>
          <a:xfrm>
            <a:off x="4485535" y="4952201"/>
            <a:ext cx="12496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我们要做什么</a:t>
            </a:r>
          </a:p>
        </p:txBody>
      </p:sp>
      <p:cxnSp>
        <p:nvCxnSpPr>
          <p:cNvPr id="1041" name="直接连接符 1040"/>
          <p:cNvCxnSpPr>
            <a:stCxn id="38" idx="7"/>
          </p:cNvCxnSpPr>
          <p:nvPr/>
        </p:nvCxnSpPr>
        <p:spPr>
          <a:xfrm flipV="1">
            <a:off x="4666336" y="2780928"/>
            <a:ext cx="1215227" cy="27912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8" name="TextBox 6"/>
          <p:cNvSpPr txBox="1">
            <a:spLocks noChangeArrowheads="1"/>
          </p:cNvSpPr>
          <p:nvPr/>
        </p:nvSpPr>
        <p:spPr bwMode="auto">
          <a:xfrm>
            <a:off x="5441856" y="3429000"/>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产品与运营</a:t>
            </a:r>
          </a:p>
        </p:txBody>
      </p:sp>
      <p:sp>
        <p:nvSpPr>
          <p:cNvPr id="69" name="TextBox 68"/>
          <p:cNvSpPr txBox="1"/>
          <p:nvPr/>
        </p:nvSpPr>
        <p:spPr>
          <a:xfrm>
            <a:off x="5593531" y="3732343"/>
            <a:ext cx="10718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我们怎么做</a:t>
            </a:r>
          </a:p>
        </p:txBody>
      </p:sp>
      <p:cxnSp>
        <p:nvCxnSpPr>
          <p:cNvPr id="1043" name="直接连接符 1042"/>
          <p:cNvCxnSpPr/>
          <p:nvPr/>
        </p:nvCxnSpPr>
        <p:spPr>
          <a:xfrm flipV="1">
            <a:off x="6449968" y="2077397"/>
            <a:ext cx="360040" cy="30837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2" name="组合 71"/>
          <p:cNvGrpSpPr/>
          <p:nvPr/>
        </p:nvGrpSpPr>
        <p:grpSpPr>
          <a:xfrm>
            <a:off x="6738000" y="1844824"/>
            <a:ext cx="288032" cy="288032"/>
            <a:chOff x="304800" y="673100"/>
            <a:chExt cx="4000500" cy="4000500"/>
          </a:xfrm>
          <a:effectLst>
            <a:outerShdw blurRad="317500" dist="1905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椭圆 7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45" name="直接连接符 1044"/>
          <p:cNvCxnSpPr/>
          <p:nvPr/>
        </p:nvCxnSpPr>
        <p:spPr>
          <a:xfrm>
            <a:off x="6449968" y="2776539"/>
            <a:ext cx="1440160" cy="8371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5377507" y="1988840"/>
            <a:ext cx="1360493" cy="1360493"/>
            <a:chOff x="1008115" y="2542722"/>
            <a:chExt cx="1360493" cy="1360493"/>
          </a:xfrm>
        </p:grpSpPr>
        <p:grpSp>
          <p:nvGrpSpPr>
            <p:cNvPr id="64" name="组合 63"/>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65" name="TextBox 64"/>
            <p:cNvSpPr txBox="1"/>
            <p:nvPr/>
          </p:nvSpPr>
          <p:spPr>
            <a:xfrm>
              <a:off x="1432504" y="2863853"/>
              <a:ext cx="511679" cy="830997"/>
            </a:xfrm>
            <a:prstGeom prst="rect">
              <a:avLst/>
            </a:prstGeom>
            <a:noFill/>
          </p:spPr>
          <p:txBody>
            <a:bodyPr wrap="none" rtlCol="0">
              <a:spAutoFit/>
            </a:bodyPr>
            <a:lstStyle/>
            <a:p>
              <a:r>
                <a:rPr lang="en-US" altLang="zh-CN" sz="4800" dirty="0" smtClean="0">
                  <a:latin typeface="Impact MT Std" pitchFamily="34" charset="0"/>
                  <a:ea typeface="微软雅黑" panose="020B0503020204020204" pitchFamily="34" charset="-122"/>
                </a:rPr>
                <a:t>3</a:t>
              </a:r>
              <a:endParaRPr lang="zh-CN" altLang="en-US" sz="4800" dirty="0">
                <a:latin typeface="Impact MT Std" pitchFamily="34" charset="0"/>
                <a:ea typeface="微软雅黑" panose="020B0503020204020204" pitchFamily="34" charset="-122"/>
              </a:endParaRPr>
            </a:p>
          </p:txBody>
        </p:sp>
      </p:grpSp>
      <p:sp>
        <p:nvSpPr>
          <p:cNvPr id="82" name="TextBox 6"/>
          <p:cNvSpPr txBox="1">
            <a:spLocks noChangeArrowheads="1"/>
          </p:cNvSpPr>
          <p:nvPr/>
        </p:nvSpPr>
        <p:spPr bwMode="auto">
          <a:xfrm>
            <a:off x="7692636" y="4864882"/>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发展前景</a:t>
            </a:r>
          </a:p>
        </p:txBody>
      </p:sp>
      <p:sp>
        <p:nvSpPr>
          <p:cNvPr id="83" name="TextBox 82"/>
          <p:cNvSpPr txBox="1"/>
          <p:nvPr/>
        </p:nvSpPr>
        <p:spPr>
          <a:xfrm>
            <a:off x="7609755" y="5168225"/>
            <a:ext cx="12496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长期战略目标</a:t>
            </a:r>
          </a:p>
        </p:txBody>
      </p:sp>
      <p:cxnSp>
        <p:nvCxnSpPr>
          <p:cNvPr id="1047" name="直接连接符 1046"/>
          <p:cNvCxnSpPr>
            <a:stCxn id="81" idx="3"/>
          </p:cNvCxnSpPr>
          <p:nvPr/>
        </p:nvCxnSpPr>
        <p:spPr>
          <a:xfrm flipH="1">
            <a:off x="7314064" y="4432899"/>
            <a:ext cx="436260" cy="46046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49" name="直接连接符 1048"/>
          <p:cNvCxnSpPr/>
          <p:nvPr/>
        </p:nvCxnSpPr>
        <p:spPr>
          <a:xfrm flipH="1" flipV="1">
            <a:off x="6637587" y="4810632"/>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6" name="组合 85"/>
          <p:cNvGrpSpPr/>
          <p:nvPr/>
        </p:nvGrpSpPr>
        <p:grpSpPr>
          <a:xfrm>
            <a:off x="7026032" y="4802899"/>
            <a:ext cx="354293" cy="354293"/>
            <a:chOff x="304800" y="673100"/>
            <a:chExt cx="4000500" cy="4000500"/>
          </a:xfrm>
          <a:effectLst>
            <a:outerShdw blurRad="317500" dist="1905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8" name="椭圆 8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52" name="直接连接符 1051"/>
          <p:cNvCxnSpPr>
            <a:stCxn id="81" idx="7"/>
          </p:cNvCxnSpPr>
          <p:nvPr/>
        </p:nvCxnSpPr>
        <p:spPr>
          <a:xfrm flipV="1">
            <a:off x="8670344" y="3247631"/>
            <a:ext cx="1171659" cy="2652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7" name="组合 76"/>
          <p:cNvGrpSpPr/>
          <p:nvPr/>
        </p:nvGrpSpPr>
        <p:grpSpPr>
          <a:xfrm>
            <a:off x="7530088" y="3292643"/>
            <a:ext cx="1360493" cy="1360493"/>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79" name="TextBox 78"/>
            <p:cNvSpPr txBox="1"/>
            <p:nvPr/>
          </p:nvSpPr>
          <p:spPr>
            <a:xfrm>
              <a:off x="1432504" y="2863853"/>
              <a:ext cx="492443" cy="830997"/>
            </a:xfrm>
            <a:prstGeom prst="rect">
              <a:avLst/>
            </a:prstGeom>
            <a:noFill/>
          </p:spPr>
          <p:txBody>
            <a:bodyPr wrap="none" rtlCol="0">
              <a:spAutoFit/>
            </a:bodyPr>
            <a:lstStyle/>
            <a:p>
              <a:r>
                <a:rPr lang="en-US" altLang="zh-CN" sz="4800" dirty="0">
                  <a:latin typeface="Impact MT Std" pitchFamily="34" charset="0"/>
                  <a:ea typeface="微软雅黑" panose="020B0503020204020204" pitchFamily="34" charset="-122"/>
                </a:rPr>
                <a:t>4</a:t>
              </a:r>
              <a:endParaRPr lang="zh-CN" altLang="en-US" sz="4800" dirty="0">
                <a:latin typeface="Impact MT Std" pitchFamily="34" charset="0"/>
                <a:ea typeface="微软雅黑" panose="020B0503020204020204" pitchFamily="34" charset="-122"/>
              </a:endParaRPr>
            </a:p>
          </p:txBody>
        </p:sp>
      </p:grpSp>
      <p:grpSp>
        <p:nvGrpSpPr>
          <p:cNvPr id="94" name="组合 93"/>
          <p:cNvGrpSpPr/>
          <p:nvPr/>
        </p:nvGrpSpPr>
        <p:grpSpPr>
          <a:xfrm>
            <a:off x="9546312" y="2428547"/>
            <a:ext cx="1360493" cy="1360493"/>
            <a:chOff x="1008115" y="2542722"/>
            <a:chExt cx="1360493" cy="1360493"/>
          </a:xfrm>
        </p:grpSpPr>
        <p:grpSp>
          <p:nvGrpSpPr>
            <p:cNvPr id="95" name="组合 9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98" name="椭圆 9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96" name="TextBox 95"/>
            <p:cNvSpPr txBox="1"/>
            <p:nvPr/>
          </p:nvSpPr>
          <p:spPr>
            <a:xfrm>
              <a:off x="1432504" y="2863853"/>
              <a:ext cx="514885" cy="830997"/>
            </a:xfrm>
            <a:prstGeom prst="rect">
              <a:avLst/>
            </a:prstGeom>
            <a:noFill/>
          </p:spPr>
          <p:txBody>
            <a:bodyPr wrap="none" rtlCol="0">
              <a:spAutoFit/>
            </a:bodyPr>
            <a:lstStyle/>
            <a:p>
              <a:r>
                <a:rPr lang="en-US" altLang="zh-CN" sz="4800" dirty="0" smtClean="0">
                  <a:latin typeface="Impact MT Std" pitchFamily="34" charset="0"/>
                  <a:ea typeface="微软雅黑" panose="020B0503020204020204" pitchFamily="34" charset="-122"/>
                </a:rPr>
                <a:t>5</a:t>
              </a:r>
              <a:endParaRPr lang="zh-CN" altLang="en-US" sz="4800" dirty="0">
                <a:latin typeface="Impact MT Std" pitchFamily="34" charset="0"/>
                <a:ea typeface="微软雅黑" panose="020B0503020204020204" pitchFamily="34" charset="-122"/>
              </a:endParaRPr>
            </a:p>
          </p:txBody>
        </p:sp>
      </p:grpSp>
      <p:sp>
        <p:nvSpPr>
          <p:cNvPr id="100" name="TextBox 6"/>
          <p:cNvSpPr txBox="1">
            <a:spLocks noChangeArrowheads="1"/>
          </p:cNvSpPr>
          <p:nvPr/>
        </p:nvSpPr>
        <p:spPr bwMode="auto">
          <a:xfrm>
            <a:off x="9625979" y="3933056"/>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财务与融资</a:t>
            </a:r>
          </a:p>
        </p:txBody>
      </p:sp>
      <p:sp>
        <p:nvSpPr>
          <p:cNvPr id="101" name="TextBox 100"/>
          <p:cNvSpPr txBox="1"/>
          <p:nvPr/>
        </p:nvSpPr>
        <p:spPr>
          <a:xfrm>
            <a:off x="9679455" y="4236399"/>
            <a:ext cx="12496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商务合作方式</a:t>
            </a:r>
          </a:p>
        </p:txBody>
      </p:sp>
      <p:cxnSp>
        <p:nvCxnSpPr>
          <p:cNvPr id="1055" name="直接连接符 1054"/>
          <p:cNvCxnSpPr>
            <a:stCxn id="97" idx="0"/>
          </p:cNvCxnSpPr>
          <p:nvPr/>
        </p:nvCxnSpPr>
        <p:spPr>
          <a:xfrm flipH="1" flipV="1">
            <a:off x="10226558" y="1916832"/>
            <a:ext cx="1" cy="5117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10084125" y="1703973"/>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105" name="同心圆 10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椭圆 10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3" name="直接连接符 32"/>
          <p:cNvCxnSpPr>
            <a:stCxn id="106" idx="7"/>
          </p:cNvCxnSpPr>
          <p:nvPr/>
        </p:nvCxnSpPr>
        <p:spPr>
          <a:xfrm flipV="1">
            <a:off x="10322879" y="1052736"/>
            <a:ext cx="554232" cy="69735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9" name="组合 108"/>
          <p:cNvGrpSpPr/>
          <p:nvPr/>
        </p:nvGrpSpPr>
        <p:grpSpPr>
          <a:xfrm>
            <a:off x="10798235"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10" name="同心圆 10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11" name="椭圆 11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35" name="直接连接符 34"/>
          <p:cNvCxnSpPr>
            <a:stCxn id="111" idx="6"/>
          </p:cNvCxnSpPr>
          <p:nvPr/>
        </p:nvCxnSpPr>
        <p:spPr>
          <a:xfrm>
            <a:off x="10952544" y="1006138"/>
            <a:ext cx="1291162"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 name="标题 4"/>
          <p:cNvSpPr txBox="1"/>
          <p:nvPr/>
        </p:nvSpPr>
        <p:spPr>
          <a:xfrm>
            <a:off x="4585414" y="76912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目录</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par>
                                <p:cTn id="12" presetID="53" presetClass="entr" presetSubtype="1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1000"/>
                                        <p:tgtEl>
                                          <p:spTgt spid="21"/>
                                        </p:tgtEl>
                                      </p:cBhvr>
                                    </p:animEffect>
                                    <p:anim calcmode="lin" valueType="num">
                                      <p:cBhvr>
                                        <p:cTn id="30" dur="1000" fill="hold"/>
                                        <p:tgtEl>
                                          <p:spTgt spid="21"/>
                                        </p:tgtEl>
                                        <p:attrNameLst>
                                          <p:attrName>ppt_x</p:attrName>
                                        </p:attrNameLst>
                                      </p:cBhvr>
                                      <p:tavLst>
                                        <p:tav tm="0">
                                          <p:val>
                                            <p:strVal val="#ppt_x"/>
                                          </p:val>
                                        </p:tav>
                                        <p:tav tm="100000">
                                          <p:val>
                                            <p:strVal val="#ppt_x"/>
                                          </p:val>
                                        </p:tav>
                                      </p:tavLst>
                                    </p:anim>
                                    <p:anim calcmode="lin" valueType="num">
                                      <p:cBhvr>
                                        <p:cTn id="31" dur="1000" fill="hold"/>
                                        <p:tgtEl>
                                          <p:spTgt spid="21"/>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4"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down)">
                                      <p:cBhvr>
                                        <p:cTn id="40" dur="500"/>
                                        <p:tgtEl>
                                          <p:spTgt spid="23"/>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childTnLst>
                          </p:cTn>
                        </p:par>
                        <p:par>
                          <p:cTn id="45" fill="hold">
                            <p:stCondLst>
                              <p:cond delay="3000"/>
                            </p:stCondLst>
                            <p:childTnLst>
                              <p:par>
                                <p:cTn id="46" presetID="22" presetClass="entr" presetSubtype="1"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par>
                                <p:cTn id="49" presetID="53" presetClass="entr" presetSubtype="16"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ppt_w</p:attrName>
                                        </p:attrNameLst>
                                      </p:cBhvr>
                                      <p:tavLst>
                                        <p:tav tm="0">
                                          <p:val>
                                            <p:fltVal val="0"/>
                                          </p:val>
                                        </p:tav>
                                        <p:tav tm="100000">
                                          <p:val>
                                            <p:strVal val="#ppt_w"/>
                                          </p:val>
                                        </p:tav>
                                      </p:tavLst>
                                    </p:anim>
                                    <p:anim calcmode="lin" valueType="num">
                                      <p:cBhvr>
                                        <p:cTn id="52" dur="500" fill="hold"/>
                                        <p:tgtEl>
                                          <p:spTgt spid="29"/>
                                        </p:tgtEl>
                                        <p:attrNameLst>
                                          <p:attrName>ppt_h</p:attrName>
                                        </p:attrNameLst>
                                      </p:cBhvr>
                                      <p:tavLst>
                                        <p:tav tm="0">
                                          <p:val>
                                            <p:fltVal val="0"/>
                                          </p:val>
                                        </p:tav>
                                        <p:tav tm="100000">
                                          <p:val>
                                            <p:strVal val="#ppt_h"/>
                                          </p:val>
                                        </p:tav>
                                      </p:tavLst>
                                    </p:anim>
                                    <p:animEffect transition="in" filter="fade">
                                      <p:cBhvr>
                                        <p:cTn id="53" dur="500"/>
                                        <p:tgtEl>
                                          <p:spTgt spid="29"/>
                                        </p:tgtEl>
                                      </p:cBhvr>
                                    </p:animEffect>
                                  </p:childTnLst>
                                </p:cTn>
                              </p:par>
                            </p:childTnLst>
                          </p:cTn>
                        </p:par>
                        <p:par>
                          <p:cTn id="54" fill="hold">
                            <p:stCondLst>
                              <p:cond delay="3500"/>
                            </p:stCondLst>
                            <p:childTnLst>
                              <p:par>
                                <p:cTn id="55" presetID="22" presetClass="entr" presetSubtype="1" fill="hold" nodeType="afterEffect">
                                  <p:stCondLst>
                                    <p:cond delay="0"/>
                                  </p:stCondLst>
                                  <p:childTnLst>
                                    <p:set>
                                      <p:cBhvr>
                                        <p:cTn id="56" dur="1" fill="hold">
                                          <p:stCondLst>
                                            <p:cond delay="0"/>
                                          </p:stCondLst>
                                        </p:cTn>
                                        <p:tgtEl>
                                          <p:spTgt spid="1027"/>
                                        </p:tgtEl>
                                        <p:attrNameLst>
                                          <p:attrName>style.visibility</p:attrName>
                                        </p:attrNameLst>
                                      </p:cBhvr>
                                      <p:to>
                                        <p:strVal val="visible"/>
                                      </p:to>
                                    </p:set>
                                    <p:animEffect transition="in" filter="wipe(up)">
                                      <p:cBhvr>
                                        <p:cTn id="57" dur="500"/>
                                        <p:tgtEl>
                                          <p:spTgt spid="1027"/>
                                        </p:tgtEl>
                                      </p:cBhvr>
                                    </p:animEffect>
                                  </p:childTnLst>
                                </p:cTn>
                              </p:par>
                              <p:par>
                                <p:cTn id="58" presetID="53" presetClass="entr" presetSubtype="16"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anim calcmode="lin" valueType="num">
                                      <p:cBhvr>
                                        <p:cTn id="60" dur="500" fill="hold"/>
                                        <p:tgtEl>
                                          <p:spTgt spid="36"/>
                                        </p:tgtEl>
                                        <p:attrNameLst>
                                          <p:attrName>ppt_w</p:attrName>
                                        </p:attrNameLst>
                                      </p:cBhvr>
                                      <p:tavLst>
                                        <p:tav tm="0">
                                          <p:val>
                                            <p:fltVal val="0"/>
                                          </p:val>
                                        </p:tav>
                                        <p:tav tm="100000">
                                          <p:val>
                                            <p:strVal val="#ppt_w"/>
                                          </p:val>
                                        </p:tav>
                                      </p:tavLst>
                                    </p:anim>
                                    <p:anim calcmode="lin" valueType="num">
                                      <p:cBhvr>
                                        <p:cTn id="61" dur="500" fill="hold"/>
                                        <p:tgtEl>
                                          <p:spTgt spid="36"/>
                                        </p:tgtEl>
                                        <p:attrNameLst>
                                          <p:attrName>ppt_h</p:attrName>
                                        </p:attrNameLst>
                                      </p:cBhvr>
                                      <p:tavLst>
                                        <p:tav tm="0">
                                          <p:val>
                                            <p:fltVal val="0"/>
                                          </p:val>
                                        </p:tav>
                                        <p:tav tm="100000">
                                          <p:val>
                                            <p:strVal val="#ppt_h"/>
                                          </p:val>
                                        </p:tav>
                                      </p:tavLst>
                                    </p:anim>
                                    <p:animEffect transition="in" filter="fade">
                                      <p:cBhvr>
                                        <p:cTn id="62" dur="500"/>
                                        <p:tgtEl>
                                          <p:spTgt spid="36"/>
                                        </p:tgtEl>
                                      </p:cBhvr>
                                    </p:animEffect>
                                  </p:childTnLst>
                                </p:cTn>
                              </p:par>
                            </p:childTnLst>
                          </p:cTn>
                        </p:par>
                        <p:par>
                          <p:cTn id="63" fill="hold">
                            <p:stCondLst>
                              <p:cond delay="4000"/>
                            </p:stCondLst>
                            <p:childTnLst>
                              <p:par>
                                <p:cTn id="64" presetID="22" presetClass="entr" presetSubtype="4" fill="hold" nodeType="afterEffect">
                                  <p:stCondLst>
                                    <p:cond delay="0"/>
                                  </p:stCondLst>
                                  <p:childTnLst>
                                    <p:set>
                                      <p:cBhvr>
                                        <p:cTn id="65" dur="1" fill="hold">
                                          <p:stCondLst>
                                            <p:cond delay="0"/>
                                          </p:stCondLst>
                                        </p:cTn>
                                        <p:tgtEl>
                                          <p:spTgt spid="1029"/>
                                        </p:tgtEl>
                                        <p:attrNameLst>
                                          <p:attrName>style.visibility</p:attrName>
                                        </p:attrNameLst>
                                      </p:cBhvr>
                                      <p:to>
                                        <p:strVal val="visible"/>
                                      </p:to>
                                    </p:set>
                                    <p:animEffect transition="in" filter="wipe(down)">
                                      <p:cBhvr>
                                        <p:cTn id="66" dur="500"/>
                                        <p:tgtEl>
                                          <p:spTgt spid="1029"/>
                                        </p:tgtEl>
                                      </p:cBhvr>
                                    </p:animEffect>
                                  </p:childTnLst>
                                </p:cTn>
                              </p:par>
                              <p:par>
                                <p:cTn id="67" presetID="53" presetClass="entr" presetSubtype="16" fill="hold"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p:cTn id="69" dur="500" fill="hold"/>
                                        <p:tgtEl>
                                          <p:spTgt spid="43"/>
                                        </p:tgtEl>
                                        <p:attrNameLst>
                                          <p:attrName>ppt_w</p:attrName>
                                        </p:attrNameLst>
                                      </p:cBhvr>
                                      <p:tavLst>
                                        <p:tav tm="0">
                                          <p:val>
                                            <p:fltVal val="0"/>
                                          </p:val>
                                        </p:tav>
                                        <p:tav tm="100000">
                                          <p:val>
                                            <p:strVal val="#ppt_w"/>
                                          </p:val>
                                        </p:tav>
                                      </p:tavLst>
                                    </p:anim>
                                    <p:anim calcmode="lin" valueType="num">
                                      <p:cBhvr>
                                        <p:cTn id="70" dur="500" fill="hold"/>
                                        <p:tgtEl>
                                          <p:spTgt spid="43"/>
                                        </p:tgtEl>
                                        <p:attrNameLst>
                                          <p:attrName>ppt_h</p:attrName>
                                        </p:attrNameLst>
                                      </p:cBhvr>
                                      <p:tavLst>
                                        <p:tav tm="0">
                                          <p:val>
                                            <p:fltVal val="0"/>
                                          </p:val>
                                        </p:tav>
                                        <p:tav tm="100000">
                                          <p:val>
                                            <p:strVal val="#ppt_h"/>
                                          </p:val>
                                        </p:tav>
                                      </p:tavLst>
                                    </p:anim>
                                    <p:animEffect transition="in" filter="fade">
                                      <p:cBhvr>
                                        <p:cTn id="71" dur="500"/>
                                        <p:tgtEl>
                                          <p:spTgt spid="43"/>
                                        </p:tgtEl>
                                      </p:cBhvr>
                                    </p:animEffect>
                                  </p:childTnLst>
                                </p:cTn>
                              </p:par>
                            </p:childTnLst>
                          </p:cTn>
                        </p:par>
                        <p:par>
                          <p:cTn id="72" fill="hold">
                            <p:stCondLst>
                              <p:cond delay="4500"/>
                            </p:stCondLst>
                            <p:childTnLst>
                              <p:par>
                                <p:cTn id="73" presetID="22" presetClass="entr" presetSubtype="1" fill="hold" nodeType="afterEffect">
                                  <p:stCondLst>
                                    <p:cond delay="0"/>
                                  </p:stCondLst>
                                  <p:childTnLst>
                                    <p:set>
                                      <p:cBhvr>
                                        <p:cTn id="74" dur="1" fill="hold">
                                          <p:stCondLst>
                                            <p:cond delay="0"/>
                                          </p:stCondLst>
                                        </p:cTn>
                                        <p:tgtEl>
                                          <p:spTgt spid="1033"/>
                                        </p:tgtEl>
                                        <p:attrNameLst>
                                          <p:attrName>style.visibility</p:attrName>
                                        </p:attrNameLst>
                                      </p:cBhvr>
                                      <p:to>
                                        <p:strVal val="visible"/>
                                      </p:to>
                                    </p:set>
                                    <p:animEffect transition="in" filter="wipe(up)">
                                      <p:cBhvr>
                                        <p:cTn id="75" dur="500"/>
                                        <p:tgtEl>
                                          <p:spTgt spid="1033"/>
                                        </p:tgtEl>
                                      </p:cBhvr>
                                    </p:animEffect>
                                  </p:childTnLst>
                                </p:cTn>
                              </p:par>
                            </p:childTnLst>
                          </p:cTn>
                        </p:par>
                        <p:par>
                          <p:cTn id="76" fill="hold">
                            <p:stCondLst>
                              <p:cond delay="5000"/>
                            </p:stCondLst>
                            <p:childTnLst>
                              <p:par>
                                <p:cTn id="77" presetID="22" presetClass="entr" presetSubtype="1" fill="hold" nodeType="afterEffect">
                                  <p:stCondLst>
                                    <p:cond delay="0"/>
                                  </p:stCondLst>
                                  <p:childTnLst>
                                    <p:set>
                                      <p:cBhvr>
                                        <p:cTn id="78" dur="1" fill="hold">
                                          <p:stCondLst>
                                            <p:cond delay="0"/>
                                          </p:stCondLst>
                                        </p:cTn>
                                        <p:tgtEl>
                                          <p:spTgt spid="1037"/>
                                        </p:tgtEl>
                                        <p:attrNameLst>
                                          <p:attrName>style.visibility</p:attrName>
                                        </p:attrNameLst>
                                      </p:cBhvr>
                                      <p:to>
                                        <p:strVal val="visible"/>
                                      </p:to>
                                    </p:set>
                                    <p:animEffect transition="in" filter="wipe(up)">
                                      <p:cBhvr>
                                        <p:cTn id="79" dur="500"/>
                                        <p:tgtEl>
                                          <p:spTgt spid="1037"/>
                                        </p:tgtEl>
                                      </p:cBhvr>
                                    </p:animEffect>
                                  </p:childTnLst>
                                </p:cTn>
                              </p:par>
                            </p:childTnLst>
                          </p:cTn>
                        </p:par>
                        <p:par>
                          <p:cTn id="80" fill="hold">
                            <p:stCondLst>
                              <p:cond delay="5500"/>
                            </p:stCondLst>
                            <p:childTnLst>
                              <p:par>
                                <p:cTn id="81" presetID="53" presetClass="entr" presetSubtype="16" fill="hold"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animEffect transition="in" filter="fade">
                                      <p:cBhvr>
                                        <p:cTn id="85" dur="500"/>
                                        <p:tgtEl>
                                          <p:spTgt spid="52"/>
                                        </p:tgtEl>
                                      </p:cBhvr>
                                    </p:animEffect>
                                  </p:childTnLst>
                                </p:cTn>
                              </p:par>
                              <p:par>
                                <p:cTn id="86" presetID="42" presetClass="entr" presetSubtype="0" fill="hold" grpId="0" nodeType="with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fade">
                                      <p:cBhvr>
                                        <p:cTn id="88" dur="1000"/>
                                        <p:tgtEl>
                                          <p:spTgt spid="57"/>
                                        </p:tgtEl>
                                      </p:cBhvr>
                                    </p:animEffect>
                                    <p:anim calcmode="lin" valueType="num">
                                      <p:cBhvr>
                                        <p:cTn id="89" dur="1000" fill="hold"/>
                                        <p:tgtEl>
                                          <p:spTgt spid="57"/>
                                        </p:tgtEl>
                                        <p:attrNameLst>
                                          <p:attrName>ppt_x</p:attrName>
                                        </p:attrNameLst>
                                      </p:cBhvr>
                                      <p:tavLst>
                                        <p:tav tm="0">
                                          <p:val>
                                            <p:strVal val="#ppt_x"/>
                                          </p:val>
                                        </p:tav>
                                        <p:tav tm="100000">
                                          <p:val>
                                            <p:strVal val="#ppt_x"/>
                                          </p:val>
                                        </p:tav>
                                      </p:tavLst>
                                    </p:anim>
                                    <p:anim calcmode="lin" valueType="num">
                                      <p:cBhvr>
                                        <p:cTn id="90" dur="1000" fill="hold"/>
                                        <p:tgtEl>
                                          <p:spTgt spid="57"/>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fade">
                                      <p:cBhvr>
                                        <p:cTn id="93" dur="1000"/>
                                        <p:tgtEl>
                                          <p:spTgt spid="58"/>
                                        </p:tgtEl>
                                      </p:cBhvr>
                                    </p:animEffect>
                                    <p:anim calcmode="lin" valueType="num">
                                      <p:cBhvr>
                                        <p:cTn id="94" dur="1000" fill="hold"/>
                                        <p:tgtEl>
                                          <p:spTgt spid="58"/>
                                        </p:tgtEl>
                                        <p:attrNameLst>
                                          <p:attrName>ppt_x</p:attrName>
                                        </p:attrNameLst>
                                      </p:cBhvr>
                                      <p:tavLst>
                                        <p:tav tm="0">
                                          <p:val>
                                            <p:strVal val="#ppt_x"/>
                                          </p:val>
                                        </p:tav>
                                        <p:tav tm="100000">
                                          <p:val>
                                            <p:strVal val="#ppt_x"/>
                                          </p:val>
                                        </p:tav>
                                      </p:tavLst>
                                    </p:anim>
                                    <p:anim calcmode="lin" valueType="num">
                                      <p:cBhvr>
                                        <p:cTn id="95" dur="1000" fill="hold"/>
                                        <p:tgtEl>
                                          <p:spTgt spid="58"/>
                                        </p:tgtEl>
                                        <p:attrNameLst>
                                          <p:attrName>ppt_y</p:attrName>
                                        </p:attrNameLst>
                                      </p:cBhvr>
                                      <p:tavLst>
                                        <p:tav tm="0">
                                          <p:val>
                                            <p:strVal val="#ppt_y+.1"/>
                                          </p:val>
                                        </p:tav>
                                        <p:tav tm="100000">
                                          <p:val>
                                            <p:strVal val="#ppt_y"/>
                                          </p:val>
                                        </p:tav>
                                      </p:tavLst>
                                    </p:anim>
                                  </p:childTnLst>
                                </p:cTn>
                              </p:par>
                            </p:childTnLst>
                          </p:cTn>
                        </p:par>
                        <p:par>
                          <p:cTn id="96" fill="hold">
                            <p:stCondLst>
                              <p:cond delay="6000"/>
                            </p:stCondLst>
                            <p:childTnLst>
                              <p:par>
                                <p:cTn id="97" presetID="22" presetClass="entr" presetSubtype="4" fill="hold" nodeType="afterEffect">
                                  <p:stCondLst>
                                    <p:cond delay="0"/>
                                  </p:stCondLst>
                                  <p:childTnLst>
                                    <p:set>
                                      <p:cBhvr>
                                        <p:cTn id="98" dur="1" fill="hold">
                                          <p:stCondLst>
                                            <p:cond delay="0"/>
                                          </p:stCondLst>
                                        </p:cTn>
                                        <p:tgtEl>
                                          <p:spTgt spid="1041"/>
                                        </p:tgtEl>
                                        <p:attrNameLst>
                                          <p:attrName>style.visibility</p:attrName>
                                        </p:attrNameLst>
                                      </p:cBhvr>
                                      <p:to>
                                        <p:strVal val="visible"/>
                                      </p:to>
                                    </p:set>
                                    <p:animEffect transition="in" filter="wipe(down)">
                                      <p:cBhvr>
                                        <p:cTn id="99" dur="500"/>
                                        <p:tgtEl>
                                          <p:spTgt spid="1041"/>
                                        </p:tgtEl>
                                      </p:cBhvr>
                                    </p:animEffect>
                                  </p:childTnLst>
                                </p:cTn>
                              </p:par>
                            </p:childTnLst>
                          </p:cTn>
                        </p:par>
                        <p:par>
                          <p:cTn id="100" fill="hold">
                            <p:stCondLst>
                              <p:cond delay="6500"/>
                            </p:stCondLst>
                            <p:childTnLst>
                              <p:par>
                                <p:cTn id="101" presetID="53" presetClass="entr" presetSubtype="16" fill="hold" nodeType="afterEffect">
                                  <p:stCondLst>
                                    <p:cond delay="0"/>
                                  </p:stCondLst>
                                  <p:childTnLst>
                                    <p:set>
                                      <p:cBhvr>
                                        <p:cTn id="102" dur="1" fill="hold">
                                          <p:stCondLst>
                                            <p:cond delay="0"/>
                                          </p:stCondLst>
                                        </p:cTn>
                                        <p:tgtEl>
                                          <p:spTgt spid="63"/>
                                        </p:tgtEl>
                                        <p:attrNameLst>
                                          <p:attrName>style.visibility</p:attrName>
                                        </p:attrNameLst>
                                      </p:cBhvr>
                                      <p:to>
                                        <p:strVal val="visible"/>
                                      </p:to>
                                    </p:set>
                                    <p:anim calcmode="lin" valueType="num">
                                      <p:cBhvr>
                                        <p:cTn id="103" dur="500" fill="hold"/>
                                        <p:tgtEl>
                                          <p:spTgt spid="63"/>
                                        </p:tgtEl>
                                        <p:attrNameLst>
                                          <p:attrName>ppt_w</p:attrName>
                                        </p:attrNameLst>
                                      </p:cBhvr>
                                      <p:tavLst>
                                        <p:tav tm="0">
                                          <p:val>
                                            <p:fltVal val="0"/>
                                          </p:val>
                                        </p:tav>
                                        <p:tav tm="100000">
                                          <p:val>
                                            <p:strVal val="#ppt_w"/>
                                          </p:val>
                                        </p:tav>
                                      </p:tavLst>
                                    </p:anim>
                                    <p:anim calcmode="lin" valueType="num">
                                      <p:cBhvr>
                                        <p:cTn id="104" dur="500" fill="hold"/>
                                        <p:tgtEl>
                                          <p:spTgt spid="63"/>
                                        </p:tgtEl>
                                        <p:attrNameLst>
                                          <p:attrName>ppt_h</p:attrName>
                                        </p:attrNameLst>
                                      </p:cBhvr>
                                      <p:tavLst>
                                        <p:tav tm="0">
                                          <p:val>
                                            <p:fltVal val="0"/>
                                          </p:val>
                                        </p:tav>
                                        <p:tav tm="100000">
                                          <p:val>
                                            <p:strVal val="#ppt_h"/>
                                          </p:val>
                                        </p:tav>
                                      </p:tavLst>
                                    </p:anim>
                                    <p:animEffect transition="in" filter="fade">
                                      <p:cBhvr>
                                        <p:cTn id="105" dur="500"/>
                                        <p:tgtEl>
                                          <p:spTgt spid="63"/>
                                        </p:tgtEl>
                                      </p:cBhvr>
                                    </p:animEffect>
                                  </p:childTnLst>
                                </p:cTn>
                              </p:par>
                              <p:par>
                                <p:cTn id="106" presetID="42" presetClass="entr" presetSubtype="0" fill="hold" grpId="0" nodeType="withEffect">
                                  <p:stCondLst>
                                    <p:cond delay="0"/>
                                  </p:stCondLst>
                                  <p:childTnLst>
                                    <p:set>
                                      <p:cBhvr>
                                        <p:cTn id="107" dur="1" fill="hold">
                                          <p:stCondLst>
                                            <p:cond delay="0"/>
                                          </p:stCondLst>
                                        </p:cTn>
                                        <p:tgtEl>
                                          <p:spTgt spid="68"/>
                                        </p:tgtEl>
                                        <p:attrNameLst>
                                          <p:attrName>style.visibility</p:attrName>
                                        </p:attrNameLst>
                                      </p:cBhvr>
                                      <p:to>
                                        <p:strVal val="visible"/>
                                      </p:to>
                                    </p:set>
                                    <p:animEffect transition="in" filter="fade">
                                      <p:cBhvr>
                                        <p:cTn id="108" dur="1000"/>
                                        <p:tgtEl>
                                          <p:spTgt spid="68"/>
                                        </p:tgtEl>
                                      </p:cBhvr>
                                    </p:animEffect>
                                    <p:anim calcmode="lin" valueType="num">
                                      <p:cBhvr>
                                        <p:cTn id="109" dur="1000" fill="hold"/>
                                        <p:tgtEl>
                                          <p:spTgt spid="68"/>
                                        </p:tgtEl>
                                        <p:attrNameLst>
                                          <p:attrName>ppt_x</p:attrName>
                                        </p:attrNameLst>
                                      </p:cBhvr>
                                      <p:tavLst>
                                        <p:tav tm="0">
                                          <p:val>
                                            <p:strVal val="#ppt_x"/>
                                          </p:val>
                                        </p:tav>
                                        <p:tav tm="100000">
                                          <p:val>
                                            <p:strVal val="#ppt_x"/>
                                          </p:val>
                                        </p:tav>
                                      </p:tavLst>
                                    </p:anim>
                                    <p:anim calcmode="lin" valueType="num">
                                      <p:cBhvr>
                                        <p:cTn id="110" dur="1000" fill="hold"/>
                                        <p:tgtEl>
                                          <p:spTgt spid="68"/>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fade">
                                      <p:cBhvr>
                                        <p:cTn id="113" dur="1000"/>
                                        <p:tgtEl>
                                          <p:spTgt spid="69"/>
                                        </p:tgtEl>
                                      </p:cBhvr>
                                    </p:animEffect>
                                    <p:anim calcmode="lin" valueType="num">
                                      <p:cBhvr>
                                        <p:cTn id="114" dur="1000" fill="hold"/>
                                        <p:tgtEl>
                                          <p:spTgt spid="69"/>
                                        </p:tgtEl>
                                        <p:attrNameLst>
                                          <p:attrName>ppt_x</p:attrName>
                                        </p:attrNameLst>
                                      </p:cBhvr>
                                      <p:tavLst>
                                        <p:tav tm="0">
                                          <p:val>
                                            <p:strVal val="#ppt_x"/>
                                          </p:val>
                                        </p:tav>
                                        <p:tav tm="100000">
                                          <p:val>
                                            <p:strVal val="#ppt_x"/>
                                          </p:val>
                                        </p:tav>
                                      </p:tavLst>
                                    </p:anim>
                                    <p:anim calcmode="lin" valueType="num">
                                      <p:cBhvr>
                                        <p:cTn id="115" dur="1000" fill="hold"/>
                                        <p:tgtEl>
                                          <p:spTgt spid="69"/>
                                        </p:tgtEl>
                                        <p:attrNameLst>
                                          <p:attrName>ppt_y</p:attrName>
                                        </p:attrNameLst>
                                      </p:cBhvr>
                                      <p:tavLst>
                                        <p:tav tm="0">
                                          <p:val>
                                            <p:strVal val="#ppt_y+.1"/>
                                          </p:val>
                                        </p:tav>
                                        <p:tav tm="100000">
                                          <p:val>
                                            <p:strVal val="#ppt_y"/>
                                          </p:val>
                                        </p:tav>
                                      </p:tavLst>
                                    </p:anim>
                                  </p:childTnLst>
                                </p:cTn>
                              </p:par>
                            </p:childTnLst>
                          </p:cTn>
                        </p:par>
                        <p:par>
                          <p:cTn id="116" fill="hold">
                            <p:stCondLst>
                              <p:cond delay="7000"/>
                            </p:stCondLst>
                            <p:childTnLst>
                              <p:par>
                                <p:cTn id="117" presetID="22" presetClass="entr" presetSubtype="4" fill="hold" nodeType="afterEffect">
                                  <p:stCondLst>
                                    <p:cond delay="0"/>
                                  </p:stCondLst>
                                  <p:childTnLst>
                                    <p:set>
                                      <p:cBhvr>
                                        <p:cTn id="118" dur="1" fill="hold">
                                          <p:stCondLst>
                                            <p:cond delay="0"/>
                                          </p:stCondLst>
                                        </p:cTn>
                                        <p:tgtEl>
                                          <p:spTgt spid="1043"/>
                                        </p:tgtEl>
                                        <p:attrNameLst>
                                          <p:attrName>style.visibility</p:attrName>
                                        </p:attrNameLst>
                                      </p:cBhvr>
                                      <p:to>
                                        <p:strVal val="visible"/>
                                      </p:to>
                                    </p:set>
                                    <p:animEffect transition="in" filter="wipe(down)">
                                      <p:cBhvr>
                                        <p:cTn id="119" dur="500"/>
                                        <p:tgtEl>
                                          <p:spTgt spid="1043"/>
                                        </p:tgtEl>
                                      </p:cBhvr>
                                    </p:animEffect>
                                  </p:childTnLst>
                                </p:cTn>
                              </p:par>
                              <p:par>
                                <p:cTn id="120" presetID="53" presetClass="entr" presetSubtype="16" fill="hold" nodeType="withEffect">
                                  <p:stCondLst>
                                    <p:cond delay="0"/>
                                  </p:stCondLst>
                                  <p:childTnLst>
                                    <p:set>
                                      <p:cBhvr>
                                        <p:cTn id="121" dur="1" fill="hold">
                                          <p:stCondLst>
                                            <p:cond delay="0"/>
                                          </p:stCondLst>
                                        </p:cTn>
                                        <p:tgtEl>
                                          <p:spTgt spid="72"/>
                                        </p:tgtEl>
                                        <p:attrNameLst>
                                          <p:attrName>style.visibility</p:attrName>
                                        </p:attrNameLst>
                                      </p:cBhvr>
                                      <p:to>
                                        <p:strVal val="visible"/>
                                      </p:to>
                                    </p:set>
                                    <p:anim calcmode="lin" valueType="num">
                                      <p:cBhvr>
                                        <p:cTn id="122" dur="500" fill="hold"/>
                                        <p:tgtEl>
                                          <p:spTgt spid="72"/>
                                        </p:tgtEl>
                                        <p:attrNameLst>
                                          <p:attrName>ppt_w</p:attrName>
                                        </p:attrNameLst>
                                      </p:cBhvr>
                                      <p:tavLst>
                                        <p:tav tm="0">
                                          <p:val>
                                            <p:fltVal val="0"/>
                                          </p:val>
                                        </p:tav>
                                        <p:tav tm="100000">
                                          <p:val>
                                            <p:strVal val="#ppt_w"/>
                                          </p:val>
                                        </p:tav>
                                      </p:tavLst>
                                    </p:anim>
                                    <p:anim calcmode="lin" valueType="num">
                                      <p:cBhvr>
                                        <p:cTn id="123" dur="500" fill="hold"/>
                                        <p:tgtEl>
                                          <p:spTgt spid="72"/>
                                        </p:tgtEl>
                                        <p:attrNameLst>
                                          <p:attrName>ppt_h</p:attrName>
                                        </p:attrNameLst>
                                      </p:cBhvr>
                                      <p:tavLst>
                                        <p:tav tm="0">
                                          <p:val>
                                            <p:fltVal val="0"/>
                                          </p:val>
                                        </p:tav>
                                        <p:tav tm="100000">
                                          <p:val>
                                            <p:strVal val="#ppt_h"/>
                                          </p:val>
                                        </p:tav>
                                      </p:tavLst>
                                    </p:anim>
                                    <p:animEffect transition="in" filter="fade">
                                      <p:cBhvr>
                                        <p:cTn id="124" dur="500"/>
                                        <p:tgtEl>
                                          <p:spTgt spid="72"/>
                                        </p:tgtEl>
                                      </p:cBhvr>
                                    </p:animEffect>
                                  </p:childTnLst>
                                </p:cTn>
                              </p:par>
                            </p:childTnLst>
                          </p:cTn>
                        </p:par>
                        <p:par>
                          <p:cTn id="125" fill="hold">
                            <p:stCondLst>
                              <p:cond delay="7500"/>
                            </p:stCondLst>
                            <p:childTnLst>
                              <p:par>
                                <p:cTn id="126" presetID="22" presetClass="entr" presetSubtype="1" fill="hold" nodeType="afterEffect">
                                  <p:stCondLst>
                                    <p:cond delay="0"/>
                                  </p:stCondLst>
                                  <p:childTnLst>
                                    <p:set>
                                      <p:cBhvr>
                                        <p:cTn id="127" dur="1" fill="hold">
                                          <p:stCondLst>
                                            <p:cond delay="0"/>
                                          </p:stCondLst>
                                        </p:cTn>
                                        <p:tgtEl>
                                          <p:spTgt spid="1045"/>
                                        </p:tgtEl>
                                        <p:attrNameLst>
                                          <p:attrName>style.visibility</p:attrName>
                                        </p:attrNameLst>
                                      </p:cBhvr>
                                      <p:to>
                                        <p:strVal val="visible"/>
                                      </p:to>
                                    </p:set>
                                    <p:animEffect transition="in" filter="wipe(up)">
                                      <p:cBhvr>
                                        <p:cTn id="128" dur="500"/>
                                        <p:tgtEl>
                                          <p:spTgt spid="1045"/>
                                        </p:tgtEl>
                                      </p:cBhvr>
                                    </p:animEffect>
                                  </p:childTnLst>
                                </p:cTn>
                              </p:par>
                            </p:childTnLst>
                          </p:cTn>
                        </p:par>
                        <p:par>
                          <p:cTn id="129" fill="hold">
                            <p:stCondLst>
                              <p:cond delay="8000"/>
                            </p:stCondLst>
                            <p:childTnLst>
                              <p:par>
                                <p:cTn id="130" presetID="53" presetClass="entr" presetSubtype="16" fill="hold" nodeType="afterEffect">
                                  <p:stCondLst>
                                    <p:cond delay="0"/>
                                  </p:stCondLst>
                                  <p:childTnLst>
                                    <p:set>
                                      <p:cBhvr>
                                        <p:cTn id="131" dur="1" fill="hold">
                                          <p:stCondLst>
                                            <p:cond delay="0"/>
                                          </p:stCondLst>
                                        </p:cTn>
                                        <p:tgtEl>
                                          <p:spTgt spid="77"/>
                                        </p:tgtEl>
                                        <p:attrNameLst>
                                          <p:attrName>style.visibility</p:attrName>
                                        </p:attrNameLst>
                                      </p:cBhvr>
                                      <p:to>
                                        <p:strVal val="visible"/>
                                      </p:to>
                                    </p:set>
                                    <p:anim calcmode="lin" valueType="num">
                                      <p:cBhvr>
                                        <p:cTn id="132" dur="500" fill="hold"/>
                                        <p:tgtEl>
                                          <p:spTgt spid="77"/>
                                        </p:tgtEl>
                                        <p:attrNameLst>
                                          <p:attrName>ppt_w</p:attrName>
                                        </p:attrNameLst>
                                      </p:cBhvr>
                                      <p:tavLst>
                                        <p:tav tm="0">
                                          <p:val>
                                            <p:fltVal val="0"/>
                                          </p:val>
                                        </p:tav>
                                        <p:tav tm="100000">
                                          <p:val>
                                            <p:strVal val="#ppt_w"/>
                                          </p:val>
                                        </p:tav>
                                      </p:tavLst>
                                    </p:anim>
                                    <p:anim calcmode="lin" valueType="num">
                                      <p:cBhvr>
                                        <p:cTn id="133" dur="500" fill="hold"/>
                                        <p:tgtEl>
                                          <p:spTgt spid="77"/>
                                        </p:tgtEl>
                                        <p:attrNameLst>
                                          <p:attrName>ppt_h</p:attrName>
                                        </p:attrNameLst>
                                      </p:cBhvr>
                                      <p:tavLst>
                                        <p:tav tm="0">
                                          <p:val>
                                            <p:fltVal val="0"/>
                                          </p:val>
                                        </p:tav>
                                        <p:tav tm="100000">
                                          <p:val>
                                            <p:strVal val="#ppt_h"/>
                                          </p:val>
                                        </p:tav>
                                      </p:tavLst>
                                    </p:anim>
                                    <p:animEffect transition="in" filter="fade">
                                      <p:cBhvr>
                                        <p:cTn id="134" dur="500"/>
                                        <p:tgtEl>
                                          <p:spTgt spid="77"/>
                                        </p:tgtEl>
                                      </p:cBhvr>
                                    </p:animEffect>
                                  </p:childTnLst>
                                </p:cTn>
                              </p:par>
                              <p:par>
                                <p:cTn id="135" presetID="42" presetClass="entr" presetSubtype="0" fill="hold" grpId="0" nodeType="withEffect">
                                  <p:stCondLst>
                                    <p:cond delay="0"/>
                                  </p:stCondLst>
                                  <p:childTnLst>
                                    <p:set>
                                      <p:cBhvr>
                                        <p:cTn id="136" dur="1" fill="hold">
                                          <p:stCondLst>
                                            <p:cond delay="0"/>
                                          </p:stCondLst>
                                        </p:cTn>
                                        <p:tgtEl>
                                          <p:spTgt spid="82"/>
                                        </p:tgtEl>
                                        <p:attrNameLst>
                                          <p:attrName>style.visibility</p:attrName>
                                        </p:attrNameLst>
                                      </p:cBhvr>
                                      <p:to>
                                        <p:strVal val="visible"/>
                                      </p:to>
                                    </p:set>
                                    <p:animEffect transition="in" filter="fade">
                                      <p:cBhvr>
                                        <p:cTn id="137" dur="1000"/>
                                        <p:tgtEl>
                                          <p:spTgt spid="82"/>
                                        </p:tgtEl>
                                      </p:cBhvr>
                                    </p:animEffect>
                                    <p:anim calcmode="lin" valueType="num">
                                      <p:cBhvr>
                                        <p:cTn id="138" dur="1000" fill="hold"/>
                                        <p:tgtEl>
                                          <p:spTgt spid="82"/>
                                        </p:tgtEl>
                                        <p:attrNameLst>
                                          <p:attrName>ppt_x</p:attrName>
                                        </p:attrNameLst>
                                      </p:cBhvr>
                                      <p:tavLst>
                                        <p:tav tm="0">
                                          <p:val>
                                            <p:strVal val="#ppt_x"/>
                                          </p:val>
                                        </p:tav>
                                        <p:tav tm="100000">
                                          <p:val>
                                            <p:strVal val="#ppt_x"/>
                                          </p:val>
                                        </p:tav>
                                      </p:tavLst>
                                    </p:anim>
                                    <p:anim calcmode="lin" valueType="num">
                                      <p:cBhvr>
                                        <p:cTn id="139" dur="1000" fill="hold"/>
                                        <p:tgtEl>
                                          <p:spTgt spid="82"/>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3"/>
                                        </p:tgtEl>
                                        <p:attrNameLst>
                                          <p:attrName>style.visibility</p:attrName>
                                        </p:attrNameLst>
                                      </p:cBhvr>
                                      <p:to>
                                        <p:strVal val="visible"/>
                                      </p:to>
                                    </p:set>
                                    <p:animEffect transition="in" filter="fade">
                                      <p:cBhvr>
                                        <p:cTn id="142" dur="1000"/>
                                        <p:tgtEl>
                                          <p:spTgt spid="83"/>
                                        </p:tgtEl>
                                      </p:cBhvr>
                                    </p:animEffect>
                                    <p:anim calcmode="lin" valueType="num">
                                      <p:cBhvr>
                                        <p:cTn id="143" dur="1000" fill="hold"/>
                                        <p:tgtEl>
                                          <p:spTgt spid="83"/>
                                        </p:tgtEl>
                                        <p:attrNameLst>
                                          <p:attrName>ppt_x</p:attrName>
                                        </p:attrNameLst>
                                      </p:cBhvr>
                                      <p:tavLst>
                                        <p:tav tm="0">
                                          <p:val>
                                            <p:strVal val="#ppt_x"/>
                                          </p:val>
                                        </p:tav>
                                        <p:tav tm="100000">
                                          <p:val>
                                            <p:strVal val="#ppt_x"/>
                                          </p:val>
                                        </p:tav>
                                      </p:tavLst>
                                    </p:anim>
                                    <p:anim calcmode="lin" valueType="num">
                                      <p:cBhvr>
                                        <p:cTn id="144" dur="1000" fill="hold"/>
                                        <p:tgtEl>
                                          <p:spTgt spid="83"/>
                                        </p:tgtEl>
                                        <p:attrNameLst>
                                          <p:attrName>ppt_y</p:attrName>
                                        </p:attrNameLst>
                                      </p:cBhvr>
                                      <p:tavLst>
                                        <p:tav tm="0">
                                          <p:val>
                                            <p:strVal val="#ppt_y+.1"/>
                                          </p:val>
                                        </p:tav>
                                        <p:tav tm="100000">
                                          <p:val>
                                            <p:strVal val="#ppt_y"/>
                                          </p:val>
                                        </p:tav>
                                      </p:tavLst>
                                    </p:anim>
                                  </p:childTnLst>
                                </p:cTn>
                              </p:par>
                            </p:childTnLst>
                          </p:cTn>
                        </p:par>
                        <p:par>
                          <p:cTn id="145" fill="hold">
                            <p:stCondLst>
                              <p:cond delay="8500"/>
                            </p:stCondLst>
                            <p:childTnLst>
                              <p:par>
                                <p:cTn id="146" presetID="22" presetClass="entr" presetSubtype="1" fill="hold" nodeType="afterEffect">
                                  <p:stCondLst>
                                    <p:cond delay="0"/>
                                  </p:stCondLst>
                                  <p:childTnLst>
                                    <p:set>
                                      <p:cBhvr>
                                        <p:cTn id="147" dur="1" fill="hold">
                                          <p:stCondLst>
                                            <p:cond delay="0"/>
                                          </p:stCondLst>
                                        </p:cTn>
                                        <p:tgtEl>
                                          <p:spTgt spid="1047"/>
                                        </p:tgtEl>
                                        <p:attrNameLst>
                                          <p:attrName>style.visibility</p:attrName>
                                        </p:attrNameLst>
                                      </p:cBhvr>
                                      <p:to>
                                        <p:strVal val="visible"/>
                                      </p:to>
                                    </p:set>
                                    <p:animEffect transition="in" filter="wipe(up)">
                                      <p:cBhvr>
                                        <p:cTn id="148" dur="500"/>
                                        <p:tgtEl>
                                          <p:spTgt spid="1047"/>
                                        </p:tgtEl>
                                      </p:cBhvr>
                                    </p:animEffect>
                                  </p:childTnLst>
                                </p:cTn>
                              </p:par>
                              <p:par>
                                <p:cTn id="149" presetID="53" presetClass="entr" presetSubtype="16" fill="hold" nodeType="withEffect">
                                  <p:stCondLst>
                                    <p:cond delay="0"/>
                                  </p:stCondLst>
                                  <p:childTnLst>
                                    <p:set>
                                      <p:cBhvr>
                                        <p:cTn id="150" dur="1" fill="hold">
                                          <p:stCondLst>
                                            <p:cond delay="0"/>
                                          </p:stCondLst>
                                        </p:cTn>
                                        <p:tgtEl>
                                          <p:spTgt spid="86"/>
                                        </p:tgtEl>
                                        <p:attrNameLst>
                                          <p:attrName>style.visibility</p:attrName>
                                        </p:attrNameLst>
                                      </p:cBhvr>
                                      <p:to>
                                        <p:strVal val="visible"/>
                                      </p:to>
                                    </p:set>
                                    <p:anim calcmode="lin" valueType="num">
                                      <p:cBhvr>
                                        <p:cTn id="151" dur="500" fill="hold"/>
                                        <p:tgtEl>
                                          <p:spTgt spid="86"/>
                                        </p:tgtEl>
                                        <p:attrNameLst>
                                          <p:attrName>ppt_w</p:attrName>
                                        </p:attrNameLst>
                                      </p:cBhvr>
                                      <p:tavLst>
                                        <p:tav tm="0">
                                          <p:val>
                                            <p:fltVal val="0"/>
                                          </p:val>
                                        </p:tav>
                                        <p:tav tm="100000">
                                          <p:val>
                                            <p:strVal val="#ppt_w"/>
                                          </p:val>
                                        </p:tav>
                                      </p:tavLst>
                                    </p:anim>
                                    <p:anim calcmode="lin" valueType="num">
                                      <p:cBhvr>
                                        <p:cTn id="152" dur="500" fill="hold"/>
                                        <p:tgtEl>
                                          <p:spTgt spid="86"/>
                                        </p:tgtEl>
                                        <p:attrNameLst>
                                          <p:attrName>ppt_h</p:attrName>
                                        </p:attrNameLst>
                                      </p:cBhvr>
                                      <p:tavLst>
                                        <p:tav tm="0">
                                          <p:val>
                                            <p:fltVal val="0"/>
                                          </p:val>
                                        </p:tav>
                                        <p:tav tm="100000">
                                          <p:val>
                                            <p:strVal val="#ppt_h"/>
                                          </p:val>
                                        </p:tav>
                                      </p:tavLst>
                                    </p:anim>
                                    <p:animEffect transition="in" filter="fade">
                                      <p:cBhvr>
                                        <p:cTn id="153" dur="500"/>
                                        <p:tgtEl>
                                          <p:spTgt spid="86"/>
                                        </p:tgtEl>
                                      </p:cBhvr>
                                    </p:animEffect>
                                  </p:childTnLst>
                                </p:cTn>
                              </p:par>
                            </p:childTnLst>
                          </p:cTn>
                        </p:par>
                        <p:par>
                          <p:cTn id="154" fill="hold">
                            <p:stCondLst>
                              <p:cond delay="9000"/>
                            </p:stCondLst>
                            <p:childTnLst>
                              <p:par>
                                <p:cTn id="155" presetID="22" presetClass="entr" presetSubtype="4" fill="hold" nodeType="afterEffect">
                                  <p:stCondLst>
                                    <p:cond delay="0"/>
                                  </p:stCondLst>
                                  <p:childTnLst>
                                    <p:set>
                                      <p:cBhvr>
                                        <p:cTn id="156" dur="1" fill="hold">
                                          <p:stCondLst>
                                            <p:cond delay="0"/>
                                          </p:stCondLst>
                                        </p:cTn>
                                        <p:tgtEl>
                                          <p:spTgt spid="1049"/>
                                        </p:tgtEl>
                                        <p:attrNameLst>
                                          <p:attrName>style.visibility</p:attrName>
                                        </p:attrNameLst>
                                      </p:cBhvr>
                                      <p:to>
                                        <p:strVal val="visible"/>
                                      </p:to>
                                    </p:set>
                                    <p:animEffect transition="in" filter="wipe(down)">
                                      <p:cBhvr>
                                        <p:cTn id="157" dur="500"/>
                                        <p:tgtEl>
                                          <p:spTgt spid="1049"/>
                                        </p:tgtEl>
                                      </p:cBhvr>
                                    </p:animEffect>
                                  </p:childTnLst>
                                </p:cTn>
                              </p:par>
                            </p:childTnLst>
                          </p:cTn>
                        </p:par>
                        <p:par>
                          <p:cTn id="158" fill="hold">
                            <p:stCondLst>
                              <p:cond delay="9500"/>
                            </p:stCondLst>
                            <p:childTnLst>
                              <p:par>
                                <p:cTn id="159" presetID="22" presetClass="entr" presetSubtype="4" fill="hold" nodeType="afterEffect">
                                  <p:stCondLst>
                                    <p:cond delay="0"/>
                                  </p:stCondLst>
                                  <p:childTnLst>
                                    <p:set>
                                      <p:cBhvr>
                                        <p:cTn id="160" dur="1" fill="hold">
                                          <p:stCondLst>
                                            <p:cond delay="0"/>
                                          </p:stCondLst>
                                        </p:cTn>
                                        <p:tgtEl>
                                          <p:spTgt spid="1052"/>
                                        </p:tgtEl>
                                        <p:attrNameLst>
                                          <p:attrName>style.visibility</p:attrName>
                                        </p:attrNameLst>
                                      </p:cBhvr>
                                      <p:to>
                                        <p:strVal val="visible"/>
                                      </p:to>
                                    </p:set>
                                    <p:animEffect transition="in" filter="wipe(down)">
                                      <p:cBhvr>
                                        <p:cTn id="161" dur="500"/>
                                        <p:tgtEl>
                                          <p:spTgt spid="1052"/>
                                        </p:tgtEl>
                                      </p:cBhvr>
                                    </p:animEffect>
                                  </p:childTnLst>
                                </p:cTn>
                              </p:par>
                            </p:childTnLst>
                          </p:cTn>
                        </p:par>
                        <p:par>
                          <p:cTn id="162" fill="hold">
                            <p:stCondLst>
                              <p:cond delay="10000"/>
                            </p:stCondLst>
                            <p:childTnLst>
                              <p:par>
                                <p:cTn id="163" presetID="53" presetClass="entr" presetSubtype="16" fill="hold" nodeType="afterEffect">
                                  <p:stCondLst>
                                    <p:cond delay="0"/>
                                  </p:stCondLst>
                                  <p:childTnLst>
                                    <p:set>
                                      <p:cBhvr>
                                        <p:cTn id="164" dur="1" fill="hold">
                                          <p:stCondLst>
                                            <p:cond delay="0"/>
                                          </p:stCondLst>
                                        </p:cTn>
                                        <p:tgtEl>
                                          <p:spTgt spid="94"/>
                                        </p:tgtEl>
                                        <p:attrNameLst>
                                          <p:attrName>style.visibility</p:attrName>
                                        </p:attrNameLst>
                                      </p:cBhvr>
                                      <p:to>
                                        <p:strVal val="visible"/>
                                      </p:to>
                                    </p:set>
                                    <p:anim calcmode="lin" valueType="num">
                                      <p:cBhvr>
                                        <p:cTn id="165" dur="500" fill="hold"/>
                                        <p:tgtEl>
                                          <p:spTgt spid="94"/>
                                        </p:tgtEl>
                                        <p:attrNameLst>
                                          <p:attrName>ppt_w</p:attrName>
                                        </p:attrNameLst>
                                      </p:cBhvr>
                                      <p:tavLst>
                                        <p:tav tm="0">
                                          <p:val>
                                            <p:fltVal val="0"/>
                                          </p:val>
                                        </p:tav>
                                        <p:tav tm="100000">
                                          <p:val>
                                            <p:strVal val="#ppt_w"/>
                                          </p:val>
                                        </p:tav>
                                      </p:tavLst>
                                    </p:anim>
                                    <p:anim calcmode="lin" valueType="num">
                                      <p:cBhvr>
                                        <p:cTn id="166" dur="500" fill="hold"/>
                                        <p:tgtEl>
                                          <p:spTgt spid="94"/>
                                        </p:tgtEl>
                                        <p:attrNameLst>
                                          <p:attrName>ppt_h</p:attrName>
                                        </p:attrNameLst>
                                      </p:cBhvr>
                                      <p:tavLst>
                                        <p:tav tm="0">
                                          <p:val>
                                            <p:fltVal val="0"/>
                                          </p:val>
                                        </p:tav>
                                        <p:tav tm="100000">
                                          <p:val>
                                            <p:strVal val="#ppt_h"/>
                                          </p:val>
                                        </p:tav>
                                      </p:tavLst>
                                    </p:anim>
                                    <p:animEffect transition="in" filter="fade">
                                      <p:cBhvr>
                                        <p:cTn id="167" dur="500"/>
                                        <p:tgtEl>
                                          <p:spTgt spid="94"/>
                                        </p:tgtEl>
                                      </p:cBhvr>
                                    </p:animEffect>
                                  </p:childTnLst>
                                </p:cTn>
                              </p:par>
                              <p:par>
                                <p:cTn id="168" presetID="42" presetClass="entr" presetSubtype="0" fill="hold" grpId="0" nodeType="withEffect">
                                  <p:stCondLst>
                                    <p:cond delay="0"/>
                                  </p:stCondLst>
                                  <p:childTnLst>
                                    <p:set>
                                      <p:cBhvr>
                                        <p:cTn id="169" dur="1" fill="hold">
                                          <p:stCondLst>
                                            <p:cond delay="0"/>
                                          </p:stCondLst>
                                        </p:cTn>
                                        <p:tgtEl>
                                          <p:spTgt spid="100"/>
                                        </p:tgtEl>
                                        <p:attrNameLst>
                                          <p:attrName>style.visibility</p:attrName>
                                        </p:attrNameLst>
                                      </p:cBhvr>
                                      <p:to>
                                        <p:strVal val="visible"/>
                                      </p:to>
                                    </p:set>
                                    <p:animEffect transition="in" filter="fade">
                                      <p:cBhvr>
                                        <p:cTn id="170" dur="1000"/>
                                        <p:tgtEl>
                                          <p:spTgt spid="100"/>
                                        </p:tgtEl>
                                      </p:cBhvr>
                                    </p:animEffect>
                                    <p:anim calcmode="lin" valueType="num">
                                      <p:cBhvr>
                                        <p:cTn id="171" dur="1000" fill="hold"/>
                                        <p:tgtEl>
                                          <p:spTgt spid="100"/>
                                        </p:tgtEl>
                                        <p:attrNameLst>
                                          <p:attrName>ppt_x</p:attrName>
                                        </p:attrNameLst>
                                      </p:cBhvr>
                                      <p:tavLst>
                                        <p:tav tm="0">
                                          <p:val>
                                            <p:strVal val="#ppt_x"/>
                                          </p:val>
                                        </p:tav>
                                        <p:tav tm="100000">
                                          <p:val>
                                            <p:strVal val="#ppt_x"/>
                                          </p:val>
                                        </p:tav>
                                      </p:tavLst>
                                    </p:anim>
                                    <p:anim calcmode="lin" valueType="num">
                                      <p:cBhvr>
                                        <p:cTn id="172" dur="1000" fill="hold"/>
                                        <p:tgtEl>
                                          <p:spTgt spid="100"/>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101"/>
                                        </p:tgtEl>
                                        <p:attrNameLst>
                                          <p:attrName>style.visibility</p:attrName>
                                        </p:attrNameLst>
                                      </p:cBhvr>
                                      <p:to>
                                        <p:strVal val="visible"/>
                                      </p:to>
                                    </p:set>
                                    <p:animEffect transition="in" filter="fade">
                                      <p:cBhvr>
                                        <p:cTn id="175" dur="1000"/>
                                        <p:tgtEl>
                                          <p:spTgt spid="101"/>
                                        </p:tgtEl>
                                      </p:cBhvr>
                                    </p:animEffect>
                                    <p:anim calcmode="lin" valueType="num">
                                      <p:cBhvr>
                                        <p:cTn id="176" dur="1000" fill="hold"/>
                                        <p:tgtEl>
                                          <p:spTgt spid="101"/>
                                        </p:tgtEl>
                                        <p:attrNameLst>
                                          <p:attrName>ppt_x</p:attrName>
                                        </p:attrNameLst>
                                      </p:cBhvr>
                                      <p:tavLst>
                                        <p:tav tm="0">
                                          <p:val>
                                            <p:strVal val="#ppt_x"/>
                                          </p:val>
                                        </p:tav>
                                        <p:tav tm="100000">
                                          <p:val>
                                            <p:strVal val="#ppt_x"/>
                                          </p:val>
                                        </p:tav>
                                      </p:tavLst>
                                    </p:anim>
                                    <p:anim calcmode="lin" valueType="num">
                                      <p:cBhvr>
                                        <p:cTn id="177" dur="1000" fill="hold"/>
                                        <p:tgtEl>
                                          <p:spTgt spid="101"/>
                                        </p:tgtEl>
                                        <p:attrNameLst>
                                          <p:attrName>ppt_y</p:attrName>
                                        </p:attrNameLst>
                                      </p:cBhvr>
                                      <p:tavLst>
                                        <p:tav tm="0">
                                          <p:val>
                                            <p:strVal val="#ppt_y+.1"/>
                                          </p:val>
                                        </p:tav>
                                        <p:tav tm="100000">
                                          <p:val>
                                            <p:strVal val="#ppt_y"/>
                                          </p:val>
                                        </p:tav>
                                      </p:tavLst>
                                    </p:anim>
                                  </p:childTnLst>
                                </p:cTn>
                              </p:par>
                            </p:childTnLst>
                          </p:cTn>
                        </p:par>
                        <p:par>
                          <p:cTn id="178" fill="hold">
                            <p:stCondLst>
                              <p:cond delay="10500"/>
                            </p:stCondLst>
                            <p:childTnLst>
                              <p:par>
                                <p:cTn id="179" presetID="22" presetClass="entr" presetSubtype="4" fill="hold" nodeType="afterEffect">
                                  <p:stCondLst>
                                    <p:cond delay="0"/>
                                  </p:stCondLst>
                                  <p:childTnLst>
                                    <p:set>
                                      <p:cBhvr>
                                        <p:cTn id="180" dur="1" fill="hold">
                                          <p:stCondLst>
                                            <p:cond delay="0"/>
                                          </p:stCondLst>
                                        </p:cTn>
                                        <p:tgtEl>
                                          <p:spTgt spid="1055"/>
                                        </p:tgtEl>
                                        <p:attrNameLst>
                                          <p:attrName>style.visibility</p:attrName>
                                        </p:attrNameLst>
                                      </p:cBhvr>
                                      <p:to>
                                        <p:strVal val="visible"/>
                                      </p:to>
                                    </p:set>
                                    <p:animEffect transition="in" filter="wipe(down)">
                                      <p:cBhvr>
                                        <p:cTn id="181" dur="500"/>
                                        <p:tgtEl>
                                          <p:spTgt spid="1055"/>
                                        </p:tgtEl>
                                      </p:cBhvr>
                                    </p:animEffect>
                                  </p:childTnLst>
                                </p:cTn>
                              </p:par>
                              <p:par>
                                <p:cTn id="182" presetID="53" presetClass="entr" presetSubtype="16" fill="hold" nodeType="withEffect">
                                  <p:stCondLst>
                                    <p:cond delay="0"/>
                                  </p:stCondLst>
                                  <p:childTnLst>
                                    <p:set>
                                      <p:cBhvr>
                                        <p:cTn id="183" dur="1" fill="hold">
                                          <p:stCondLst>
                                            <p:cond delay="0"/>
                                          </p:stCondLst>
                                        </p:cTn>
                                        <p:tgtEl>
                                          <p:spTgt spid="104"/>
                                        </p:tgtEl>
                                        <p:attrNameLst>
                                          <p:attrName>style.visibility</p:attrName>
                                        </p:attrNameLst>
                                      </p:cBhvr>
                                      <p:to>
                                        <p:strVal val="visible"/>
                                      </p:to>
                                    </p:set>
                                    <p:anim calcmode="lin" valueType="num">
                                      <p:cBhvr>
                                        <p:cTn id="184" dur="500" fill="hold"/>
                                        <p:tgtEl>
                                          <p:spTgt spid="104"/>
                                        </p:tgtEl>
                                        <p:attrNameLst>
                                          <p:attrName>ppt_w</p:attrName>
                                        </p:attrNameLst>
                                      </p:cBhvr>
                                      <p:tavLst>
                                        <p:tav tm="0">
                                          <p:val>
                                            <p:fltVal val="0"/>
                                          </p:val>
                                        </p:tav>
                                        <p:tav tm="100000">
                                          <p:val>
                                            <p:strVal val="#ppt_w"/>
                                          </p:val>
                                        </p:tav>
                                      </p:tavLst>
                                    </p:anim>
                                    <p:anim calcmode="lin" valueType="num">
                                      <p:cBhvr>
                                        <p:cTn id="185" dur="500" fill="hold"/>
                                        <p:tgtEl>
                                          <p:spTgt spid="104"/>
                                        </p:tgtEl>
                                        <p:attrNameLst>
                                          <p:attrName>ppt_h</p:attrName>
                                        </p:attrNameLst>
                                      </p:cBhvr>
                                      <p:tavLst>
                                        <p:tav tm="0">
                                          <p:val>
                                            <p:fltVal val="0"/>
                                          </p:val>
                                        </p:tav>
                                        <p:tav tm="100000">
                                          <p:val>
                                            <p:strVal val="#ppt_h"/>
                                          </p:val>
                                        </p:tav>
                                      </p:tavLst>
                                    </p:anim>
                                    <p:animEffect transition="in" filter="fade">
                                      <p:cBhvr>
                                        <p:cTn id="186" dur="500"/>
                                        <p:tgtEl>
                                          <p:spTgt spid="104"/>
                                        </p:tgtEl>
                                      </p:cBhvr>
                                    </p:animEffect>
                                  </p:childTnLst>
                                </p:cTn>
                              </p:par>
                            </p:childTnLst>
                          </p:cTn>
                        </p:par>
                        <p:par>
                          <p:cTn id="187" fill="hold">
                            <p:stCondLst>
                              <p:cond delay="11000"/>
                            </p:stCondLst>
                            <p:childTnLst>
                              <p:par>
                                <p:cTn id="188" presetID="22" presetClass="entr" presetSubtype="4" fill="hold" nodeType="afterEffect">
                                  <p:stCondLst>
                                    <p:cond delay="0"/>
                                  </p:stCondLst>
                                  <p:childTnLst>
                                    <p:set>
                                      <p:cBhvr>
                                        <p:cTn id="189" dur="1" fill="hold">
                                          <p:stCondLst>
                                            <p:cond delay="0"/>
                                          </p:stCondLst>
                                        </p:cTn>
                                        <p:tgtEl>
                                          <p:spTgt spid="33"/>
                                        </p:tgtEl>
                                        <p:attrNameLst>
                                          <p:attrName>style.visibility</p:attrName>
                                        </p:attrNameLst>
                                      </p:cBhvr>
                                      <p:to>
                                        <p:strVal val="visible"/>
                                      </p:to>
                                    </p:set>
                                    <p:animEffect transition="in" filter="wipe(down)">
                                      <p:cBhvr>
                                        <p:cTn id="190" dur="500"/>
                                        <p:tgtEl>
                                          <p:spTgt spid="33"/>
                                        </p:tgtEl>
                                      </p:cBhvr>
                                    </p:animEffect>
                                  </p:childTnLst>
                                </p:cTn>
                              </p:par>
                              <p:par>
                                <p:cTn id="191" presetID="53" presetClass="entr" presetSubtype="16" fill="hold" nodeType="withEffect">
                                  <p:stCondLst>
                                    <p:cond delay="0"/>
                                  </p:stCondLst>
                                  <p:childTnLst>
                                    <p:set>
                                      <p:cBhvr>
                                        <p:cTn id="192" dur="1" fill="hold">
                                          <p:stCondLst>
                                            <p:cond delay="0"/>
                                          </p:stCondLst>
                                        </p:cTn>
                                        <p:tgtEl>
                                          <p:spTgt spid="109"/>
                                        </p:tgtEl>
                                        <p:attrNameLst>
                                          <p:attrName>style.visibility</p:attrName>
                                        </p:attrNameLst>
                                      </p:cBhvr>
                                      <p:to>
                                        <p:strVal val="visible"/>
                                      </p:to>
                                    </p:set>
                                    <p:anim calcmode="lin" valueType="num">
                                      <p:cBhvr>
                                        <p:cTn id="193" dur="500" fill="hold"/>
                                        <p:tgtEl>
                                          <p:spTgt spid="109"/>
                                        </p:tgtEl>
                                        <p:attrNameLst>
                                          <p:attrName>ppt_w</p:attrName>
                                        </p:attrNameLst>
                                      </p:cBhvr>
                                      <p:tavLst>
                                        <p:tav tm="0">
                                          <p:val>
                                            <p:fltVal val="0"/>
                                          </p:val>
                                        </p:tav>
                                        <p:tav tm="100000">
                                          <p:val>
                                            <p:strVal val="#ppt_w"/>
                                          </p:val>
                                        </p:tav>
                                      </p:tavLst>
                                    </p:anim>
                                    <p:anim calcmode="lin" valueType="num">
                                      <p:cBhvr>
                                        <p:cTn id="194" dur="500" fill="hold"/>
                                        <p:tgtEl>
                                          <p:spTgt spid="109"/>
                                        </p:tgtEl>
                                        <p:attrNameLst>
                                          <p:attrName>ppt_h</p:attrName>
                                        </p:attrNameLst>
                                      </p:cBhvr>
                                      <p:tavLst>
                                        <p:tav tm="0">
                                          <p:val>
                                            <p:fltVal val="0"/>
                                          </p:val>
                                        </p:tav>
                                        <p:tav tm="100000">
                                          <p:val>
                                            <p:strVal val="#ppt_h"/>
                                          </p:val>
                                        </p:tav>
                                      </p:tavLst>
                                    </p:anim>
                                    <p:animEffect transition="in" filter="fade">
                                      <p:cBhvr>
                                        <p:cTn id="195" dur="500"/>
                                        <p:tgtEl>
                                          <p:spTgt spid="109"/>
                                        </p:tgtEl>
                                      </p:cBhvr>
                                    </p:animEffect>
                                  </p:childTnLst>
                                </p:cTn>
                              </p:par>
                            </p:childTnLst>
                          </p:cTn>
                        </p:par>
                        <p:par>
                          <p:cTn id="196" fill="hold">
                            <p:stCondLst>
                              <p:cond delay="11500"/>
                            </p:stCondLst>
                            <p:childTnLst>
                              <p:par>
                                <p:cTn id="197" presetID="22" presetClass="entr" presetSubtype="8" fill="hold" nodeType="after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wipe(left)">
                                      <p:cBhvr>
                                        <p:cTn id="199" dur="500"/>
                                        <p:tgtEl>
                                          <p:spTgt spid="35"/>
                                        </p:tgtEl>
                                      </p:cBhvr>
                                    </p:animEffect>
                                  </p:childTnLst>
                                </p:cTn>
                              </p:par>
                              <p:par>
                                <p:cTn id="200" presetID="53" presetClass="entr" presetSubtype="16" fill="hold" grpId="0" nodeType="withEffect">
                                  <p:stCondLst>
                                    <p:cond delay="50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500" fill="hold"/>
                                        <p:tgtEl>
                                          <p:spTgt spid="3"/>
                                        </p:tgtEl>
                                        <p:attrNameLst>
                                          <p:attrName>ppt_w</p:attrName>
                                        </p:attrNameLst>
                                      </p:cBhvr>
                                      <p:tavLst>
                                        <p:tav tm="0">
                                          <p:val>
                                            <p:fltVal val="0"/>
                                          </p:val>
                                        </p:tav>
                                        <p:tav tm="100000">
                                          <p:val>
                                            <p:strVal val="#ppt_w"/>
                                          </p:val>
                                        </p:tav>
                                      </p:tavLst>
                                    </p:anim>
                                    <p:anim calcmode="lin" valueType="num">
                                      <p:cBhvr>
                                        <p:cTn id="203" dur="500" fill="hold"/>
                                        <p:tgtEl>
                                          <p:spTgt spid="3"/>
                                        </p:tgtEl>
                                        <p:attrNameLst>
                                          <p:attrName>ppt_h</p:attrName>
                                        </p:attrNameLst>
                                      </p:cBhvr>
                                      <p:tavLst>
                                        <p:tav tm="0">
                                          <p:val>
                                            <p:fltVal val="0"/>
                                          </p:val>
                                        </p:tav>
                                        <p:tav tm="100000">
                                          <p:val>
                                            <p:strVal val="#ppt_h"/>
                                          </p:val>
                                        </p:tav>
                                      </p:tavLst>
                                    </p:anim>
                                    <p:animEffect transition="in" filter="fade">
                                      <p:cBhvr>
                                        <p:cTn id="20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57" grpId="0"/>
      <p:bldP spid="58" grpId="0"/>
      <p:bldP spid="68" grpId="0"/>
      <p:bldP spid="69" grpId="0"/>
      <p:bldP spid="82" grpId="0"/>
      <p:bldP spid="83" grpId="0"/>
      <p:bldP spid="100" grpId="0"/>
      <p:bldP spid="101"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23093" y="1006138"/>
            <a:ext cx="1584176"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10" name="直接连接符 9"/>
          <p:cNvCxnSpPr>
            <a:stCxn id="6" idx="6"/>
          </p:cNvCxnSpPr>
          <p:nvPr/>
        </p:nvCxnSpPr>
        <p:spPr>
          <a:xfrm>
            <a:off x="1749262" y="1006138"/>
            <a:ext cx="1540013" cy="69467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a:stCxn id="26" idx="1"/>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76" name="KSO_Shape"/>
          <p:cNvSpPr/>
          <p:nvPr/>
        </p:nvSpPr>
        <p:spPr bwMode="auto">
          <a:xfrm>
            <a:off x="3490527" y="3179955"/>
            <a:ext cx="725371" cy="498089"/>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chemeClr val="bg1"/>
              </a:solidFill>
              <a:ea typeface="宋体" panose="02010600030101010101" pitchFamily="2" charset="-122"/>
            </a:endParaRPr>
          </a:p>
        </p:txBody>
      </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79" name="TextBox 78"/>
            <p:cNvSpPr txBox="1"/>
            <p:nvPr/>
          </p:nvSpPr>
          <p:spPr>
            <a:xfrm>
              <a:off x="1379307" y="2863852"/>
              <a:ext cx="564900" cy="800221"/>
            </a:xfrm>
            <a:prstGeom prst="rect">
              <a:avLst/>
            </a:prstGeom>
            <a:noFill/>
          </p:spPr>
          <p:txBody>
            <a:bodyPr wrap="none" rtlCol="0">
              <a:spAutoFit/>
            </a:bodyPr>
            <a:lstStyle/>
            <a:p>
              <a:r>
                <a:rPr lang="en-US" altLang="zh-CN" sz="2000" dirty="0" smtClean="0">
                  <a:solidFill>
                    <a:schemeClr val="bg1"/>
                  </a:solidFill>
                  <a:latin typeface="Impact MT Std" pitchFamily="34" charset="0"/>
                  <a:ea typeface="微软雅黑" panose="020B0503020204020204" pitchFamily="34" charset="-122"/>
                </a:rPr>
                <a:t>1</a:t>
              </a:r>
            </a:p>
          </p:txBody>
        </p:sp>
      </p:grpSp>
      <p:sp>
        <p:nvSpPr>
          <p:cNvPr id="82" name="标题 4"/>
          <p:cNvSpPr txBox="1"/>
          <p:nvPr/>
        </p:nvSpPr>
        <p:spPr>
          <a:xfrm>
            <a:off x="4945459"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公司与团队</a:t>
            </a:r>
          </a:p>
        </p:txBody>
      </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团队介绍</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35916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a:t>
              </a:r>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成员</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核心成员</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64661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组织结构</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公司事记</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14" name="组合 113"/>
          <p:cNvGrpSpPr/>
          <p:nvPr/>
        </p:nvGrpSpPr>
        <p:grpSpPr>
          <a:xfrm>
            <a:off x="5092960" y="3934648"/>
            <a:ext cx="1436675" cy="227965"/>
            <a:chOff x="4369395" y="3284984"/>
            <a:chExt cx="1436675" cy="227965"/>
          </a:xfrm>
        </p:grpSpPr>
        <p:sp>
          <p:nvSpPr>
            <p:cNvPr id="11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企业理念</a:t>
              </a:r>
            </a:p>
          </p:txBody>
        </p:sp>
        <p:grpSp>
          <p:nvGrpSpPr>
            <p:cNvPr id="116" name="组合 115"/>
            <p:cNvGrpSpPr/>
            <p:nvPr/>
          </p:nvGrpSpPr>
          <p:grpSpPr>
            <a:xfrm>
              <a:off x="4369395" y="3316401"/>
              <a:ext cx="168551" cy="168551"/>
              <a:chOff x="5005199" y="3717032"/>
              <a:chExt cx="168551" cy="168551"/>
            </a:xfrm>
          </p:grpSpPr>
          <p:sp>
            <p:nvSpPr>
              <p:cNvPr id="117" name="椭圆 11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8" name="等腰三角形 11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76"/>
                                        </p:tgtEl>
                                        <p:attrNameLst>
                                          <p:attrName>style.visibility</p:attrName>
                                        </p:attrNameLst>
                                      </p:cBhvr>
                                      <p:to>
                                        <p:strVal val="visible"/>
                                      </p:to>
                                    </p:set>
                                    <p:anim calcmode="lin" valueType="num">
                                      <p:cBhvr>
                                        <p:cTn id="35" dur="500" fill="hold"/>
                                        <p:tgtEl>
                                          <p:spTgt spid="76"/>
                                        </p:tgtEl>
                                        <p:attrNameLst>
                                          <p:attrName>ppt_w</p:attrName>
                                        </p:attrNameLst>
                                      </p:cBhvr>
                                      <p:tavLst>
                                        <p:tav tm="0">
                                          <p:val>
                                            <p:fltVal val="0"/>
                                          </p:val>
                                        </p:tav>
                                        <p:tav tm="100000">
                                          <p:val>
                                            <p:strVal val="#ppt_w"/>
                                          </p:val>
                                        </p:tav>
                                      </p:tavLst>
                                    </p:anim>
                                    <p:anim calcmode="lin" valueType="num">
                                      <p:cBhvr>
                                        <p:cTn id="36" dur="500" fill="hold"/>
                                        <p:tgtEl>
                                          <p:spTgt spid="76"/>
                                        </p:tgtEl>
                                        <p:attrNameLst>
                                          <p:attrName>ppt_h</p:attrName>
                                        </p:attrNameLst>
                                      </p:cBhvr>
                                      <p:tavLst>
                                        <p:tav tm="0">
                                          <p:val>
                                            <p:fltVal val="0"/>
                                          </p:val>
                                        </p:tav>
                                        <p:tav tm="100000">
                                          <p:val>
                                            <p:strVal val="#ppt_h"/>
                                          </p:val>
                                        </p:tav>
                                      </p:tavLst>
                                    </p:anim>
                                    <p:animEffect transition="in" filter="fade">
                                      <p:cBhvr>
                                        <p:cTn id="37" dur="500"/>
                                        <p:tgtEl>
                                          <p:spTgt spid="76"/>
                                        </p:tgtEl>
                                      </p:cBhvr>
                                    </p:animEffect>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up)">
                                      <p:cBhvr>
                                        <p:cTn id="41" dur="500"/>
                                        <p:tgtEl>
                                          <p:spTgt spid="22"/>
                                        </p:tgtEl>
                                      </p:cBhvr>
                                    </p:animEffect>
                                  </p:childTnLst>
                                </p:cTn>
                              </p:par>
                            </p:childTnLst>
                          </p:cTn>
                        </p:par>
                        <p:par>
                          <p:cTn id="42" fill="hold">
                            <p:stCondLst>
                              <p:cond delay="3000"/>
                            </p:stCondLst>
                            <p:childTnLst>
                              <p:par>
                                <p:cTn id="43" presetID="53" presetClass="entr" presetSubtype="16"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 calcmode="lin" valueType="num">
                                      <p:cBhvr>
                                        <p:cTn id="45" dur="500" fill="hold"/>
                                        <p:tgtEl>
                                          <p:spTgt spid="77"/>
                                        </p:tgtEl>
                                        <p:attrNameLst>
                                          <p:attrName>ppt_w</p:attrName>
                                        </p:attrNameLst>
                                      </p:cBhvr>
                                      <p:tavLst>
                                        <p:tav tm="0">
                                          <p:val>
                                            <p:fltVal val="0"/>
                                          </p:val>
                                        </p:tav>
                                        <p:tav tm="100000">
                                          <p:val>
                                            <p:strVal val="#ppt_w"/>
                                          </p:val>
                                        </p:tav>
                                      </p:tavLst>
                                    </p:anim>
                                    <p:anim calcmode="lin" valueType="num">
                                      <p:cBhvr>
                                        <p:cTn id="46" dur="500" fill="hold"/>
                                        <p:tgtEl>
                                          <p:spTgt spid="77"/>
                                        </p:tgtEl>
                                        <p:attrNameLst>
                                          <p:attrName>ppt_h</p:attrName>
                                        </p:attrNameLst>
                                      </p:cBhvr>
                                      <p:tavLst>
                                        <p:tav tm="0">
                                          <p:val>
                                            <p:fltVal val="0"/>
                                          </p:val>
                                        </p:tav>
                                        <p:tav tm="100000">
                                          <p:val>
                                            <p:strVal val="#ppt_h"/>
                                          </p:val>
                                        </p:tav>
                                      </p:tavLst>
                                    </p:anim>
                                    <p:animEffect transition="in" filter="fade">
                                      <p:cBhvr>
                                        <p:cTn id="47" dur="500"/>
                                        <p:tgtEl>
                                          <p:spTgt spid="77"/>
                                        </p:tgtEl>
                                      </p:cBhvr>
                                    </p:animEffect>
                                  </p:childTnLst>
                                </p:cTn>
                              </p:par>
                            </p:childTnLst>
                          </p:cTn>
                        </p:par>
                        <p:par>
                          <p:cTn id="48" fill="hold">
                            <p:stCondLst>
                              <p:cond delay="3500"/>
                            </p:stCondLst>
                            <p:childTnLst>
                              <p:par>
                                <p:cTn id="49" presetID="22" presetClass="entr" presetSubtype="4"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par>
                                <p:cTn id="52" presetID="53" presetClass="entr" presetSubtype="16"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p:cTn id="54" dur="500" fill="hold"/>
                                        <p:tgtEl>
                                          <p:spTgt spid="29"/>
                                        </p:tgtEl>
                                        <p:attrNameLst>
                                          <p:attrName>ppt_w</p:attrName>
                                        </p:attrNameLst>
                                      </p:cBhvr>
                                      <p:tavLst>
                                        <p:tav tm="0">
                                          <p:val>
                                            <p:fltVal val="0"/>
                                          </p:val>
                                        </p:tav>
                                        <p:tav tm="100000">
                                          <p:val>
                                            <p:strVal val="#ppt_w"/>
                                          </p:val>
                                        </p:tav>
                                      </p:tavLst>
                                    </p:anim>
                                    <p:anim calcmode="lin" valueType="num">
                                      <p:cBhvr>
                                        <p:cTn id="55" dur="500" fill="hold"/>
                                        <p:tgtEl>
                                          <p:spTgt spid="29"/>
                                        </p:tgtEl>
                                        <p:attrNameLst>
                                          <p:attrName>ppt_h</p:attrName>
                                        </p:attrNameLst>
                                      </p:cBhvr>
                                      <p:tavLst>
                                        <p:tav tm="0">
                                          <p:val>
                                            <p:fltVal val="0"/>
                                          </p:val>
                                        </p:tav>
                                        <p:tav tm="100000">
                                          <p:val>
                                            <p:strVal val="#ppt_h"/>
                                          </p:val>
                                        </p:tav>
                                      </p:tavLst>
                                    </p:anim>
                                    <p:animEffect transition="in" filter="fade">
                                      <p:cBhvr>
                                        <p:cTn id="56" dur="500"/>
                                        <p:tgtEl>
                                          <p:spTgt spid="29"/>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82"/>
                                        </p:tgtEl>
                                        <p:attrNameLst>
                                          <p:attrName>style.visibility</p:attrName>
                                        </p:attrNameLst>
                                      </p:cBhvr>
                                      <p:to>
                                        <p:strVal val="visible"/>
                                      </p:to>
                                    </p:set>
                                    <p:anim calcmode="lin" valueType="num">
                                      <p:cBhvr>
                                        <p:cTn id="59" dur="500" fill="hold"/>
                                        <p:tgtEl>
                                          <p:spTgt spid="82"/>
                                        </p:tgtEl>
                                        <p:attrNameLst>
                                          <p:attrName>ppt_w</p:attrName>
                                        </p:attrNameLst>
                                      </p:cBhvr>
                                      <p:tavLst>
                                        <p:tav tm="0">
                                          <p:val>
                                            <p:fltVal val="0"/>
                                          </p:val>
                                        </p:tav>
                                        <p:tav tm="100000">
                                          <p:val>
                                            <p:strVal val="#ppt_w"/>
                                          </p:val>
                                        </p:tav>
                                      </p:tavLst>
                                    </p:anim>
                                    <p:anim calcmode="lin" valueType="num">
                                      <p:cBhvr>
                                        <p:cTn id="60" dur="500" fill="hold"/>
                                        <p:tgtEl>
                                          <p:spTgt spid="82"/>
                                        </p:tgtEl>
                                        <p:attrNameLst>
                                          <p:attrName>ppt_h</p:attrName>
                                        </p:attrNameLst>
                                      </p:cBhvr>
                                      <p:tavLst>
                                        <p:tav tm="0">
                                          <p:val>
                                            <p:fltVal val="0"/>
                                          </p:val>
                                        </p:tav>
                                        <p:tav tm="100000">
                                          <p:val>
                                            <p:strVal val="#ppt_h"/>
                                          </p:val>
                                        </p:tav>
                                      </p:tavLst>
                                    </p:anim>
                                    <p:animEffect transition="in" filter="fade">
                                      <p:cBhvr>
                                        <p:cTn id="61" dur="500"/>
                                        <p:tgtEl>
                                          <p:spTgt spid="82"/>
                                        </p:tgtEl>
                                      </p:cBhvr>
                                    </p:animEffect>
                                  </p:childTnLst>
                                </p:cTn>
                              </p:par>
                              <p:par>
                                <p:cTn id="62" presetID="53" presetClass="entr" presetSubtype="16" fill="hold" nodeType="withEffect">
                                  <p:stCondLst>
                                    <p:cond delay="500"/>
                                  </p:stCondLst>
                                  <p:childTnLst>
                                    <p:set>
                                      <p:cBhvr>
                                        <p:cTn id="63" dur="1" fill="hold">
                                          <p:stCondLst>
                                            <p:cond delay="0"/>
                                          </p:stCondLst>
                                        </p:cTn>
                                        <p:tgtEl>
                                          <p:spTgt spid="89"/>
                                        </p:tgtEl>
                                        <p:attrNameLst>
                                          <p:attrName>style.visibility</p:attrName>
                                        </p:attrNameLst>
                                      </p:cBhvr>
                                      <p:to>
                                        <p:strVal val="visible"/>
                                      </p:to>
                                    </p:set>
                                    <p:anim calcmode="lin" valueType="num">
                                      <p:cBhvr>
                                        <p:cTn id="64" dur="500" fill="hold"/>
                                        <p:tgtEl>
                                          <p:spTgt spid="89"/>
                                        </p:tgtEl>
                                        <p:attrNameLst>
                                          <p:attrName>ppt_w</p:attrName>
                                        </p:attrNameLst>
                                      </p:cBhvr>
                                      <p:tavLst>
                                        <p:tav tm="0">
                                          <p:val>
                                            <p:fltVal val="0"/>
                                          </p:val>
                                        </p:tav>
                                        <p:tav tm="100000">
                                          <p:val>
                                            <p:strVal val="#ppt_w"/>
                                          </p:val>
                                        </p:tav>
                                      </p:tavLst>
                                    </p:anim>
                                    <p:anim calcmode="lin" valueType="num">
                                      <p:cBhvr>
                                        <p:cTn id="65" dur="500" fill="hold"/>
                                        <p:tgtEl>
                                          <p:spTgt spid="89"/>
                                        </p:tgtEl>
                                        <p:attrNameLst>
                                          <p:attrName>ppt_h</p:attrName>
                                        </p:attrNameLst>
                                      </p:cBhvr>
                                      <p:tavLst>
                                        <p:tav tm="0">
                                          <p:val>
                                            <p:fltVal val="0"/>
                                          </p:val>
                                        </p:tav>
                                        <p:tav tm="100000">
                                          <p:val>
                                            <p:strVal val="#ppt_h"/>
                                          </p:val>
                                        </p:tav>
                                      </p:tavLst>
                                    </p:anim>
                                    <p:animEffect transition="in" filter="fade">
                                      <p:cBhvr>
                                        <p:cTn id="66" dur="500"/>
                                        <p:tgtEl>
                                          <p:spTgt spid="89"/>
                                        </p:tgtEl>
                                      </p:cBhvr>
                                    </p:animEffect>
                                  </p:childTnLst>
                                </p:cTn>
                              </p:par>
                              <p:par>
                                <p:cTn id="67" presetID="53" presetClass="entr" presetSubtype="16" fill="hold" nodeType="withEffect">
                                  <p:stCondLst>
                                    <p:cond delay="500"/>
                                  </p:stCondLst>
                                  <p:childTnLst>
                                    <p:set>
                                      <p:cBhvr>
                                        <p:cTn id="68" dur="1" fill="hold">
                                          <p:stCondLst>
                                            <p:cond delay="0"/>
                                          </p:stCondLst>
                                        </p:cTn>
                                        <p:tgtEl>
                                          <p:spTgt spid="94"/>
                                        </p:tgtEl>
                                        <p:attrNameLst>
                                          <p:attrName>style.visibility</p:attrName>
                                        </p:attrNameLst>
                                      </p:cBhvr>
                                      <p:to>
                                        <p:strVal val="visible"/>
                                      </p:to>
                                    </p:set>
                                    <p:anim calcmode="lin" valueType="num">
                                      <p:cBhvr>
                                        <p:cTn id="69" dur="500" fill="hold"/>
                                        <p:tgtEl>
                                          <p:spTgt spid="94"/>
                                        </p:tgtEl>
                                        <p:attrNameLst>
                                          <p:attrName>ppt_w</p:attrName>
                                        </p:attrNameLst>
                                      </p:cBhvr>
                                      <p:tavLst>
                                        <p:tav tm="0">
                                          <p:val>
                                            <p:fltVal val="0"/>
                                          </p:val>
                                        </p:tav>
                                        <p:tav tm="100000">
                                          <p:val>
                                            <p:strVal val="#ppt_w"/>
                                          </p:val>
                                        </p:tav>
                                      </p:tavLst>
                                    </p:anim>
                                    <p:anim calcmode="lin" valueType="num">
                                      <p:cBhvr>
                                        <p:cTn id="70" dur="500" fill="hold"/>
                                        <p:tgtEl>
                                          <p:spTgt spid="94"/>
                                        </p:tgtEl>
                                        <p:attrNameLst>
                                          <p:attrName>ppt_h</p:attrName>
                                        </p:attrNameLst>
                                      </p:cBhvr>
                                      <p:tavLst>
                                        <p:tav tm="0">
                                          <p:val>
                                            <p:fltVal val="0"/>
                                          </p:val>
                                        </p:tav>
                                        <p:tav tm="100000">
                                          <p:val>
                                            <p:strVal val="#ppt_h"/>
                                          </p:val>
                                        </p:tav>
                                      </p:tavLst>
                                    </p:anim>
                                    <p:animEffect transition="in" filter="fade">
                                      <p:cBhvr>
                                        <p:cTn id="71" dur="500"/>
                                        <p:tgtEl>
                                          <p:spTgt spid="94"/>
                                        </p:tgtEl>
                                      </p:cBhvr>
                                    </p:animEffect>
                                  </p:childTnLst>
                                </p:cTn>
                              </p:par>
                              <p:par>
                                <p:cTn id="72" presetID="53" presetClass="entr" presetSubtype="16" fill="hold" nodeType="withEffect">
                                  <p:stCondLst>
                                    <p:cond delay="500"/>
                                  </p:stCondLst>
                                  <p:childTnLst>
                                    <p:set>
                                      <p:cBhvr>
                                        <p:cTn id="73" dur="1" fill="hold">
                                          <p:stCondLst>
                                            <p:cond delay="0"/>
                                          </p:stCondLst>
                                        </p:cTn>
                                        <p:tgtEl>
                                          <p:spTgt spid="99"/>
                                        </p:tgtEl>
                                        <p:attrNameLst>
                                          <p:attrName>style.visibility</p:attrName>
                                        </p:attrNameLst>
                                      </p:cBhvr>
                                      <p:to>
                                        <p:strVal val="visible"/>
                                      </p:to>
                                    </p:set>
                                    <p:anim calcmode="lin" valueType="num">
                                      <p:cBhvr>
                                        <p:cTn id="74" dur="500" fill="hold"/>
                                        <p:tgtEl>
                                          <p:spTgt spid="99"/>
                                        </p:tgtEl>
                                        <p:attrNameLst>
                                          <p:attrName>ppt_w</p:attrName>
                                        </p:attrNameLst>
                                      </p:cBhvr>
                                      <p:tavLst>
                                        <p:tav tm="0">
                                          <p:val>
                                            <p:fltVal val="0"/>
                                          </p:val>
                                        </p:tav>
                                        <p:tav tm="100000">
                                          <p:val>
                                            <p:strVal val="#ppt_w"/>
                                          </p:val>
                                        </p:tav>
                                      </p:tavLst>
                                    </p:anim>
                                    <p:anim calcmode="lin" valueType="num">
                                      <p:cBhvr>
                                        <p:cTn id="75" dur="500" fill="hold"/>
                                        <p:tgtEl>
                                          <p:spTgt spid="99"/>
                                        </p:tgtEl>
                                        <p:attrNameLst>
                                          <p:attrName>ppt_h</p:attrName>
                                        </p:attrNameLst>
                                      </p:cBhvr>
                                      <p:tavLst>
                                        <p:tav tm="0">
                                          <p:val>
                                            <p:fltVal val="0"/>
                                          </p:val>
                                        </p:tav>
                                        <p:tav tm="100000">
                                          <p:val>
                                            <p:strVal val="#ppt_h"/>
                                          </p:val>
                                        </p:tav>
                                      </p:tavLst>
                                    </p:anim>
                                    <p:animEffect transition="in" filter="fade">
                                      <p:cBhvr>
                                        <p:cTn id="76" dur="500"/>
                                        <p:tgtEl>
                                          <p:spTgt spid="99"/>
                                        </p:tgtEl>
                                      </p:cBhvr>
                                    </p:animEffect>
                                  </p:childTnLst>
                                </p:cTn>
                              </p:par>
                              <p:par>
                                <p:cTn id="77" presetID="53" presetClass="entr" presetSubtype="16" fill="hold" nodeType="withEffect">
                                  <p:stCondLst>
                                    <p:cond delay="500"/>
                                  </p:stCondLst>
                                  <p:childTnLst>
                                    <p:set>
                                      <p:cBhvr>
                                        <p:cTn id="78" dur="1" fill="hold">
                                          <p:stCondLst>
                                            <p:cond delay="0"/>
                                          </p:stCondLst>
                                        </p:cTn>
                                        <p:tgtEl>
                                          <p:spTgt spid="104"/>
                                        </p:tgtEl>
                                        <p:attrNameLst>
                                          <p:attrName>style.visibility</p:attrName>
                                        </p:attrNameLst>
                                      </p:cBhvr>
                                      <p:to>
                                        <p:strVal val="visible"/>
                                      </p:to>
                                    </p:set>
                                    <p:anim calcmode="lin" valueType="num">
                                      <p:cBhvr>
                                        <p:cTn id="79" dur="500" fill="hold"/>
                                        <p:tgtEl>
                                          <p:spTgt spid="104"/>
                                        </p:tgtEl>
                                        <p:attrNameLst>
                                          <p:attrName>ppt_w</p:attrName>
                                        </p:attrNameLst>
                                      </p:cBhvr>
                                      <p:tavLst>
                                        <p:tav tm="0">
                                          <p:val>
                                            <p:fltVal val="0"/>
                                          </p:val>
                                        </p:tav>
                                        <p:tav tm="100000">
                                          <p:val>
                                            <p:strVal val="#ppt_w"/>
                                          </p:val>
                                        </p:tav>
                                      </p:tavLst>
                                    </p:anim>
                                    <p:anim calcmode="lin" valueType="num">
                                      <p:cBhvr>
                                        <p:cTn id="80" dur="500" fill="hold"/>
                                        <p:tgtEl>
                                          <p:spTgt spid="104"/>
                                        </p:tgtEl>
                                        <p:attrNameLst>
                                          <p:attrName>ppt_h</p:attrName>
                                        </p:attrNameLst>
                                      </p:cBhvr>
                                      <p:tavLst>
                                        <p:tav tm="0">
                                          <p:val>
                                            <p:fltVal val="0"/>
                                          </p:val>
                                        </p:tav>
                                        <p:tav tm="100000">
                                          <p:val>
                                            <p:strVal val="#ppt_h"/>
                                          </p:val>
                                        </p:tav>
                                      </p:tavLst>
                                    </p:anim>
                                    <p:animEffect transition="in" filter="fade">
                                      <p:cBhvr>
                                        <p:cTn id="81" dur="500"/>
                                        <p:tgtEl>
                                          <p:spTgt spid="104"/>
                                        </p:tgtEl>
                                      </p:cBhvr>
                                    </p:animEffect>
                                  </p:childTnLst>
                                </p:cTn>
                              </p:par>
                              <p:par>
                                <p:cTn id="82" presetID="53" presetClass="entr" presetSubtype="16" fill="hold" nodeType="withEffect">
                                  <p:stCondLst>
                                    <p:cond delay="500"/>
                                  </p:stCondLst>
                                  <p:childTnLst>
                                    <p:set>
                                      <p:cBhvr>
                                        <p:cTn id="83" dur="1" fill="hold">
                                          <p:stCondLst>
                                            <p:cond delay="0"/>
                                          </p:stCondLst>
                                        </p:cTn>
                                        <p:tgtEl>
                                          <p:spTgt spid="109"/>
                                        </p:tgtEl>
                                        <p:attrNameLst>
                                          <p:attrName>style.visibility</p:attrName>
                                        </p:attrNameLst>
                                      </p:cBhvr>
                                      <p:to>
                                        <p:strVal val="visible"/>
                                      </p:to>
                                    </p:set>
                                    <p:anim calcmode="lin" valueType="num">
                                      <p:cBhvr>
                                        <p:cTn id="84" dur="500" fill="hold"/>
                                        <p:tgtEl>
                                          <p:spTgt spid="109"/>
                                        </p:tgtEl>
                                        <p:attrNameLst>
                                          <p:attrName>ppt_w</p:attrName>
                                        </p:attrNameLst>
                                      </p:cBhvr>
                                      <p:tavLst>
                                        <p:tav tm="0">
                                          <p:val>
                                            <p:fltVal val="0"/>
                                          </p:val>
                                        </p:tav>
                                        <p:tav tm="100000">
                                          <p:val>
                                            <p:strVal val="#ppt_w"/>
                                          </p:val>
                                        </p:tav>
                                      </p:tavLst>
                                    </p:anim>
                                    <p:anim calcmode="lin" valueType="num">
                                      <p:cBhvr>
                                        <p:cTn id="85" dur="500" fill="hold"/>
                                        <p:tgtEl>
                                          <p:spTgt spid="109"/>
                                        </p:tgtEl>
                                        <p:attrNameLst>
                                          <p:attrName>ppt_h</p:attrName>
                                        </p:attrNameLst>
                                      </p:cBhvr>
                                      <p:tavLst>
                                        <p:tav tm="0">
                                          <p:val>
                                            <p:fltVal val="0"/>
                                          </p:val>
                                        </p:tav>
                                        <p:tav tm="100000">
                                          <p:val>
                                            <p:strVal val="#ppt_h"/>
                                          </p:val>
                                        </p:tav>
                                      </p:tavLst>
                                    </p:anim>
                                    <p:animEffect transition="in" filter="fade">
                                      <p:cBhvr>
                                        <p:cTn id="86" dur="500"/>
                                        <p:tgtEl>
                                          <p:spTgt spid="109"/>
                                        </p:tgtEl>
                                      </p:cBhvr>
                                    </p:animEffect>
                                  </p:childTnLst>
                                </p:cTn>
                              </p:par>
                              <p:par>
                                <p:cTn id="87" presetID="53" presetClass="entr" presetSubtype="16" fill="hold" nodeType="withEffect">
                                  <p:stCondLst>
                                    <p:cond delay="500"/>
                                  </p:stCondLst>
                                  <p:childTnLst>
                                    <p:set>
                                      <p:cBhvr>
                                        <p:cTn id="88" dur="1" fill="hold">
                                          <p:stCondLst>
                                            <p:cond delay="0"/>
                                          </p:stCondLst>
                                        </p:cTn>
                                        <p:tgtEl>
                                          <p:spTgt spid="114"/>
                                        </p:tgtEl>
                                        <p:attrNameLst>
                                          <p:attrName>style.visibility</p:attrName>
                                        </p:attrNameLst>
                                      </p:cBhvr>
                                      <p:to>
                                        <p:strVal val="visible"/>
                                      </p:to>
                                    </p:set>
                                    <p:anim calcmode="lin" valueType="num">
                                      <p:cBhvr>
                                        <p:cTn id="89" dur="500" fill="hold"/>
                                        <p:tgtEl>
                                          <p:spTgt spid="114"/>
                                        </p:tgtEl>
                                        <p:attrNameLst>
                                          <p:attrName>ppt_w</p:attrName>
                                        </p:attrNameLst>
                                      </p:cBhvr>
                                      <p:tavLst>
                                        <p:tav tm="0">
                                          <p:val>
                                            <p:fltVal val="0"/>
                                          </p:val>
                                        </p:tav>
                                        <p:tav tm="100000">
                                          <p:val>
                                            <p:strVal val="#ppt_w"/>
                                          </p:val>
                                        </p:tav>
                                      </p:tavLst>
                                    </p:anim>
                                    <p:anim calcmode="lin" valueType="num">
                                      <p:cBhvr>
                                        <p:cTn id="90" dur="500" fill="hold"/>
                                        <p:tgtEl>
                                          <p:spTgt spid="114"/>
                                        </p:tgtEl>
                                        <p:attrNameLst>
                                          <p:attrName>ppt_h</p:attrName>
                                        </p:attrNameLst>
                                      </p:cBhvr>
                                      <p:tavLst>
                                        <p:tav tm="0">
                                          <p:val>
                                            <p:fltVal val="0"/>
                                          </p:val>
                                        </p:tav>
                                        <p:tav tm="100000">
                                          <p:val>
                                            <p:strVal val="#ppt_h"/>
                                          </p:val>
                                        </p:tav>
                                      </p:tavLst>
                                    </p:anim>
                                    <p:animEffect transition="in" filter="fade">
                                      <p:cBhvr>
                                        <p:cTn id="91" dur="500"/>
                                        <p:tgtEl>
                                          <p:spTgt spid="114"/>
                                        </p:tgtEl>
                                      </p:cBhvr>
                                    </p:animEffect>
                                  </p:childTnLst>
                                </p:cTn>
                              </p:par>
                              <p:par>
                                <p:cTn id="92" presetID="53" presetClass="entr" presetSubtype="16" fill="hold" nodeType="withEffect">
                                  <p:stCondLst>
                                    <p:cond delay="500"/>
                                  </p:stCondLst>
                                  <p:childTnLst>
                                    <p:set>
                                      <p:cBhvr>
                                        <p:cTn id="93" dur="1" fill="hold">
                                          <p:stCondLst>
                                            <p:cond delay="0"/>
                                          </p:stCondLst>
                                        </p:cTn>
                                        <p:tgtEl>
                                          <p:spTgt spid="119"/>
                                        </p:tgtEl>
                                        <p:attrNameLst>
                                          <p:attrName>style.visibility</p:attrName>
                                        </p:attrNameLst>
                                      </p:cBhvr>
                                      <p:to>
                                        <p:strVal val="visible"/>
                                      </p:to>
                                    </p:set>
                                    <p:anim calcmode="lin" valueType="num">
                                      <p:cBhvr>
                                        <p:cTn id="94" dur="500" fill="hold"/>
                                        <p:tgtEl>
                                          <p:spTgt spid="119"/>
                                        </p:tgtEl>
                                        <p:attrNameLst>
                                          <p:attrName>ppt_w</p:attrName>
                                        </p:attrNameLst>
                                      </p:cBhvr>
                                      <p:tavLst>
                                        <p:tav tm="0">
                                          <p:val>
                                            <p:fltVal val="0"/>
                                          </p:val>
                                        </p:tav>
                                        <p:tav tm="100000">
                                          <p:val>
                                            <p:strVal val="#ppt_w"/>
                                          </p:val>
                                        </p:tav>
                                      </p:tavLst>
                                    </p:anim>
                                    <p:anim calcmode="lin" valueType="num">
                                      <p:cBhvr>
                                        <p:cTn id="95" dur="500" fill="hold"/>
                                        <p:tgtEl>
                                          <p:spTgt spid="119"/>
                                        </p:tgtEl>
                                        <p:attrNameLst>
                                          <p:attrName>ppt_h</p:attrName>
                                        </p:attrNameLst>
                                      </p:cBhvr>
                                      <p:tavLst>
                                        <p:tav tm="0">
                                          <p:val>
                                            <p:fltVal val="0"/>
                                          </p:val>
                                        </p:tav>
                                        <p:tav tm="100000">
                                          <p:val>
                                            <p:strVal val="#ppt_h"/>
                                          </p:val>
                                        </p:tav>
                                      </p:tavLst>
                                    </p:anim>
                                    <p:animEffect transition="in" filter="fade">
                                      <p:cBhvr>
                                        <p:cTn id="96" dur="500"/>
                                        <p:tgtEl>
                                          <p:spTgt spid="119"/>
                                        </p:tgtEl>
                                      </p:cBhvr>
                                    </p:animEffect>
                                  </p:childTnLst>
                                </p:cTn>
                              </p:par>
                            </p:childTnLst>
                          </p:cTn>
                        </p:par>
                        <p:par>
                          <p:cTn id="97" fill="hold">
                            <p:stCondLst>
                              <p:cond delay="4000"/>
                            </p:stCondLst>
                            <p:childTnLst>
                              <p:par>
                                <p:cTn id="98" presetID="22" presetClass="entr" presetSubtype="4" fill="hold" nodeType="afterEffect">
                                  <p:stCondLst>
                                    <p:cond delay="0"/>
                                  </p:stCondLst>
                                  <p:childTnLst>
                                    <p:set>
                                      <p:cBhvr>
                                        <p:cTn id="99" dur="1" fill="hold">
                                          <p:stCondLst>
                                            <p:cond delay="0"/>
                                          </p:stCondLst>
                                        </p:cTn>
                                        <p:tgtEl>
                                          <p:spTgt spid="2051"/>
                                        </p:tgtEl>
                                        <p:attrNameLst>
                                          <p:attrName>style.visibility</p:attrName>
                                        </p:attrNameLst>
                                      </p:cBhvr>
                                      <p:to>
                                        <p:strVal val="visible"/>
                                      </p:to>
                                    </p:set>
                                    <p:animEffect transition="in" filter="wipe(down)">
                                      <p:cBhvr>
                                        <p:cTn id="100" dur="500"/>
                                        <p:tgtEl>
                                          <p:spTgt spid="2051"/>
                                        </p:tgtEl>
                                      </p:cBhvr>
                                    </p:animEffect>
                                  </p:childTnLst>
                                </p:cTn>
                              </p:par>
                              <p:par>
                                <p:cTn id="101" presetID="53" presetClass="entr" presetSubtype="16" fill="hold" nodeType="withEffect">
                                  <p:stCondLst>
                                    <p:cond delay="0"/>
                                  </p:stCondLst>
                                  <p:childTnLst>
                                    <p:set>
                                      <p:cBhvr>
                                        <p:cTn id="102" dur="1" fill="hold">
                                          <p:stCondLst>
                                            <p:cond delay="0"/>
                                          </p:stCondLst>
                                        </p:cTn>
                                        <p:tgtEl>
                                          <p:spTgt spid="123"/>
                                        </p:tgtEl>
                                        <p:attrNameLst>
                                          <p:attrName>style.visibility</p:attrName>
                                        </p:attrNameLst>
                                      </p:cBhvr>
                                      <p:to>
                                        <p:strVal val="visible"/>
                                      </p:to>
                                    </p:set>
                                    <p:anim calcmode="lin" valueType="num">
                                      <p:cBhvr>
                                        <p:cTn id="103" dur="500" fill="hold"/>
                                        <p:tgtEl>
                                          <p:spTgt spid="123"/>
                                        </p:tgtEl>
                                        <p:attrNameLst>
                                          <p:attrName>ppt_w</p:attrName>
                                        </p:attrNameLst>
                                      </p:cBhvr>
                                      <p:tavLst>
                                        <p:tav tm="0">
                                          <p:val>
                                            <p:fltVal val="0"/>
                                          </p:val>
                                        </p:tav>
                                        <p:tav tm="100000">
                                          <p:val>
                                            <p:strVal val="#ppt_w"/>
                                          </p:val>
                                        </p:tav>
                                      </p:tavLst>
                                    </p:anim>
                                    <p:anim calcmode="lin" valueType="num">
                                      <p:cBhvr>
                                        <p:cTn id="104" dur="500" fill="hold"/>
                                        <p:tgtEl>
                                          <p:spTgt spid="123"/>
                                        </p:tgtEl>
                                        <p:attrNameLst>
                                          <p:attrName>ppt_h</p:attrName>
                                        </p:attrNameLst>
                                      </p:cBhvr>
                                      <p:tavLst>
                                        <p:tav tm="0">
                                          <p:val>
                                            <p:fltVal val="0"/>
                                          </p:val>
                                        </p:tav>
                                        <p:tav tm="100000">
                                          <p:val>
                                            <p:strVal val="#ppt_h"/>
                                          </p:val>
                                        </p:tav>
                                      </p:tavLst>
                                    </p:anim>
                                    <p:animEffect transition="in" filter="fade">
                                      <p:cBhvr>
                                        <p:cTn id="105" dur="500"/>
                                        <p:tgtEl>
                                          <p:spTgt spid="123"/>
                                        </p:tgtEl>
                                      </p:cBhvr>
                                    </p:animEffect>
                                  </p:childTnLst>
                                </p:cTn>
                              </p:par>
                            </p:childTnLst>
                          </p:cTn>
                        </p:par>
                        <p:par>
                          <p:cTn id="106" fill="hold">
                            <p:stCondLst>
                              <p:cond delay="4500"/>
                            </p:stCondLst>
                            <p:childTnLst>
                              <p:par>
                                <p:cTn id="107" presetID="22" presetClass="entr" presetSubtype="1" fill="hold" nodeType="afterEffect">
                                  <p:stCondLst>
                                    <p:cond delay="0"/>
                                  </p:stCondLst>
                                  <p:childTnLst>
                                    <p:set>
                                      <p:cBhvr>
                                        <p:cTn id="108" dur="1" fill="hold">
                                          <p:stCondLst>
                                            <p:cond delay="0"/>
                                          </p:stCondLst>
                                        </p:cTn>
                                        <p:tgtEl>
                                          <p:spTgt spid="2053"/>
                                        </p:tgtEl>
                                        <p:attrNameLst>
                                          <p:attrName>style.visibility</p:attrName>
                                        </p:attrNameLst>
                                      </p:cBhvr>
                                      <p:to>
                                        <p:strVal val="visible"/>
                                      </p:to>
                                    </p:set>
                                    <p:animEffect transition="in" filter="wipe(up)">
                                      <p:cBhvr>
                                        <p:cTn id="109" dur="500"/>
                                        <p:tgtEl>
                                          <p:spTgt spid="2053"/>
                                        </p:tgtEl>
                                      </p:cBhvr>
                                    </p:animEffect>
                                  </p:childTnLst>
                                </p:cTn>
                              </p:par>
                              <p:par>
                                <p:cTn id="110" presetID="53" presetClass="entr" presetSubtype="16" fill="hold" nodeType="withEffect">
                                  <p:stCondLst>
                                    <p:cond delay="0"/>
                                  </p:stCondLst>
                                  <p:childTnLst>
                                    <p:set>
                                      <p:cBhvr>
                                        <p:cTn id="111" dur="1" fill="hold">
                                          <p:stCondLst>
                                            <p:cond delay="0"/>
                                          </p:stCondLst>
                                        </p:cTn>
                                        <p:tgtEl>
                                          <p:spTgt spid="128"/>
                                        </p:tgtEl>
                                        <p:attrNameLst>
                                          <p:attrName>style.visibility</p:attrName>
                                        </p:attrNameLst>
                                      </p:cBhvr>
                                      <p:to>
                                        <p:strVal val="visible"/>
                                      </p:to>
                                    </p:set>
                                    <p:anim calcmode="lin" valueType="num">
                                      <p:cBhvr>
                                        <p:cTn id="112" dur="500" fill="hold"/>
                                        <p:tgtEl>
                                          <p:spTgt spid="128"/>
                                        </p:tgtEl>
                                        <p:attrNameLst>
                                          <p:attrName>ppt_w</p:attrName>
                                        </p:attrNameLst>
                                      </p:cBhvr>
                                      <p:tavLst>
                                        <p:tav tm="0">
                                          <p:val>
                                            <p:fltVal val="0"/>
                                          </p:val>
                                        </p:tav>
                                        <p:tav tm="100000">
                                          <p:val>
                                            <p:strVal val="#ppt_w"/>
                                          </p:val>
                                        </p:tav>
                                      </p:tavLst>
                                    </p:anim>
                                    <p:anim calcmode="lin" valueType="num">
                                      <p:cBhvr>
                                        <p:cTn id="113" dur="500" fill="hold"/>
                                        <p:tgtEl>
                                          <p:spTgt spid="128"/>
                                        </p:tgtEl>
                                        <p:attrNameLst>
                                          <p:attrName>ppt_h</p:attrName>
                                        </p:attrNameLst>
                                      </p:cBhvr>
                                      <p:tavLst>
                                        <p:tav tm="0">
                                          <p:val>
                                            <p:fltVal val="0"/>
                                          </p:val>
                                        </p:tav>
                                        <p:tav tm="100000">
                                          <p:val>
                                            <p:strVal val="#ppt_h"/>
                                          </p:val>
                                        </p:tav>
                                      </p:tavLst>
                                    </p:anim>
                                    <p:animEffect transition="in" filter="fade">
                                      <p:cBhvr>
                                        <p:cTn id="114" dur="500"/>
                                        <p:tgtEl>
                                          <p:spTgt spid="128"/>
                                        </p:tgtEl>
                                      </p:cBhvr>
                                    </p:animEffect>
                                  </p:childTnLst>
                                </p:cTn>
                              </p:par>
                            </p:childTnLst>
                          </p:cTn>
                        </p:par>
                        <p:par>
                          <p:cTn id="115" fill="hold">
                            <p:stCondLst>
                              <p:cond delay="5000"/>
                            </p:stCondLst>
                            <p:childTnLst>
                              <p:par>
                                <p:cTn id="116" presetID="22" presetClass="entr" presetSubtype="4" fill="hold" nodeType="afterEffect">
                                  <p:stCondLst>
                                    <p:cond delay="0"/>
                                  </p:stCondLst>
                                  <p:childTnLst>
                                    <p:set>
                                      <p:cBhvr>
                                        <p:cTn id="117" dur="1" fill="hold">
                                          <p:stCondLst>
                                            <p:cond delay="0"/>
                                          </p:stCondLst>
                                        </p:cTn>
                                        <p:tgtEl>
                                          <p:spTgt spid="2055"/>
                                        </p:tgtEl>
                                        <p:attrNameLst>
                                          <p:attrName>style.visibility</p:attrName>
                                        </p:attrNameLst>
                                      </p:cBhvr>
                                      <p:to>
                                        <p:strVal val="visible"/>
                                      </p:to>
                                    </p:set>
                                    <p:animEffect transition="in" filter="wipe(down)">
                                      <p:cBhvr>
                                        <p:cTn id="118" dur="500"/>
                                        <p:tgtEl>
                                          <p:spTgt spid="2055"/>
                                        </p:tgtEl>
                                      </p:cBhvr>
                                    </p:animEffect>
                                  </p:childTnLst>
                                </p:cTn>
                              </p:par>
                              <p:par>
                                <p:cTn id="119" presetID="53" presetClass="entr" presetSubtype="16" fill="hold" nodeType="withEffect">
                                  <p:stCondLst>
                                    <p:cond delay="0"/>
                                  </p:stCondLst>
                                  <p:childTnLst>
                                    <p:set>
                                      <p:cBhvr>
                                        <p:cTn id="120" dur="1" fill="hold">
                                          <p:stCondLst>
                                            <p:cond delay="0"/>
                                          </p:stCondLst>
                                        </p:cTn>
                                        <p:tgtEl>
                                          <p:spTgt spid="141"/>
                                        </p:tgtEl>
                                        <p:attrNameLst>
                                          <p:attrName>style.visibility</p:attrName>
                                        </p:attrNameLst>
                                      </p:cBhvr>
                                      <p:to>
                                        <p:strVal val="visible"/>
                                      </p:to>
                                    </p:set>
                                    <p:anim calcmode="lin" valueType="num">
                                      <p:cBhvr>
                                        <p:cTn id="121" dur="500" fill="hold"/>
                                        <p:tgtEl>
                                          <p:spTgt spid="141"/>
                                        </p:tgtEl>
                                        <p:attrNameLst>
                                          <p:attrName>ppt_w</p:attrName>
                                        </p:attrNameLst>
                                      </p:cBhvr>
                                      <p:tavLst>
                                        <p:tav tm="0">
                                          <p:val>
                                            <p:fltVal val="0"/>
                                          </p:val>
                                        </p:tav>
                                        <p:tav tm="100000">
                                          <p:val>
                                            <p:strVal val="#ppt_w"/>
                                          </p:val>
                                        </p:tav>
                                      </p:tavLst>
                                    </p:anim>
                                    <p:anim calcmode="lin" valueType="num">
                                      <p:cBhvr>
                                        <p:cTn id="122" dur="500" fill="hold"/>
                                        <p:tgtEl>
                                          <p:spTgt spid="141"/>
                                        </p:tgtEl>
                                        <p:attrNameLst>
                                          <p:attrName>ppt_h</p:attrName>
                                        </p:attrNameLst>
                                      </p:cBhvr>
                                      <p:tavLst>
                                        <p:tav tm="0">
                                          <p:val>
                                            <p:fltVal val="0"/>
                                          </p:val>
                                        </p:tav>
                                        <p:tav tm="100000">
                                          <p:val>
                                            <p:strVal val="#ppt_h"/>
                                          </p:val>
                                        </p:tav>
                                      </p:tavLst>
                                    </p:anim>
                                    <p:animEffect transition="in" filter="fade">
                                      <p:cBhvr>
                                        <p:cTn id="123" dur="500"/>
                                        <p:tgtEl>
                                          <p:spTgt spid="141"/>
                                        </p:tgtEl>
                                      </p:cBhvr>
                                    </p:animEffect>
                                  </p:childTnLst>
                                </p:cTn>
                              </p:par>
                            </p:childTnLst>
                          </p:cTn>
                        </p:par>
                        <p:par>
                          <p:cTn id="124" fill="hold">
                            <p:stCondLst>
                              <p:cond delay="5500"/>
                            </p:stCondLst>
                            <p:childTnLst>
                              <p:par>
                                <p:cTn id="125" presetID="22" presetClass="entr" presetSubtype="8" fill="hold" nodeType="afterEffect">
                                  <p:stCondLst>
                                    <p:cond delay="0"/>
                                  </p:stCondLst>
                                  <p:childTnLst>
                                    <p:set>
                                      <p:cBhvr>
                                        <p:cTn id="126" dur="1" fill="hold">
                                          <p:stCondLst>
                                            <p:cond delay="0"/>
                                          </p:stCondLst>
                                        </p:cTn>
                                        <p:tgtEl>
                                          <p:spTgt spid="136"/>
                                        </p:tgtEl>
                                        <p:attrNameLst>
                                          <p:attrName>style.visibility</p:attrName>
                                        </p:attrNameLst>
                                      </p:cBhvr>
                                      <p:to>
                                        <p:strVal val="visible"/>
                                      </p:to>
                                    </p:set>
                                    <p:animEffect transition="in" filter="wipe(left)">
                                      <p:cBhvr>
                                        <p:cTn id="127"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a:latin typeface="微软雅黑" panose="020B0503020204020204" pitchFamily="34" charset="-122"/>
                <a:ea typeface="微软雅黑" panose="020B0503020204020204" pitchFamily="34" charset="-122"/>
              </a:rPr>
              <a:t>团队</a:t>
            </a:r>
            <a:r>
              <a:rPr lang="zh-CN" altLang="en-US" sz="2000" dirty="0" smtClean="0">
                <a:latin typeface="微软雅黑" panose="020B0503020204020204" pitchFamily="34" charset="-122"/>
                <a:ea typeface="微软雅黑" panose="020B0503020204020204" pitchFamily="34" charset="-122"/>
              </a:rPr>
              <a:t>介绍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273051" y="1743665"/>
            <a:ext cx="2880320" cy="3744416"/>
          </a:xfrm>
          <a:prstGeom prst="rect">
            <a:avLst/>
          </a:prstGeom>
          <a:blipFill>
            <a:blip r:embed="rId3" cstate="screen">
              <a:extLst>
                <a:ext uri="{BEBA8EAE-BF5A-486C-A8C5-ECC9F3942E4B}">
                  <a14:imgProps xmlns:a14="http://schemas.microsoft.com/office/drawing/2010/main">
                    <a14:imgLayer r:embed="rId4">
                      <a14:imgEffect>
                        <a14:brightnessContrast bright="-2000"/>
                      </a14:imgEffect>
                      <a14:imgEffect>
                        <a14:sharpenSoften amount="-100000"/>
                      </a14:imgEffect>
                    </a14:imgLayer>
                  </a14:imgProps>
                </a:ext>
                <a:ext uri="{28A0092B-C50C-407E-A947-70E740481C1C}">
                  <a14:useLocalDpi xmlns:a14="http://schemas.microsoft.com/office/drawing/2010/main"/>
                </a:ext>
              </a:extLst>
            </a:blip>
            <a:srcRect/>
            <a:stretch>
              <a:fillRect/>
            </a:stretch>
          </a:blipFill>
          <a:ln w="76200">
            <a:solidFill>
              <a:schemeClr val="bg1"/>
            </a:solidFill>
          </a:ln>
          <a:effectLst>
            <a:outerShdw blurRad="304800" dist="1397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70" name="组合 69"/>
          <p:cNvGrpSpPr/>
          <p:nvPr/>
        </p:nvGrpSpPr>
        <p:grpSpPr>
          <a:xfrm rot="5583630">
            <a:off x="5233491" y="1151337"/>
            <a:ext cx="1121356" cy="1456903"/>
            <a:chOff x="4020870" y="2194485"/>
            <a:chExt cx="1102258" cy="1432090"/>
          </a:xfrm>
          <a:effectLst>
            <a:outerShdw blurRad="444500" dist="114300" dir="8100000" sx="92000" sy="92000" algn="tr" rotWithShape="0">
              <a:prstClr val="black">
                <a:alpha val="50000"/>
              </a:prstClr>
            </a:outerShdw>
          </a:effectLst>
        </p:grpSpPr>
        <p:sp>
          <p:nvSpPr>
            <p:cNvPr id="7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3" name="组合 72"/>
          <p:cNvGrpSpPr/>
          <p:nvPr/>
        </p:nvGrpSpPr>
        <p:grpSpPr>
          <a:xfrm rot="5583630">
            <a:off x="6654297" y="1165673"/>
            <a:ext cx="1121356" cy="1456903"/>
            <a:chOff x="4020870" y="2194485"/>
            <a:chExt cx="1102258" cy="1432090"/>
          </a:xfrm>
          <a:effectLst>
            <a:outerShdw blurRad="444500" dist="114300" dir="8100000" sx="92000" sy="92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6" name="组合 75"/>
          <p:cNvGrpSpPr/>
          <p:nvPr/>
        </p:nvGrpSpPr>
        <p:grpSpPr>
          <a:xfrm rot="5583630">
            <a:off x="8094457" y="1093665"/>
            <a:ext cx="1121356" cy="1456903"/>
            <a:chOff x="4020870" y="2194485"/>
            <a:chExt cx="1102258" cy="1432090"/>
          </a:xfrm>
          <a:effectLst>
            <a:outerShdw blurRad="444500" dist="114300" dir="8100000" sx="92000" sy="92000" algn="tr" rotWithShape="0">
              <a:prstClr val="black">
                <a:alpha val="50000"/>
              </a:prstClr>
            </a:outerShdw>
          </a:effectLst>
        </p:grpSpPr>
        <p:sp>
          <p:nvSpPr>
            <p:cNvPr id="7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9" name="组合 78"/>
          <p:cNvGrpSpPr/>
          <p:nvPr/>
        </p:nvGrpSpPr>
        <p:grpSpPr>
          <a:xfrm rot="5583630">
            <a:off x="9532089" y="1093665"/>
            <a:ext cx="1121356" cy="1456903"/>
            <a:chOff x="4020870" y="2194485"/>
            <a:chExt cx="1102258" cy="1432090"/>
          </a:xfrm>
          <a:effectLst>
            <a:outerShdw blurRad="444500" dist="114300" dir="8100000" sx="92000" sy="92000" algn="tr" rotWithShape="0">
              <a:prstClr val="black">
                <a:alpha val="50000"/>
              </a:prstClr>
            </a:outerShdw>
          </a:effectLst>
        </p:grpSpPr>
        <p:sp>
          <p:nvSpPr>
            <p:cNvPr id="8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2" name="TextBox 6"/>
          <p:cNvSpPr txBox="1">
            <a:spLocks noChangeArrowheads="1"/>
          </p:cNvSpPr>
          <p:nvPr/>
        </p:nvSpPr>
        <p:spPr bwMode="auto">
          <a:xfrm>
            <a:off x="5161483"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年轻</a:t>
            </a:r>
            <a:endParaRPr lang="zh-CN" sz="2400" b="1" dirty="0">
              <a:latin typeface="微软雅黑" panose="020B0503020204020204" pitchFamily="34" charset="-122"/>
              <a:ea typeface="微软雅黑" panose="020B0503020204020204" pitchFamily="34" charset="-122"/>
            </a:endParaRPr>
          </a:p>
        </p:txBody>
      </p:sp>
      <p:sp>
        <p:nvSpPr>
          <p:cNvPr id="83" name="TextBox 6"/>
          <p:cNvSpPr txBox="1">
            <a:spLocks noChangeArrowheads="1"/>
          </p:cNvSpPr>
          <p:nvPr/>
        </p:nvSpPr>
        <p:spPr bwMode="auto">
          <a:xfrm>
            <a:off x="6620175"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专业</a:t>
            </a:r>
            <a:endParaRPr lang="zh-CN" sz="2400" b="1" dirty="0">
              <a:latin typeface="微软雅黑" panose="020B0503020204020204" pitchFamily="34" charset="-122"/>
              <a:ea typeface="微软雅黑" panose="020B0503020204020204" pitchFamily="34" charset="-122"/>
            </a:endParaRPr>
          </a:p>
        </p:txBody>
      </p:sp>
      <p:sp>
        <p:nvSpPr>
          <p:cNvPr id="84" name="TextBox 6"/>
          <p:cNvSpPr txBox="1">
            <a:spLocks noChangeArrowheads="1"/>
          </p:cNvSpPr>
          <p:nvPr/>
        </p:nvSpPr>
        <p:spPr bwMode="auto">
          <a:xfrm>
            <a:off x="8060335"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活力</a:t>
            </a:r>
            <a:endParaRPr lang="zh-CN" sz="2400" b="1" dirty="0">
              <a:latin typeface="微软雅黑" panose="020B0503020204020204" pitchFamily="34" charset="-122"/>
              <a:ea typeface="微软雅黑" panose="020B0503020204020204" pitchFamily="34" charset="-122"/>
            </a:endParaRPr>
          </a:p>
        </p:txBody>
      </p:sp>
      <p:sp>
        <p:nvSpPr>
          <p:cNvPr id="85" name="TextBox 6"/>
          <p:cNvSpPr txBox="1">
            <a:spLocks noChangeArrowheads="1"/>
          </p:cNvSpPr>
          <p:nvPr/>
        </p:nvSpPr>
        <p:spPr bwMode="auto">
          <a:xfrm>
            <a:off x="9500495"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梦想</a:t>
            </a:r>
            <a:endParaRPr lang="zh-CN" sz="2400" b="1" dirty="0">
              <a:latin typeface="微软雅黑" panose="020B0503020204020204" pitchFamily="34" charset="-122"/>
              <a:ea typeface="微软雅黑" panose="020B0503020204020204" pitchFamily="34" charset="-122"/>
            </a:endParaRPr>
          </a:p>
        </p:txBody>
      </p:sp>
      <p:sp>
        <p:nvSpPr>
          <p:cNvPr id="86" name="TextBox 85"/>
          <p:cNvSpPr txBox="1"/>
          <p:nvPr/>
        </p:nvSpPr>
        <p:spPr>
          <a:xfrm>
            <a:off x="5159409" y="3102059"/>
            <a:ext cx="5570403" cy="746125"/>
          </a:xfrm>
          <a:prstGeom prst="rect">
            <a:avLst/>
          </a:prstGeom>
          <a:noFill/>
        </p:spPr>
        <p:txBody>
          <a:bodyPr wrap="square" rtlCol="0">
            <a:spAutoFit/>
          </a:bodyPr>
          <a:lstStyle/>
          <a:p>
            <a:r>
              <a:rPr sz="1400" dirty="0">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87" name="TextBox 86"/>
          <p:cNvSpPr txBox="1"/>
          <p:nvPr/>
        </p:nvSpPr>
        <p:spPr>
          <a:xfrm>
            <a:off x="5159410" y="5164122"/>
            <a:ext cx="5498394" cy="746125"/>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您的内容打在这里，或者通过复制您的文本后，在此框中选择粘贴，并选择只保留文字。您的内容打在这里，或者通过复制您的文本后，在此框中</a:t>
            </a:r>
          </a:p>
        </p:txBody>
      </p:sp>
      <p:sp>
        <p:nvSpPr>
          <p:cNvPr id="88" name="TextBox 87"/>
          <p:cNvSpPr txBox="1"/>
          <p:nvPr/>
        </p:nvSpPr>
        <p:spPr>
          <a:xfrm>
            <a:off x="5159410" y="3863950"/>
            <a:ext cx="5498394" cy="1077218"/>
          </a:xfrm>
          <a:prstGeom prst="rect">
            <a:avLst/>
          </a:prstGeom>
          <a:noFill/>
        </p:spPr>
        <p:txBody>
          <a:bodyPr wrap="square" rtlCol="0">
            <a:spAutoFit/>
          </a:bodyPr>
          <a:lstStyle/>
          <a:p>
            <a:r>
              <a:rPr lang="zh-CN" altLang="en-US" sz="3200" dirty="0" smtClean="0">
                <a:latin typeface="微软雅黑" panose="020B0503020204020204" pitchFamily="34" charset="-122"/>
                <a:ea typeface="微软雅黑" panose="020B0503020204020204" pitchFamily="34" charset="-122"/>
              </a:rPr>
              <a:t>我们一起创作企业的辉煌，一起实现我们的理想奋斗。</a:t>
            </a:r>
            <a:endParaRPr lang="zh-CN" altLang="en-US" sz="3200" dirty="0">
              <a:latin typeface="微软雅黑" panose="020B0503020204020204" pitchFamily="34" charset="-122"/>
              <a:ea typeface="微软雅黑" panose="020B0503020204020204" pitchFamily="34" charset="-122"/>
            </a:endParaRPr>
          </a:p>
        </p:txBody>
      </p:sp>
      <p:sp>
        <p:nvSpPr>
          <p:cNvPr id="89" name="Freeform 12"/>
          <p:cNvSpPr/>
          <p:nvPr/>
        </p:nvSpPr>
        <p:spPr bwMode="auto">
          <a:xfrm>
            <a:off x="4969172" y="2789107"/>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90" name="Freeform 12"/>
          <p:cNvSpPr/>
          <p:nvPr/>
        </p:nvSpPr>
        <p:spPr bwMode="auto">
          <a:xfrm flipH="1" flipV="1">
            <a:off x="10393485" y="5491063"/>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cxnSp>
        <p:nvCxnSpPr>
          <p:cNvPr id="92" name="直接连接符 9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0-#ppt_w/2"/>
                                              </p:val>
                                            </p:tav>
                                            <p:tav tm="100000">
                                              <p:val>
                                                <p:strVal val="#ppt_x"/>
                                              </p:val>
                                            </p:tav>
                                          </p:tavLst>
                                        </p:anim>
                                        <p:anim calcmode="lin" valueType="num">
                                          <p:cBhvr additive="base">
                                            <p:cTn id="17" dur="500" fill="hold"/>
                                            <p:tgtEl>
                                              <p:spTgt spid="30"/>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70"/>
                                            </p:tgtEl>
                                            <p:attrNameLst>
                                              <p:attrName>style.visibility</p:attrName>
                                            </p:attrNameLst>
                                          </p:cBhvr>
                                          <p:to>
                                            <p:strVal val="visible"/>
                                          </p:to>
                                        </p:set>
                                        <p:anim calcmode="lin" valueType="num">
                                          <p:cBhvr additive="base">
                                            <p:cTn id="20" dur="500" fill="hold"/>
                                            <p:tgtEl>
                                              <p:spTgt spid="70"/>
                                            </p:tgtEl>
                                            <p:attrNameLst>
                                              <p:attrName>ppt_x</p:attrName>
                                            </p:attrNameLst>
                                          </p:cBhvr>
                                          <p:tavLst>
                                            <p:tav tm="0">
                                              <p:val>
                                                <p:strVal val="0-#ppt_w/2"/>
                                              </p:val>
                                            </p:tav>
                                            <p:tav tm="100000">
                                              <p:val>
                                                <p:strVal val="#ppt_x"/>
                                              </p:val>
                                            </p:tav>
                                          </p:tavLst>
                                        </p:anim>
                                        <p:anim calcmode="lin" valueType="num">
                                          <p:cBhvr additive="base">
                                            <p:cTn id="21" dur="500" fill="hold"/>
                                            <p:tgtEl>
                                              <p:spTgt spid="7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500"/>
                                      </p:stCondLst>
                                      <p:childTnLst>
                                        <p:set>
                                          <p:cBhvr>
                                            <p:cTn id="23" dur="1" fill="hold">
                                              <p:stCondLst>
                                                <p:cond delay="0"/>
                                              </p:stCondLst>
                                            </p:cTn>
                                            <p:tgtEl>
                                              <p:spTgt spid="73"/>
                                            </p:tgtEl>
                                            <p:attrNameLst>
                                              <p:attrName>style.visibility</p:attrName>
                                            </p:attrNameLst>
                                          </p:cBhvr>
                                          <p:to>
                                            <p:strVal val="visible"/>
                                          </p:to>
                                        </p:set>
                                        <p:anim calcmode="lin" valueType="num">
                                          <p:cBhvr additive="base">
                                            <p:cTn id="24" dur="500" fill="hold"/>
                                            <p:tgtEl>
                                              <p:spTgt spid="73"/>
                                            </p:tgtEl>
                                            <p:attrNameLst>
                                              <p:attrName>ppt_x</p:attrName>
                                            </p:attrNameLst>
                                          </p:cBhvr>
                                          <p:tavLst>
                                            <p:tav tm="0">
                                              <p:val>
                                                <p:strVal val="0-#ppt_w/2"/>
                                              </p:val>
                                            </p:tav>
                                            <p:tav tm="100000">
                                              <p:val>
                                                <p:strVal val="#ppt_x"/>
                                              </p:val>
                                            </p:tav>
                                          </p:tavLst>
                                        </p:anim>
                                        <p:anim calcmode="lin" valueType="num">
                                          <p:cBhvr additive="base">
                                            <p:cTn id="25" dur="500" fill="hold"/>
                                            <p:tgtEl>
                                              <p:spTgt spid="7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50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0-#ppt_w/2"/>
                                              </p:val>
                                            </p:tav>
                                            <p:tav tm="100000">
                                              <p:val>
                                                <p:strVal val="#ppt_x"/>
                                              </p:val>
                                            </p:tav>
                                          </p:tavLst>
                                        </p:anim>
                                        <p:anim calcmode="lin" valueType="num">
                                          <p:cBhvr additive="base">
                                            <p:cTn id="29" dur="500" fill="hold"/>
                                            <p:tgtEl>
                                              <p:spTgt spid="7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500"/>
                                      </p:stCondLst>
                                      <p:childTnLst>
                                        <p:set>
                                          <p:cBhvr>
                                            <p:cTn id="31" dur="1" fill="hold">
                                              <p:stCondLst>
                                                <p:cond delay="0"/>
                                              </p:stCondLst>
                                            </p:cTn>
                                            <p:tgtEl>
                                              <p:spTgt spid="79"/>
                                            </p:tgtEl>
                                            <p:attrNameLst>
                                              <p:attrName>style.visibility</p:attrName>
                                            </p:attrNameLst>
                                          </p:cBhvr>
                                          <p:to>
                                            <p:strVal val="visible"/>
                                          </p:to>
                                        </p:set>
                                        <p:anim calcmode="lin" valueType="num">
                                          <p:cBhvr additive="base">
                                            <p:cTn id="32" dur="500" fill="hold"/>
                                            <p:tgtEl>
                                              <p:spTgt spid="79"/>
                                            </p:tgtEl>
                                            <p:attrNameLst>
                                              <p:attrName>ppt_x</p:attrName>
                                            </p:attrNameLst>
                                          </p:cBhvr>
                                          <p:tavLst>
                                            <p:tav tm="0">
                                              <p:val>
                                                <p:strVal val="0-#ppt_w/2"/>
                                              </p:val>
                                            </p:tav>
                                            <p:tav tm="100000">
                                              <p:val>
                                                <p:strVal val="#ppt_x"/>
                                              </p:val>
                                            </p:tav>
                                          </p:tavLst>
                                        </p:anim>
                                        <p:anim calcmode="lin" valueType="num">
                                          <p:cBhvr additive="base">
                                            <p:cTn id="33" dur="500" fill="hold"/>
                                            <p:tgtEl>
                                              <p:spTgt spid="79"/>
                                            </p:tgtEl>
                                            <p:attrNameLst>
                                              <p:attrName>ppt_y</p:attrName>
                                            </p:attrNameLst>
                                          </p:cBhvr>
                                          <p:tavLst>
                                            <p:tav tm="0">
                                              <p:val>
                                                <p:strVal val="#ppt_y"/>
                                              </p:val>
                                            </p:tav>
                                            <p:tav tm="100000">
                                              <p:val>
                                                <p:strVal val="#ppt_y"/>
                                              </p:val>
                                            </p:tav>
                                          </p:tavLst>
                                        </p:anim>
                                      </p:childTnLst>
                                    </p:cTn>
                                  </p:par>
                                  <p:par>
                                    <p:cTn id="34" presetID="42" presetClass="entr" presetSubtype="0" fill="hold" grpId="0" nodeType="withEffect">
                                      <p:stCondLst>
                                        <p:cond delay="1000"/>
                                      </p:stCondLst>
                                      <p:childTnLst>
                                        <p:set>
                                          <p:cBhvr>
                                            <p:cTn id="35" dur="1" fill="hold">
                                              <p:stCondLst>
                                                <p:cond delay="0"/>
                                              </p:stCondLst>
                                            </p:cTn>
                                            <p:tgtEl>
                                              <p:spTgt spid="82"/>
                                            </p:tgtEl>
                                            <p:attrNameLst>
                                              <p:attrName>style.visibility</p:attrName>
                                            </p:attrNameLst>
                                          </p:cBhvr>
                                          <p:to>
                                            <p:strVal val="visible"/>
                                          </p:to>
                                        </p:set>
                                        <p:animEffect transition="in" filter="fade">
                                          <p:cBhvr>
                                            <p:cTn id="36" dur="1000"/>
                                            <p:tgtEl>
                                              <p:spTgt spid="82"/>
                                            </p:tgtEl>
                                          </p:cBhvr>
                                        </p:animEffect>
                                        <p:anim calcmode="lin" valueType="num">
                                          <p:cBhvr>
                                            <p:cTn id="37" dur="1000" fill="hold"/>
                                            <p:tgtEl>
                                              <p:spTgt spid="82"/>
                                            </p:tgtEl>
                                            <p:attrNameLst>
                                              <p:attrName>ppt_x</p:attrName>
                                            </p:attrNameLst>
                                          </p:cBhvr>
                                          <p:tavLst>
                                            <p:tav tm="0">
                                              <p:val>
                                                <p:strVal val="#ppt_x"/>
                                              </p:val>
                                            </p:tav>
                                            <p:tav tm="100000">
                                              <p:val>
                                                <p:strVal val="#ppt_x"/>
                                              </p:val>
                                            </p:tav>
                                          </p:tavLst>
                                        </p:anim>
                                        <p:anim calcmode="lin" valueType="num">
                                          <p:cBhvr>
                                            <p:cTn id="38" dur="1000" fill="hold"/>
                                            <p:tgtEl>
                                              <p:spTgt spid="8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0"/>
                                      </p:stCondLst>
                                      <p:childTnLst>
                                        <p:set>
                                          <p:cBhvr>
                                            <p:cTn id="40" dur="1" fill="hold">
                                              <p:stCondLst>
                                                <p:cond delay="0"/>
                                              </p:stCondLst>
                                            </p:cTn>
                                            <p:tgtEl>
                                              <p:spTgt spid="83"/>
                                            </p:tgtEl>
                                            <p:attrNameLst>
                                              <p:attrName>style.visibility</p:attrName>
                                            </p:attrNameLst>
                                          </p:cBhvr>
                                          <p:to>
                                            <p:strVal val="visible"/>
                                          </p:to>
                                        </p:set>
                                        <p:animEffect transition="in" filter="fade">
                                          <p:cBhvr>
                                            <p:cTn id="41" dur="1000"/>
                                            <p:tgtEl>
                                              <p:spTgt spid="83"/>
                                            </p:tgtEl>
                                          </p:cBhvr>
                                        </p:animEffect>
                                        <p:anim calcmode="lin" valueType="num">
                                          <p:cBhvr>
                                            <p:cTn id="42" dur="1000" fill="hold"/>
                                            <p:tgtEl>
                                              <p:spTgt spid="83"/>
                                            </p:tgtEl>
                                            <p:attrNameLst>
                                              <p:attrName>ppt_x</p:attrName>
                                            </p:attrNameLst>
                                          </p:cBhvr>
                                          <p:tavLst>
                                            <p:tav tm="0">
                                              <p:val>
                                                <p:strVal val="#ppt_x"/>
                                              </p:val>
                                            </p:tav>
                                            <p:tav tm="100000">
                                              <p:val>
                                                <p:strVal val="#ppt_x"/>
                                              </p:val>
                                            </p:tav>
                                          </p:tavLst>
                                        </p:anim>
                                        <p:anim calcmode="lin" valueType="num">
                                          <p:cBhvr>
                                            <p:cTn id="43" dur="1000" fill="hold"/>
                                            <p:tgtEl>
                                              <p:spTgt spid="8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10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1000"/>
                                            <p:tgtEl>
                                              <p:spTgt spid="84"/>
                                            </p:tgtEl>
                                          </p:cBhvr>
                                        </p:animEffect>
                                        <p:anim calcmode="lin" valueType="num">
                                          <p:cBhvr>
                                            <p:cTn id="47" dur="1000" fill="hold"/>
                                            <p:tgtEl>
                                              <p:spTgt spid="84"/>
                                            </p:tgtEl>
                                            <p:attrNameLst>
                                              <p:attrName>ppt_x</p:attrName>
                                            </p:attrNameLst>
                                          </p:cBhvr>
                                          <p:tavLst>
                                            <p:tav tm="0">
                                              <p:val>
                                                <p:strVal val="#ppt_x"/>
                                              </p:val>
                                            </p:tav>
                                            <p:tav tm="100000">
                                              <p:val>
                                                <p:strVal val="#ppt_x"/>
                                              </p:val>
                                            </p:tav>
                                          </p:tavLst>
                                        </p:anim>
                                        <p:anim calcmode="lin" valueType="num">
                                          <p:cBhvr>
                                            <p:cTn id="48" dur="1000" fill="hold"/>
                                            <p:tgtEl>
                                              <p:spTgt spid="8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1000"/>
                                      </p:stCondLst>
                                      <p:childTnLst>
                                        <p:set>
                                          <p:cBhvr>
                                            <p:cTn id="50" dur="1" fill="hold">
                                              <p:stCondLst>
                                                <p:cond delay="0"/>
                                              </p:stCondLst>
                                            </p:cTn>
                                            <p:tgtEl>
                                              <p:spTgt spid="85"/>
                                            </p:tgtEl>
                                            <p:attrNameLst>
                                              <p:attrName>style.visibility</p:attrName>
                                            </p:attrNameLst>
                                          </p:cBhvr>
                                          <p:to>
                                            <p:strVal val="visible"/>
                                          </p:to>
                                        </p:set>
                                        <p:animEffect transition="in" filter="fade">
                                          <p:cBhvr>
                                            <p:cTn id="51" dur="1000"/>
                                            <p:tgtEl>
                                              <p:spTgt spid="85"/>
                                            </p:tgtEl>
                                          </p:cBhvr>
                                        </p:animEffect>
                                        <p:anim calcmode="lin" valueType="num">
                                          <p:cBhvr>
                                            <p:cTn id="52" dur="1000" fill="hold"/>
                                            <p:tgtEl>
                                              <p:spTgt spid="85"/>
                                            </p:tgtEl>
                                            <p:attrNameLst>
                                              <p:attrName>ppt_x</p:attrName>
                                            </p:attrNameLst>
                                          </p:cBhvr>
                                          <p:tavLst>
                                            <p:tav tm="0">
                                              <p:val>
                                                <p:strVal val="#ppt_x"/>
                                              </p:val>
                                            </p:tav>
                                            <p:tav tm="100000">
                                              <p:val>
                                                <p:strVal val="#ppt_x"/>
                                              </p:val>
                                            </p:tav>
                                          </p:tavLst>
                                        </p:anim>
                                        <p:anim calcmode="lin" valueType="num">
                                          <p:cBhvr>
                                            <p:cTn id="53" dur="1000" fill="hold"/>
                                            <p:tgtEl>
                                              <p:spTgt spid="85"/>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 presetClass="entr" presetSubtype="0" fill="hold" grpId="0" nodeType="afterEffect">
                                      <p:stCondLst>
                                        <p:cond delay="0"/>
                                      </p:stCondLst>
                                      <p:childTnLst>
                                        <p:set>
                                          <p:cBhvr>
                                            <p:cTn id="56" dur="1" fill="hold">
                                              <p:stCondLst>
                                                <p:cond delay="0"/>
                                              </p:stCondLst>
                                            </p:cTn>
                                            <p:tgtEl>
                                              <p:spTgt spid="89"/>
                                            </p:tgtEl>
                                            <p:attrNameLst>
                                              <p:attrName>style.visibility</p:attrName>
                                            </p:attrNameLst>
                                          </p:cBhvr>
                                          <p:to>
                                            <p:strVal val="visible"/>
                                          </p:to>
                                        </p:set>
                                      </p:childTnLst>
                                    </p:cTn>
                                  </p:par>
                                  <p:par>
                                    <p:cTn id="57" presetID="35" presetClass="path" presetSubtype="0" accel="50000" decel="50000" fill="hold" grpId="1" nodeType="withEffect">
                                      <p:stCondLst>
                                        <p:cond delay="0"/>
                                      </p:stCondLst>
                                      <p:childTnLst>
                                        <p:animMotion origin="layout" path="M -3.56836E-6 -3.7037E-7 L 0.36686 0.15278 " pathEditMode="relative" rAng="0" ptsTypes="AA">
                                          <p:cBhvr>
                                            <p:cTn id="58" dur="500" spd="-99900" fill="hold"/>
                                            <p:tgtEl>
                                              <p:spTgt spid="89"/>
                                            </p:tgtEl>
                                            <p:attrNameLst>
                                              <p:attrName>ppt_x</p:attrName>
                                              <p:attrName>ppt_y</p:attrName>
                                            </p:attrNameLst>
                                          </p:cBhvr>
                                          <p:rCtr x="18343" y="7639"/>
                                        </p:animMotion>
                                      </p:childTnLst>
                                    </p:cTn>
                                  </p:par>
                                  <p:par>
                                    <p:cTn id="59" presetID="1" presetClass="entr" presetSubtype="0" fill="hold" grpId="0" nodeType="withEffect">
                                      <p:stCondLst>
                                        <p:cond delay="0"/>
                                      </p:stCondLst>
                                      <p:childTnLst>
                                        <p:set>
                                          <p:cBhvr>
                                            <p:cTn id="60" dur="1" fill="hold">
                                              <p:stCondLst>
                                                <p:cond delay="0"/>
                                              </p:stCondLst>
                                            </p:cTn>
                                            <p:tgtEl>
                                              <p:spTgt spid="90"/>
                                            </p:tgtEl>
                                            <p:attrNameLst>
                                              <p:attrName>style.visibility</p:attrName>
                                            </p:attrNameLst>
                                          </p:cBhvr>
                                          <p:to>
                                            <p:strVal val="visible"/>
                                          </p:to>
                                        </p:set>
                                      </p:childTnLst>
                                    </p:cTn>
                                  </p:par>
                                  <p:par>
                                    <p:cTn id="61" presetID="35" presetClass="path" presetSubtype="0" accel="50000" decel="50000" fill="hold" grpId="1" nodeType="withEffect">
                                      <p:stCondLst>
                                        <p:cond delay="0"/>
                                      </p:stCondLst>
                                      <p:childTnLst>
                                        <p:animMotion origin="layout" path="M 7.85742E-7 -3.33333E-6 L -0.39495 -0.11018 " pathEditMode="relative" rAng="0" ptsTypes="AA">
                                          <p:cBhvr>
                                            <p:cTn id="62" dur="500" spd="-99900" fill="hold"/>
                                            <p:tgtEl>
                                              <p:spTgt spid="90"/>
                                            </p:tgtEl>
                                            <p:attrNameLst>
                                              <p:attrName>ppt_x</p:attrName>
                                              <p:attrName>ppt_y</p:attrName>
                                            </p:attrNameLst>
                                          </p:cBhvr>
                                          <p:rCtr x="-19748" y="-5509"/>
                                        </p:animMotion>
                                      </p:childTnLst>
                                    </p:cTn>
                                  </p:par>
                                </p:childTnLst>
                              </p:cTn>
                            </p:par>
                            <p:par>
                              <p:cTn id="63" fill="hold">
                                <p:stCondLst>
                                  <p:cond delay="1000"/>
                                </p:stCondLst>
                                <p:childTnLst>
                                  <p:par>
                                    <p:cTn id="64" presetID="18" presetClass="entr" presetSubtype="3" fill="hold" grpId="0" nodeType="after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strips(upRight)">
                                          <p:cBhvr>
                                            <p:cTn id="66" dur="500"/>
                                            <p:tgtEl>
                                              <p:spTgt spid="87"/>
                                            </p:tgtEl>
                                          </p:cBhvr>
                                        </p:animEffect>
                                      </p:childTnLst>
                                    </p:cTn>
                                  </p:par>
                                  <p:par>
                                    <p:cTn id="67" presetID="18" presetClass="entr" presetSubtype="3"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strips(upRight)">
                                          <p:cBhvr>
                                            <p:cTn id="69" dur="500"/>
                                            <p:tgtEl>
                                              <p:spTgt spid="86"/>
                                            </p:tgtEl>
                                          </p:cBhvr>
                                        </p:animEffect>
                                      </p:childTnLst>
                                    </p:cTn>
                                  </p:par>
                                </p:childTnLst>
                              </p:cTn>
                            </p:par>
                            <p:par>
                              <p:cTn id="70" fill="hold">
                                <p:stCondLst>
                                  <p:cond delay="1500"/>
                                </p:stCondLst>
                                <p:childTnLst>
                                  <p:par>
                                    <p:cTn id="71" presetID="2" presetClass="entr" presetSubtype="8" fill="hold" grpId="0" nodeType="afterEffect" p14:presetBounceEnd="44000">
                                      <p:stCondLst>
                                        <p:cond delay="0"/>
                                      </p:stCondLst>
                                      <p:childTnLst>
                                        <p:set>
                                          <p:cBhvr>
                                            <p:cTn id="72" dur="1" fill="hold">
                                              <p:stCondLst>
                                                <p:cond delay="0"/>
                                              </p:stCondLst>
                                            </p:cTn>
                                            <p:tgtEl>
                                              <p:spTgt spid="88"/>
                                            </p:tgtEl>
                                            <p:attrNameLst>
                                              <p:attrName>style.visibility</p:attrName>
                                            </p:attrNameLst>
                                          </p:cBhvr>
                                          <p:to>
                                            <p:strVal val="visible"/>
                                          </p:to>
                                        </p:set>
                                        <p:anim calcmode="lin" valueType="num" p14:bounceEnd="44000">
                                          <p:cBhvr additive="base">
                                            <p:cTn id="73" dur="500" fill="hold"/>
                                            <p:tgtEl>
                                              <p:spTgt spid="88"/>
                                            </p:tgtEl>
                                            <p:attrNameLst>
                                              <p:attrName>ppt_x</p:attrName>
                                            </p:attrNameLst>
                                          </p:cBhvr>
                                          <p:tavLst>
                                            <p:tav tm="0">
                                              <p:val>
                                                <p:strVal val="0-#ppt_w/2"/>
                                              </p:val>
                                            </p:tav>
                                            <p:tav tm="100000">
                                              <p:val>
                                                <p:strVal val="#ppt_x"/>
                                              </p:val>
                                            </p:tav>
                                          </p:tavLst>
                                        </p:anim>
                                        <p:anim calcmode="lin" valueType="num" p14:bounceEnd="44000">
                                          <p:cBhvr additive="base">
                                            <p:cTn id="74" dur="500" fill="hold"/>
                                            <p:tgtEl>
                                              <p:spTgt spid="88"/>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22" presetClass="entr" presetSubtype="8" fill="hold" nodeType="afterEffect">
                                      <p:stCondLst>
                                        <p:cond delay="0"/>
                                      </p:stCondLst>
                                      <p:childTnLst>
                                        <p:set>
                                          <p:cBhvr>
                                            <p:cTn id="77" dur="1" fill="hold">
                                              <p:stCondLst>
                                                <p:cond delay="0"/>
                                              </p:stCondLst>
                                            </p:cTn>
                                            <p:tgtEl>
                                              <p:spTgt spid="92"/>
                                            </p:tgtEl>
                                            <p:attrNameLst>
                                              <p:attrName>style.visibility</p:attrName>
                                            </p:attrNameLst>
                                          </p:cBhvr>
                                          <p:to>
                                            <p:strVal val="visible"/>
                                          </p:to>
                                        </p:set>
                                        <p:animEffect transition="in" filter="wipe(left)">
                                          <p:cBhvr>
                                            <p:cTn id="78"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30" grpId="0" animBg="1"/>
          <p:bldP spid="82" grpId="0"/>
          <p:bldP spid="83" grpId="0"/>
          <p:bldP spid="84" grpId="0"/>
          <p:bldP spid="85" grpId="0"/>
          <p:bldP spid="86" grpId="0"/>
          <p:bldP spid="87" grpId="0"/>
          <p:bldP spid="88" grpId="0"/>
          <p:bldP spid="89" grpId="0" animBg="1"/>
          <p:bldP spid="89" grpId="1" animBg="1"/>
          <p:bldP spid="90" grpId="0" animBg="1"/>
          <p:bldP spid="90"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0-#ppt_w/2"/>
                                              </p:val>
                                            </p:tav>
                                            <p:tav tm="100000">
                                              <p:val>
                                                <p:strVal val="#ppt_x"/>
                                              </p:val>
                                            </p:tav>
                                          </p:tavLst>
                                        </p:anim>
                                        <p:anim calcmode="lin" valueType="num">
                                          <p:cBhvr additive="base">
                                            <p:cTn id="17" dur="500" fill="hold"/>
                                            <p:tgtEl>
                                              <p:spTgt spid="30"/>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70"/>
                                            </p:tgtEl>
                                            <p:attrNameLst>
                                              <p:attrName>style.visibility</p:attrName>
                                            </p:attrNameLst>
                                          </p:cBhvr>
                                          <p:to>
                                            <p:strVal val="visible"/>
                                          </p:to>
                                        </p:set>
                                        <p:anim calcmode="lin" valueType="num">
                                          <p:cBhvr additive="base">
                                            <p:cTn id="20" dur="500" fill="hold"/>
                                            <p:tgtEl>
                                              <p:spTgt spid="70"/>
                                            </p:tgtEl>
                                            <p:attrNameLst>
                                              <p:attrName>ppt_x</p:attrName>
                                            </p:attrNameLst>
                                          </p:cBhvr>
                                          <p:tavLst>
                                            <p:tav tm="0">
                                              <p:val>
                                                <p:strVal val="0-#ppt_w/2"/>
                                              </p:val>
                                            </p:tav>
                                            <p:tav tm="100000">
                                              <p:val>
                                                <p:strVal val="#ppt_x"/>
                                              </p:val>
                                            </p:tav>
                                          </p:tavLst>
                                        </p:anim>
                                        <p:anim calcmode="lin" valueType="num">
                                          <p:cBhvr additive="base">
                                            <p:cTn id="21" dur="500" fill="hold"/>
                                            <p:tgtEl>
                                              <p:spTgt spid="7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500"/>
                                      </p:stCondLst>
                                      <p:childTnLst>
                                        <p:set>
                                          <p:cBhvr>
                                            <p:cTn id="23" dur="1" fill="hold">
                                              <p:stCondLst>
                                                <p:cond delay="0"/>
                                              </p:stCondLst>
                                            </p:cTn>
                                            <p:tgtEl>
                                              <p:spTgt spid="73"/>
                                            </p:tgtEl>
                                            <p:attrNameLst>
                                              <p:attrName>style.visibility</p:attrName>
                                            </p:attrNameLst>
                                          </p:cBhvr>
                                          <p:to>
                                            <p:strVal val="visible"/>
                                          </p:to>
                                        </p:set>
                                        <p:anim calcmode="lin" valueType="num">
                                          <p:cBhvr additive="base">
                                            <p:cTn id="24" dur="500" fill="hold"/>
                                            <p:tgtEl>
                                              <p:spTgt spid="73"/>
                                            </p:tgtEl>
                                            <p:attrNameLst>
                                              <p:attrName>ppt_x</p:attrName>
                                            </p:attrNameLst>
                                          </p:cBhvr>
                                          <p:tavLst>
                                            <p:tav tm="0">
                                              <p:val>
                                                <p:strVal val="0-#ppt_w/2"/>
                                              </p:val>
                                            </p:tav>
                                            <p:tav tm="100000">
                                              <p:val>
                                                <p:strVal val="#ppt_x"/>
                                              </p:val>
                                            </p:tav>
                                          </p:tavLst>
                                        </p:anim>
                                        <p:anim calcmode="lin" valueType="num">
                                          <p:cBhvr additive="base">
                                            <p:cTn id="25" dur="500" fill="hold"/>
                                            <p:tgtEl>
                                              <p:spTgt spid="7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50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0-#ppt_w/2"/>
                                              </p:val>
                                            </p:tav>
                                            <p:tav tm="100000">
                                              <p:val>
                                                <p:strVal val="#ppt_x"/>
                                              </p:val>
                                            </p:tav>
                                          </p:tavLst>
                                        </p:anim>
                                        <p:anim calcmode="lin" valueType="num">
                                          <p:cBhvr additive="base">
                                            <p:cTn id="29" dur="500" fill="hold"/>
                                            <p:tgtEl>
                                              <p:spTgt spid="7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500"/>
                                      </p:stCondLst>
                                      <p:childTnLst>
                                        <p:set>
                                          <p:cBhvr>
                                            <p:cTn id="31" dur="1" fill="hold">
                                              <p:stCondLst>
                                                <p:cond delay="0"/>
                                              </p:stCondLst>
                                            </p:cTn>
                                            <p:tgtEl>
                                              <p:spTgt spid="79"/>
                                            </p:tgtEl>
                                            <p:attrNameLst>
                                              <p:attrName>style.visibility</p:attrName>
                                            </p:attrNameLst>
                                          </p:cBhvr>
                                          <p:to>
                                            <p:strVal val="visible"/>
                                          </p:to>
                                        </p:set>
                                        <p:anim calcmode="lin" valueType="num">
                                          <p:cBhvr additive="base">
                                            <p:cTn id="32" dur="500" fill="hold"/>
                                            <p:tgtEl>
                                              <p:spTgt spid="79"/>
                                            </p:tgtEl>
                                            <p:attrNameLst>
                                              <p:attrName>ppt_x</p:attrName>
                                            </p:attrNameLst>
                                          </p:cBhvr>
                                          <p:tavLst>
                                            <p:tav tm="0">
                                              <p:val>
                                                <p:strVal val="0-#ppt_w/2"/>
                                              </p:val>
                                            </p:tav>
                                            <p:tav tm="100000">
                                              <p:val>
                                                <p:strVal val="#ppt_x"/>
                                              </p:val>
                                            </p:tav>
                                          </p:tavLst>
                                        </p:anim>
                                        <p:anim calcmode="lin" valueType="num">
                                          <p:cBhvr additive="base">
                                            <p:cTn id="33" dur="500" fill="hold"/>
                                            <p:tgtEl>
                                              <p:spTgt spid="79"/>
                                            </p:tgtEl>
                                            <p:attrNameLst>
                                              <p:attrName>ppt_y</p:attrName>
                                            </p:attrNameLst>
                                          </p:cBhvr>
                                          <p:tavLst>
                                            <p:tav tm="0">
                                              <p:val>
                                                <p:strVal val="#ppt_y"/>
                                              </p:val>
                                            </p:tav>
                                            <p:tav tm="100000">
                                              <p:val>
                                                <p:strVal val="#ppt_y"/>
                                              </p:val>
                                            </p:tav>
                                          </p:tavLst>
                                        </p:anim>
                                      </p:childTnLst>
                                    </p:cTn>
                                  </p:par>
                                  <p:par>
                                    <p:cTn id="34" presetID="42" presetClass="entr" presetSubtype="0" fill="hold" grpId="0" nodeType="withEffect">
                                      <p:stCondLst>
                                        <p:cond delay="1000"/>
                                      </p:stCondLst>
                                      <p:childTnLst>
                                        <p:set>
                                          <p:cBhvr>
                                            <p:cTn id="35" dur="1" fill="hold">
                                              <p:stCondLst>
                                                <p:cond delay="0"/>
                                              </p:stCondLst>
                                            </p:cTn>
                                            <p:tgtEl>
                                              <p:spTgt spid="82"/>
                                            </p:tgtEl>
                                            <p:attrNameLst>
                                              <p:attrName>style.visibility</p:attrName>
                                            </p:attrNameLst>
                                          </p:cBhvr>
                                          <p:to>
                                            <p:strVal val="visible"/>
                                          </p:to>
                                        </p:set>
                                        <p:animEffect transition="in" filter="fade">
                                          <p:cBhvr>
                                            <p:cTn id="36" dur="1000"/>
                                            <p:tgtEl>
                                              <p:spTgt spid="82"/>
                                            </p:tgtEl>
                                          </p:cBhvr>
                                        </p:animEffect>
                                        <p:anim calcmode="lin" valueType="num">
                                          <p:cBhvr>
                                            <p:cTn id="37" dur="1000" fill="hold"/>
                                            <p:tgtEl>
                                              <p:spTgt spid="82"/>
                                            </p:tgtEl>
                                            <p:attrNameLst>
                                              <p:attrName>ppt_x</p:attrName>
                                            </p:attrNameLst>
                                          </p:cBhvr>
                                          <p:tavLst>
                                            <p:tav tm="0">
                                              <p:val>
                                                <p:strVal val="#ppt_x"/>
                                              </p:val>
                                            </p:tav>
                                            <p:tav tm="100000">
                                              <p:val>
                                                <p:strVal val="#ppt_x"/>
                                              </p:val>
                                            </p:tav>
                                          </p:tavLst>
                                        </p:anim>
                                        <p:anim calcmode="lin" valueType="num">
                                          <p:cBhvr>
                                            <p:cTn id="38" dur="1000" fill="hold"/>
                                            <p:tgtEl>
                                              <p:spTgt spid="8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0"/>
                                      </p:stCondLst>
                                      <p:childTnLst>
                                        <p:set>
                                          <p:cBhvr>
                                            <p:cTn id="40" dur="1" fill="hold">
                                              <p:stCondLst>
                                                <p:cond delay="0"/>
                                              </p:stCondLst>
                                            </p:cTn>
                                            <p:tgtEl>
                                              <p:spTgt spid="83"/>
                                            </p:tgtEl>
                                            <p:attrNameLst>
                                              <p:attrName>style.visibility</p:attrName>
                                            </p:attrNameLst>
                                          </p:cBhvr>
                                          <p:to>
                                            <p:strVal val="visible"/>
                                          </p:to>
                                        </p:set>
                                        <p:animEffect transition="in" filter="fade">
                                          <p:cBhvr>
                                            <p:cTn id="41" dur="1000"/>
                                            <p:tgtEl>
                                              <p:spTgt spid="83"/>
                                            </p:tgtEl>
                                          </p:cBhvr>
                                        </p:animEffect>
                                        <p:anim calcmode="lin" valueType="num">
                                          <p:cBhvr>
                                            <p:cTn id="42" dur="1000" fill="hold"/>
                                            <p:tgtEl>
                                              <p:spTgt spid="83"/>
                                            </p:tgtEl>
                                            <p:attrNameLst>
                                              <p:attrName>ppt_x</p:attrName>
                                            </p:attrNameLst>
                                          </p:cBhvr>
                                          <p:tavLst>
                                            <p:tav tm="0">
                                              <p:val>
                                                <p:strVal val="#ppt_x"/>
                                              </p:val>
                                            </p:tav>
                                            <p:tav tm="100000">
                                              <p:val>
                                                <p:strVal val="#ppt_x"/>
                                              </p:val>
                                            </p:tav>
                                          </p:tavLst>
                                        </p:anim>
                                        <p:anim calcmode="lin" valueType="num">
                                          <p:cBhvr>
                                            <p:cTn id="43" dur="1000" fill="hold"/>
                                            <p:tgtEl>
                                              <p:spTgt spid="8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10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1000"/>
                                            <p:tgtEl>
                                              <p:spTgt spid="84"/>
                                            </p:tgtEl>
                                          </p:cBhvr>
                                        </p:animEffect>
                                        <p:anim calcmode="lin" valueType="num">
                                          <p:cBhvr>
                                            <p:cTn id="47" dur="1000" fill="hold"/>
                                            <p:tgtEl>
                                              <p:spTgt spid="84"/>
                                            </p:tgtEl>
                                            <p:attrNameLst>
                                              <p:attrName>ppt_x</p:attrName>
                                            </p:attrNameLst>
                                          </p:cBhvr>
                                          <p:tavLst>
                                            <p:tav tm="0">
                                              <p:val>
                                                <p:strVal val="#ppt_x"/>
                                              </p:val>
                                            </p:tav>
                                            <p:tav tm="100000">
                                              <p:val>
                                                <p:strVal val="#ppt_x"/>
                                              </p:val>
                                            </p:tav>
                                          </p:tavLst>
                                        </p:anim>
                                        <p:anim calcmode="lin" valueType="num">
                                          <p:cBhvr>
                                            <p:cTn id="48" dur="1000" fill="hold"/>
                                            <p:tgtEl>
                                              <p:spTgt spid="8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1000"/>
                                      </p:stCondLst>
                                      <p:childTnLst>
                                        <p:set>
                                          <p:cBhvr>
                                            <p:cTn id="50" dur="1" fill="hold">
                                              <p:stCondLst>
                                                <p:cond delay="0"/>
                                              </p:stCondLst>
                                            </p:cTn>
                                            <p:tgtEl>
                                              <p:spTgt spid="85"/>
                                            </p:tgtEl>
                                            <p:attrNameLst>
                                              <p:attrName>style.visibility</p:attrName>
                                            </p:attrNameLst>
                                          </p:cBhvr>
                                          <p:to>
                                            <p:strVal val="visible"/>
                                          </p:to>
                                        </p:set>
                                        <p:animEffect transition="in" filter="fade">
                                          <p:cBhvr>
                                            <p:cTn id="51" dur="1000"/>
                                            <p:tgtEl>
                                              <p:spTgt spid="85"/>
                                            </p:tgtEl>
                                          </p:cBhvr>
                                        </p:animEffect>
                                        <p:anim calcmode="lin" valueType="num">
                                          <p:cBhvr>
                                            <p:cTn id="52" dur="1000" fill="hold"/>
                                            <p:tgtEl>
                                              <p:spTgt spid="85"/>
                                            </p:tgtEl>
                                            <p:attrNameLst>
                                              <p:attrName>ppt_x</p:attrName>
                                            </p:attrNameLst>
                                          </p:cBhvr>
                                          <p:tavLst>
                                            <p:tav tm="0">
                                              <p:val>
                                                <p:strVal val="#ppt_x"/>
                                              </p:val>
                                            </p:tav>
                                            <p:tav tm="100000">
                                              <p:val>
                                                <p:strVal val="#ppt_x"/>
                                              </p:val>
                                            </p:tav>
                                          </p:tavLst>
                                        </p:anim>
                                        <p:anim calcmode="lin" valueType="num">
                                          <p:cBhvr>
                                            <p:cTn id="53" dur="1000" fill="hold"/>
                                            <p:tgtEl>
                                              <p:spTgt spid="85"/>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 presetClass="entr" presetSubtype="0" fill="hold" grpId="0" nodeType="afterEffect">
                                      <p:stCondLst>
                                        <p:cond delay="0"/>
                                      </p:stCondLst>
                                      <p:childTnLst>
                                        <p:set>
                                          <p:cBhvr>
                                            <p:cTn id="56" dur="1" fill="hold">
                                              <p:stCondLst>
                                                <p:cond delay="0"/>
                                              </p:stCondLst>
                                            </p:cTn>
                                            <p:tgtEl>
                                              <p:spTgt spid="89"/>
                                            </p:tgtEl>
                                            <p:attrNameLst>
                                              <p:attrName>style.visibility</p:attrName>
                                            </p:attrNameLst>
                                          </p:cBhvr>
                                          <p:to>
                                            <p:strVal val="visible"/>
                                          </p:to>
                                        </p:set>
                                      </p:childTnLst>
                                    </p:cTn>
                                  </p:par>
                                  <p:par>
                                    <p:cTn id="57" presetID="35" presetClass="path" presetSubtype="0" accel="50000" decel="50000" fill="hold" grpId="1" nodeType="withEffect">
                                      <p:stCondLst>
                                        <p:cond delay="0"/>
                                      </p:stCondLst>
                                      <p:childTnLst>
                                        <p:animMotion origin="layout" path="M -3.56836E-6 -3.7037E-7 L 0.36686 0.15278 " pathEditMode="relative" rAng="0" ptsTypes="AA">
                                          <p:cBhvr>
                                            <p:cTn id="58" dur="500" spd="-99900" fill="hold"/>
                                            <p:tgtEl>
                                              <p:spTgt spid="89"/>
                                            </p:tgtEl>
                                            <p:attrNameLst>
                                              <p:attrName>ppt_x</p:attrName>
                                              <p:attrName>ppt_y</p:attrName>
                                            </p:attrNameLst>
                                          </p:cBhvr>
                                          <p:rCtr x="18343" y="7639"/>
                                        </p:animMotion>
                                      </p:childTnLst>
                                    </p:cTn>
                                  </p:par>
                                  <p:par>
                                    <p:cTn id="59" presetID="1" presetClass="entr" presetSubtype="0" fill="hold" grpId="0" nodeType="withEffect">
                                      <p:stCondLst>
                                        <p:cond delay="0"/>
                                      </p:stCondLst>
                                      <p:childTnLst>
                                        <p:set>
                                          <p:cBhvr>
                                            <p:cTn id="60" dur="1" fill="hold">
                                              <p:stCondLst>
                                                <p:cond delay="0"/>
                                              </p:stCondLst>
                                            </p:cTn>
                                            <p:tgtEl>
                                              <p:spTgt spid="90"/>
                                            </p:tgtEl>
                                            <p:attrNameLst>
                                              <p:attrName>style.visibility</p:attrName>
                                            </p:attrNameLst>
                                          </p:cBhvr>
                                          <p:to>
                                            <p:strVal val="visible"/>
                                          </p:to>
                                        </p:set>
                                      </p:childTnLst>
                                    </p:cTn>
                                  </p:par>
                                  <p:par>
                                    <p:cTn id="61" presetID="35" presetClass="path" presetSubtype="0" accel="50000" decel="50000" fill="hold" grpId="1" nodeType="withEffect">
                                      <p:stCondLst>
                                        <p:cond delay="0"/>
                                      </p:stCondLst>
                                      <p:childTnLst>
                                        <p:animMotion origin="layout" path="M 7.85742E-7 -3.33333E-6 L -0.39495 -0.11018 " pathEditMode="relative" rAng="0" ptsTypes="AA">
                                          <p:cBhvr>
                                            <p:cTn id="62" dur="500" spd="-99900" fill="hold"/>
                                            <p:tgtEl>
                                              <p:spTgt spid="90"/>
                                            </p:tgtEl>
                                            <p:attrNameLst>
                                              <p:attrName>ppt_x</p:attrName>
                                              <p:attrName>ppt_y</p:attrName>
                                            </p:attrNameLst>
                                          </p:cBhvr>
                                          <p:rCtr x="-19748" y="-5509"/>
                                        </p:animMotion>
                                      </p:childTnLst>
                                    </p:cTn>
                                  </p:par>
                                </p:childTnLst>
                              </p:cTn>
                            </p:par>
                            <p:par>
                              <p:cTn id="63" fill="hold">
                                <p:stCondLst>
                                  <p:cond delay="1000"/>
                                </p:stCondLst>
                                <p:childTnLst>
                                  <p:par>
                                    <p:cTn id="64" presetID="18" presetClass="entr" presetSubtype="3" fill="hold" grpId="0" nodeType="after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strips(upRight)">
                                          <p:cBhvr>
                                            <p:cTn id="66" dur="500"/>
                                            <p:tgtEl>
                                              <p:spTgt spid="87"/>
                                            </p:tgtEl>
                                          </p:cBhvr>
                                        </p:animEffect>
                                      </p:childTnLst>
                                    </p:cTn>
                                  </p:par>
                                  <p:par>
                                    <p:cTn id="67" presetID="18" presetClass="entr" presetSubtype="3"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strips(upRight)">
                                          <p:cBhvr>
                                            <p:cTn id="69" dur="500"/>
                                            <p:tgtEl>
                                              <p:spTgt spid="86"/>
                                            </p:tgtEl>
                                          </p:cBhvr>
                                        </p:animEffect>
                                      </p:childTnLst>
                                    </p:cTn>
                                  </p:par>
                                </p:childTnLst>
                              </p:cTn>
                            </p:par>
                            <p:par>
                              <p:cTn id="70" fill="hold">
                                <p:stCondLst>
                                  <p:cond delay="1500"/>
                                </p:stCondLst>
                                <p:childTnLst>
                                  <p:par>
                                    <p:cTn id="71" presetID="2" presetClass="entr" presetSubtype="8" fill="hold" grpId="0" nodeType="afterEffect">
                                      <p:stCondLst>
                                        <p:cond delay="0"/>
                                      </p:stCondLst>
                                      <p:childTnLst>
                                        <p:set>
                                          <p:cBhvr>
                                            <p:cTn id="72" dur="1" fill="hold">
                                              <p:stCondLst>
                                                <p:cond delay="0"/>
                                              </p:stCondLst>
                                            </p:cTn>
                                            <p:tgtEl>
                                              <p:spTgt spid="88"/>
                                            </p:tgtEl>
                                            <p:attrNameLst>
                                              <p:attrName>style.visibility</p:attrName>
                                            </p:attrNameLst>
                                          </p:cBhvr>
                                          <p:to>
                                            <p:strVal val="visible"/>
                                          </p:to>
                                        </p:set>
                                        <p:anim calcmode="lin" valueType="num">
                                          <p:cBhvr additive="base">
                                            <p:cTn id="73" dur="500" fill="hold"/>
                                            <p:tgtEl>
                                              <p:spTgt spid="88"/>
                                            </p:tgtEl>
                                            <p:attrNameLst>
                                              <p:attrName>ppt_x</p:attrName>
                                            </p:attrNameLst>
                                          </p:cBhvr>
                                          <p:tavLst>
                                            <p:tav tm="0">
                                              <p:val>
                                                <p:strVal val="0-#ppt_w/2"/>
                                              </p:val>
                                            </p:tav>
                                            <p:tav tm="100000">
                                              <p:val>
                                                <p:strVal val="#ppt_x"/>
                                              </p:val>
                                            </p:tav>
                                          </p:tavLst>
                                        </p:anim>
                                        <p:anim calcmode="lin" valueType="num">
                                          <p:cBhvr additive="base">
                                            <p:cTn id="74" dur="500" fill="hold"/>
                                            <p:tgtEl>
                                              <p:spTgt spid="88"/>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22" presetClass="entr" presetSubtype="8" fill="hold" nodeType="afterEffect">
                                      <p:stCondLst>
                                        <p:cond delay="0"/>
                                      </p:stCondLst>
                                      <p:childTnLst>
                                        <p:set>
                                          <p:cBhvr>
                                            <p:cTn id="77" dur="1" fill="hold">
                                              <p:stCondLst>
                                                <p:cond delay="0"/>
                                              </p:stCondLst>
                                            </p:cTn>
                                            <p:tgtEl>
                                              <p:spTgt spid="92"/>
                                            </p:tgtEl>
                                            <p:attrNameLst>
                                              <p:attrName>style.visibility</p:attrName>
                                            </p:attrNameLst>
                                          </p:cBhvr>
                                          <p:to>
                                            <p:strVal val="visible"/>
                                          </p:to>
                                        </p:set>
                                        <p:animEffect transition="in" filter="wipe(left)">
                                          <p:cBhvr>
                                            <p:cTn id="78"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30" grpId="0" animBg="1"/>
          <p:bldP spid="82" grpId="0"/>
          <p:bldP spid="83" grpId="0"/>
          <p:bldP spid="84" grpId="0"/>
          <p:bldP spid="85" grpId="0"/>
          <p:bldP spid="86" grpId="0"/>
          <p:bldP spid="87" grpId="0"/>
          <p:bldP spid="88" grpId="0"/>
          <p:bldP spid="89" grpId="0" animBg="1"/>
          <p:bldP spid="89" grpId="1" animBg="1"/>
          <p:bldP spid="90" grpId="0" animBg="1"/>
          <p:bldP spid="90" grpId="1"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项目</a:t>
            </a:r>
            <a:r>
              <a:rPr lang="zh-CN" altLang="en-US" sz="2000" dirty="0">
                <a:latin typeface="微软雅黑" panose="020B0503020204020204" pitchFamily="34" charset="-122"/>
                <a:ea typeface="微软雅黑" panose="020B0503020204020204" pitchFamily="34" charset="-122"/>
              </a:rPr>
              <a:t>成员</a:t>
            </a:r>
            <a:r>
              <a:rPr lang="zh-CN" altLang="en-US" sz="2000" dirty="0" smtClean="0">
                <a:latin typeface="微软雅黑" panose="020B0503020204020204" pitchFamily="34" charset="-122"/>
                <a:ea typeface="微软雅黑" panose="020B0503020204020204" pitchFamily="34" charset="-122"/>
              </a:rPr>
              <a:t>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flipH="1" flipV="1">
            <a:off x="1057027" y="1268760"/>
            <a:ext cx="360040" cy="46514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flipV="1">
            <a:off x="1745168" y="1124745"/>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2106425" y="1124744"/>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15" name="组合 114"/>
          <p:cNvGrpSpPr/>
          <p:nvPr/>
        </p:nvGrpSpPr>
        <p:grpSpPr>
          <a:xfrm>
            <a:off x="2425179" y="1340768"/>
            <a:ext cx="288032" cy="288032"/>
            <a:chOff x="304800" y="673100"/>
            <a:chExt cx="4000500" cy="4000500"/>
          </a:xfrm>
          <a:effectLst>
            <a:outerShdw blurRad="317500" dist="190500" dir="8100000" algn="tr" rotWithShape="0">
              <a:prstClr val="black">
                <a:alpha val="50000"/>
              </a:prstClr>
            </a:outerShdw>
          </a:effectLst>
        </p:grpSpPr>
        <p:sp>
          <p:nvSpPr>
            <p:cNvPr id="116" name="同心圆 1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7" name="椭圆 116"/>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37" name="组合 136"/>
          <p:cNvGrpSpPr/>
          <p:nvPr/>
        </p:nvGrpSpPr>
        <p:grpSpPr>
          <a:xfrm>
            <a:off x="2353171" y="2081643"/>
            <a:ext cx="3096344" cy="1074566"/>
            <a:chOff x="4080015" y="2124888"/>
            <a:chExt cx="2104592" cy="1074566"/>
          </a:xfrm>
        </p:grpSpPr>
        <p:sp>
          <p:nvSpPr>
            <p:cNvPr id="138"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39"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7" name="直接连接符 6"/>
          <p:cNvCxnSpPr/>
          <p:nvPr/>
        </p:nvCxnSpPr>
        <p:spPr>
          <a:xfrm>
            <a:off x="1849115" y="2266309"/>
            <a:ext cx="576064" cy="166674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1" name="椭圆 110"/>
          <p:cNvSpPr/>
          <p:nvPr/>
        </p:nvSpPr>
        <p:spPr>
          <a:xfrm>
            <a:off x="1237683" y="1501933"/>
            <a:ext cx="918330" cy="918955"/>
          </a:xfrm>
          <a:prstGeom prst="ellipse">
            <a:avLst/>
          </a:prstGeom>
          <a:blipFill dpi="0" rotWithShape="1">
            <a:blip r:embed="rId3" cstate="screen">
              <a:extLst>
                <a:ext uri="{BEBA8EAE-BF5A-486C-A8C5-ECC9F3942E4B}">
                  <a14:imgProps xmlns:a14="http://schemas.microsoft.com/office/drawing/2010/main">
                    <a14:imgLayer r:embed="rId4">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cxnSp>
        <p:nvCxnSpPr>
          <p:cNvPr id="141" name="直接连接符 140"/>
          <p:cNvCxnSpPr/>
          <p:nvPr/>
        </p:nvCxnSpPr>
        <p:spPr>
          <a:xfrm flipH="1">
            <a:off x="1733504" y="4576915"/>
            <a:ext cx="436260" cy="46046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flipV="1">
            <a:off x="1057027" y="4954648"/>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43" name="组合 142"/>
          <p:cNvGrpSpPr/>
          <p:nvPr/>
        </p:nvGrpSpPr>
        <p:grpSpPr>
          <a:xfrm>
            <a:off x="1445472" y="4946915"/>
            <a:ext cx="354293" cy="354293"/>
            <a:chOff x="304800" y="673100"/>
            <a:chExt cx="4000500" cy="4000500"/>
          </a:xfrm>
          <a:effectLst>
            <a:outerShdw blurRad="317500" dist="1905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5" name="椭圆 14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46" name="组合 145"/>
          <p:cNvGrpSpPr/>
          <p:nvPr/>
        </p:nvGrpSpPr>
        <p:grpSpPr>
          <a:xfrm>
            <a:off x="1921123" y="5013176"/>
            <a:ext cx="3096344" cy="1074566"/>
            <a:chOff x="4080015" y="2124888"/>
            <a:chExt cx="2104592" cy="1074566"/>
          </a:xfrm>
        </p:grpSpPr>
        <p:sp>
          <p:nvSpPr>
            <p:cNvPr id="147"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48"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9" name="直接连接符 8"/>
          <p:cNvCxnSpPr>
            <a:endCxn id="150" idx="3"/>
          </p:cNvCxnSpPr>
          <p:nvPr/>
        </p:nvCxnSpPr>
        <p:spPr>
          <a:xfrm flipV="1">
            <a:off x="3145259" y="3846969"/>
            <a:ext cx="1553886" cy="3741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9" name="组合 148"/>
          <p:cNvGrpSpPr/>
          <p:nvPr/>
        </p:nvGrpSpPr>
        <p:grpSpPr>
          <a:xfrm>
            <a:off x="4657427" y="3603820"/>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1" name="椭圆 15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1" name="直接连接符 10"/>
          <p:cNvCxnSpPr>
            <a:stCxn id="150" idx="6"/>
            <a:endCxn id="152" idx="2"/>
          </p:cNvCxnSpPr>
          <p:nvPr/>
        </p:nvCxnSpPr>
        <p:spPr>
          <a:xfrm flipV="1">
            <a:off x="4942294" y="3068290"/>
            <a:ext cx="1299309" cy="67796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flipV="1">
            <a:off x="7105699" y="2184522"/>
            <a:ext cx="360040" cy="30837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54" name="组合 153"/>
          <p:cNvGrpSpPr/>
          <p:nvPr/>
        </p:nvGrpSpPr>
        <p:grpSpPr>
          <a:xfrm>
            <a:off x="7393731" y="1951949"/>
            <a:ext cx="288032" cy="288032"/>
            <a:chOff x="304800" y="673100"/>
            <a:chExt cx="4000500" cy="4000500"/>
          </a:xfrm>
          <a:effectLst>
            <a:outerShdw blurRad="317500" dist="190500" dir="8100000" algn="tr" rotWithShape="0">
              <a:prstClr val="black">
                <a:alpha val="50000"/>
              </a:prstClr>
            </a:outerShdw>
          </a:effectLst>
        </p:grpSpPr>
        <p:sp>
          <p:nvSpPr>
            <p:cNvPr id="155" name="同心圆 1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6" name="椭圆 15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7" name="组合 156"/>
          <p:cNvGrpSpPr/>
          <p:nvPr/>
        </p:nvGrpSpPr>
        <p:grpSpPr>
          <a:xfrm>
            <a:off x="7609755" y="2564904"/>
            <a:ext cx="3096344" cy="1074566"/>
            <a:chOff x="4080015" y="2124888"/>
            <a:chExt cx="2104592" cy="1074566"/>
          </a:xfrm>
        </p:grpSpPr>
        <p:sp>
          <p:nvSpPr>
            <p:cNvPr id="158"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59"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17" name="直接连接符 16"/>
          <p:cNvCxnSpPr>
            <a:stCxn id="152" idx="5"/>
          </p:cNvCxnSpPr>
          <p:nvPr/>
        </p:nvCxnSpPr>
        <p:spPr>
          <a:xfrm>
            <a:off x="7286468" y="3501381"/>
            <a:ext cx="1331399" cy="107553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6241603" y="2455805"/>
            <a:ext cx="1224136" cy="1224969"/>
          </a:xfrm>
          <a:prstGeom prst="ellipse">
            <a:avLst/>
          </a:prstGeom>
          <a:blipFill dpi="0" rotWithShape="1">
            <a:blip r:embed="rId5" cstate="screen">
              <a:extLst>
                <a:ext uri="{BEBA8EAE-BF5A-486C-A8C5-ECC9F3942E4B}">
                  <a14:imgProps xmlns:a14="http://schemas.microsoft.com/office/drawing/2010/main">
                    <a14:imgLayer r:embed="rId6">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cxnSp>
        <p:nvCxnSpPr>
          <p:cNvPr id="161" name="直接连接符 160"/>
          <p:cNvCxnSpPr/>
          <p:nvPr/>
        </p:nvCxnSpPr>
        <p:spPr>
          <a:xfrm flipV="1">
            <a:off x="9557136" y="4220157"/>
            <a:ext cx="1224136"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2" name="组合 161"/>
          <p:cNvGrpSpPr/>
          <p:nvPr/>
        </p:nvGrpSpPr>
        <p:grpSpPr>
          <a:xfrm>
            <a:off x="10637256" y="4076141"/>
            <a:ext cx="288032" cy="288032"/>
            <a:chOff x="304800" y="673100"/>
            <a:chExt cx="4000500" cy="4000500"/>
          </a:xfrm>
          <a:effectLst>
            <a:outerShdw blurRad="317500" dist="190500" dir="8100000" algn="tr" rotWithShape="0">
              <a:prstClr val="black">
                <a:alpha val="50000"/>
              </a:prstClr>
            </a:outerShdw>
          </a:effectLst>
        </p:grpSpPr>
        <p:sp>
          <p:nvSpPr>
            <p:cNvPr id="163" name="同心圆 1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椭圆 16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65" name="直接连接符 164"/>
          <p:cNvCxnSpPr>
            <a:stCxn id="164" idx="7"/>
          </p:cNvCxnSpPr>
          <p:nvPr/>
        </p:nvCxnSpPr>
        <p:spPr>
          <a:xfrm flipV="1">
            <a:off x="10878662" y="3212045"/>
            <a:ext cx="550682" cy="91072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6" name="组合 165"/>
          <p:cNvGrpSpPr/>
          <p:nvPr/>
        </p:nvGrpSpPr>
        <p:grpSpPr>
          <a:xfrm>
            <a:off x="11357336" y="306338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167" name="同心圆 16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8" name="椭圆 16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60" name="椭圆 159"/>
          <p:cNvSpPr/>
          <p:nvPr/>
        </p:nvSpPr>
        <p:spPr>
          <a:xfrm>
            <a:off x="8545859" y="4076141"/>
            <a:ext cx="1368152" cy="1369083"/>
          </a:xfrm>
          <a:prstGeom prst="ellipse">
            <a:avLst/>
          </a:prstGeom>
          <a:blipFill dpi="0" rotWithShape="1">
            <a:blip r:embed="rId7" cstate="screen">
              <a:extLst>
                <a:ext uri="{BEBA8EAE-BF5A-486C-A8C5-ECC9F3942E4B}">
                  <a14:imgProps xmlns:a14="http://schemas.microsoft.com/office/drawing/2010/main">
                    <a14:imgLayer r:embed="rId8">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grpSp>
        <p:nvGrpSpPr>
          <p:cNvPr id="169" name="组合 168"/>
          <p:cNvGrpSpPr/>
          <p:nvPr/>
        </p:nvGrpSpPr>
        <p:grpSpPr>
          <a:xfrm>
            <a:off x="5881563" y="5013176"/>
            <a:ext cx="3096344" cy="1074566"/>
            <a:chOff x="4080015" y="2124888"/>
            <a:chExt cx="2104592" cy="1074566"/>
          </a:xfrm>
        </p:grpSpPr>
        <p:sp>
          <p:nvSpPr>
            <p:cNvPr id="170"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71"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172" name="直接连接符 17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0" name="椭圆 139"/>
          <p:cNvSpPr/>
          <p:nvPr/>
        </p:nvSpPr>
        <p:spPr>
          <a:xfrm>
            <a:off x="2137147" y="3788305"/>
            <a:ext cx="1080120" cy="1080855"/>
          </a:xfrm>
          <a:prstGeom prst="ellipse">
            <a:avLst/>
          </a:prstGeom>
          <a:blipFill dpi="0" rotWithShape="1">
            <a:blip r:embed="rId9" cstate="screen">
              <a:extLst>
                <a:ext uri="{BEBA8EAE-BF5A-486C-A8C5-ECC9F3942E4B}">
                  <a14:imgProps xmlns:a14="http://schemas.microsoft.com/office/drawing/2010/main">
                    <a14:imgLayer r:embed="rId10">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500"/>
                                  </p:stCondLst>
                                  <p:childTnLst>
                                    <p:set>
                                      <p:cBhvr>
                                        <p:cTn id="14" dur="1" fill="hold">
                                          <p:stCondLst>
                                            <p:cond delay="0"/>
                                          </p:stCondLst>
                                        </p:cTn>
                                        <p:tgtEl>
                                          <p:spTgt spid="111"/>
                                        </p:tgtEl>
                                        <p:attrNameLst>
                                          <p:attrName>style.visibility</p:attrName>
                                        </p:attrNameLst>
                                      </p:cBhvr>
                                      <p:to>
                                        <p:strVal val="visible"/>
                                      </p:to>
                                    </p:set>
                                    <p:anim calcmode="lin" valueType="num">
                                      <p:cBhvr>
                                        <p:cTn id="15" dur="500" fill="hold"/>
                                        <p:tgtEl>
                                          <p:spTgt spid="111"/>
                                        </p:tgtEl>
                                        <p:attrNameLst>
                                          <p:attrName>ppt_w</p:attrName>
                                        </p:attrNameLst>
                                      </p:cBhvr>
                                      <p:tavLst>
                                        <p:tav tm="0">
                                          <p:val>
                                            <p:fltVal val="0"/>
                                          </p:val>
                                        </p:tav>
                                        <p:tav tm="100000">
                                          <p:val>
                                            <p:strVal val="#ppt_w"/>
                                          </p:val>
                                        </p:tav>
                                      </p:tavLst>
                                    </p:anim>
                                    <p:anim calcmode="lin" valueType="num">
                                      <p:cBhvr>
                                        <p:cTn id="16" dur="500" fill="hold"/>
                                        <p:tgtEl>
                                          <p:spTgt spid="111"/>
                                        </p:tgtEl>
                                        <p:attrNameLst>
                                          <p:attrName>ppt_h</p:attrName>
                                        </p:attrNameLst>
                                      </p:cBhvr>
                                      <p:tavLst>
                                        <p:tav tm="0">
                                          <p:val>
                                            <p:fltVal val="0"/>
                                          </p:val>
                                        </p:tav>
                                        <p:tav tm="100000">
                                          <p:val>
                                            <p:strVal val="#ppt_h"/>
                                          </p:val>
                                        </p:tav>
                                      </p:tavLst>
                                    </p:anim>
                                    <p:animEffect transition="in" filter="fade">
                                      <p:cBhvr>
                                        <p:cTn id="17" dur="500"/>
                                        <p:tgtEl>
                                          <p:spTgt spid="111"/>
                                        </p:tgtEl>
                                      </p:cBhvr>
                                    </p:animEffect>
                                  </p:childTnLst>
                                </p:cTn>
                              </p:par>
                              <p:par>
                                <p:cTn id="18" presetID="53" presetClass="entr" presetSubtype="16" fill="hold" nodeType="withEffect">
                                  <p:stCondLst>
                                    <p:cond delay="500"/>
                                  </p:stCondLst>
                                  <p:childTnLst>
                                    <p:set>
                                      <p:cBhvr>
                                        <p:cTn id="19" dur="1" fill="hold">
                                          <p:stCondLst>
                                            <p:cond delay="0"/>
                                          </p:stCondLst>
                                        </p:cTn>
                                        <p:tgtEl>
                                          <p:spTgt spid="137"/>
                                        </p:tgtEl>
                                        <p:attrNameLst>
                                          <p:attrName>style.visibility</p:attrName>
                                        </p:attrNameLst>
                                      </p:cBhvr>
                                      <p:to>
                                        <p:strVal val="visible"/>
                                      </p:to>
                                    </p:set>
                                    <p:anim calcmode="lin" valueType="num">
                                      <p:cBhvr>
                                        <p:cTn id="20" dur="500" fill="hold"/>
                                        <p:tgtEl>
                                          <p:spTgt spid="137"/>
                                        </p:tgtEl>
                                        <p:attrNameLst>
                                          <p:attrName>ppt_w</p:attrName>
                                        </p:attrNameLst>
                                      </p:cBhvr>
                                      <p:tavLst>
                                        <p:tav tm="0">
                                          <p:val>
                                            <p:fltVal val="0"/>
                                          </p:val>
                                        </p:tav>
                                        <p:tav tm="100000">
                                          <p:val>
                                            <p:strVal val="#ppt_w"/>
                                          </p:val>
                                        </p:tav>
                                      </p:tavLst>
                                    </p:anim>
                                    <p:anim calcmode="lin" valueType="num">
                                      <p:cBhvr>
                                        <p:cTn id="21" dur="500" fill="hold"/>
                                        <p:tgtEl>
                                          <p:spTgt spid="137"/>
                                        </p:tgtEl>
                                        <p:attrNameLst>
                                          <p:attrName>ppt_h</p:attrName>
                                        </p:attrNameLst>
                                      </p:cBhvr>
                                      <p:tavLst>
                                        <p:tav tm="0">
                                          <p:val>
                                            <p:fltVal val="0"/>
                                          </p:val>
                                        </p:tav>
                                        <p:tav tm="100000">
                                          <p:val>
                                            <p:strVal val="#ppt_h"/>
                                          </p:val>
                                        </p:tav>
                                      </p:tavLst>
                                    </p:anim>
                                    <p:animEffect transition="in" filter="fade">
                                      <p:cBhvr>
                                        <p:cTn id="22" dur="500"/>
                                        <p:tgtEl>
                                          <p:spTgt spid="137"/>
                                        </p:tgtEl>
                                      </p:cBhvr>
                                    </p:animEffect>
                                  </p:childTnLst>
                                </p:cTn>
                              </p:par>
                            </p:childTnLst>
                          </p:cTn>
                        </p:par>
                        <p:par>
                          <p:cTn id="23" fill="hold">
                            <p:stCondLst>
                              <p:cond delay="500"/>
                            </p:stCondLst>
                            <p:childTnLst>
                              <p:par>
                                <p:cTn id="24" presetID="22" presetClass="entr" presetSubtype="4" fill="hold" nodeType="afterEffect">
                                  <p:stCondLst>
                                    <p:cond delay="0"/>
                                  </p:stCondLst>
                                  <p:childTnLst>
                                    <p:set>
                                      <p:cBhvr>
                                        <p:cTn id="25" dur="1" fill="hold">
                                          <p:stCondLst>
                                            <p:cond delay="0"/>
                                          </p:stCondLst>
                                        </p:cTn>
                                        <p:tgtEl>
                                          <p:spTgt spid="112"/>
                                        </p:tgtEl>
                                        <p:attrNameLst>
                                          <p:attrName>style.visibility</p:attrName>
                                        </p:attrNameLst>
                                      </p:cBhvr>
                                      <p:to>
                                        <p:strVal val="visible"/>
                                      </p:to>
                                    </p:set>
                                    <p:animEffect transition="in" filter="wipe(down)">
                                      <p:cBhvr>
                                        <p:cTn id="26" dur="500"/>
                                        <p:tgtEl>
                                          <p:spTgt spid="112"/>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113"/>
                                        </p:tgtEl>
                                        <p:attrNameLst>
                                          <p:attrName>style.visibility</p:attrName>
                                        </p:attrNameLst>
                                      </p:cBhvr>
                                      <p:to>
                                        <p:strVal val="visible"/>
                                      </p:to>
                                    </p:set>
                                    <p:animEffect transition="in" filter="wipe(down)">
                                      <p:cBhvr>
                                        <p:cTn id="30" dur="500"/>
                                        <p:tgtEl>
                                          <p:spTgt spid="113"/>
                                        </p:tgtEl>
                                      </p:cBhvr>
                                    </p:animEffect>
                                  </p:childTnLst>
                                </p:cTn>
                              </p:par>
                            </p:childTnLst>
                          </p:cTn>
                        </p:par>
                        <p:par>
                          <p:cTn id="31" fill="hold">
                            <p:stCondLst>
                              <p:cond delay="1500"/>
                            </p:stCondLst>
                            <p:childTnLst>
                              <p:par>
                                <p:cTn id="32" presetID="22" presetClass="entr" presetSubtype="1" fill="hold" nodeType="afterEffect">
                                  <p:stCondLst>
                                    <p:cond delay="0"/>
                                  </p:stCondLst>
                                  <p:childTnLst>
                                    <p:set>
                                      <p:cBhvr>
                                        <p:cTn id="33" dur="1" fill="hold">
                                          <p:stCondLst>
                                            <p:cond delay="0"/>
                                          </p:stCondLst>
                                        </p:cTn>
                                        <p:tgtEl>
                                          <p:spTgt spid="114"/>
                                        </p:tgtEl>
                                        <p:attrNameLst>
                                          <p:attrName>style.visibility</p:attrName>
                                        </p:attrNameLst>
                                      </p:cBhvr>
                                      <p:to>
                                        <p:strVal val="visible"/>
                                      </p:to>
                                    </p:set>
                                    <p:animEffect transition="in" filter="wipe(up)">
                                      <p:cBhvr>
                                        <p:cTn id="34" dur="500"/>
                                        <p:tgtEl>
                                          <p:spTgt spid="114"/>
                                        </p:tgtEl>
                                      </p:cBhvr>
                                    </p:animEffect>
                                  </p:childTnLst>
                                </p:cTn>
                              </p:par>
                              <p:par>
                                <p:cTn id="35" presetID="53" presetClass="entr" presetSubtype="16" fill="hold" nodeType="withEffect">
                                  <p:stCondLst>
                                    <p:cond delay="0"/>
                                  </p:stCondLst>
                                  <p:childTnLst>
                                    <p:set>
                                      <p:cBhvr>
                                        <p:cTn id="36" dur="1" fill="hold">
                                          <p:stCondLst>
                                            <p:cond delay="0"/>
                                          </p:stCondLst>
                                        </p:cTn>
                                        <p:tgtEl>
                                          <p:spTgt spid="115"/>
                                        </p:tgtEl>
                                        <p:attrNameLst>
                                          <p:attrName>style.visibility</p:attrName>
                                        </p:attrNameLst>
                                      </p:cBhvr>
                                      <p:to>
                                        <p:strVal val="visible"/>
                                      </p:to>
                                    </p:set>
                                    <p:anim calcmode="lin" valueType="num">
                                      <p:cBhvr>
                                        <p:cTn id="37" dur="500" fill="hold"/>
                                        <p:tgtEl>
                                          <p:spTgt spid="115"/>
                                        </p:tgtEl>
                                        <p:attrNameLst>
                                          <p:attrName>ppt_w</p:attrName>
                                        </p:attrNameLst>
                                      </p:cBhvr>
                                      <p:tavLst>
                                        <p:tav tm="0">
                                          <p:val>
                                            <p:fltVal val="0"/>
                                          </p:val>
                                        </p:tav>
                                        <p:tav tm="100000">
                                          <p:val>
                                            <p:strVal val="#ppt_w"/>
                                          </p:val>
                                        </p:tav>
                                      </p:tavLst>
                                    </p:anim>
                                    <p:anim calcmode="lin" valueType="num">
                                      <p:cBhvr>
                                        <p:cTn id="38" dur="500" fill="hold"/>
                                        <p:tgtEl>
                                          <p:spTgt spid="115"/>
                                        </p:tgtEl>
                                        <p:attrNameLst>
                                          <p:attrName>ppt_h</p:attrName>
                                        </p:attrNameLst>
                                      </p:cBhvr>
                                      <p:tavLst>
                                        <p:tav tm="0">
                                          <p:val>
                                            <p:fltVal val="0"/>
                                          </p:val>
                                        </p:tav>
                                        <p:tav tm="100000">
                                          <p:val>
                                            <p:strVal val="#ppt_h"/>
                                          </p:val>
                                        </p:tav>
                                      </p:tavLst>
                                    </p:anim>
                                    <p:animEffect transition="in" filter="fade">
                                      <p:cBhvr>
                                        <p:cTn id="39" dur="500"/>
                                        <p:tgtEl>
                                          <p:spTgt spid="115"/>
                                        </p:tgtEl>
                                      </p:cBhvr>
                                    </p:animEffect>
                                  </p:childTnLst>
                                </p:cTn>
                              </p:par>
                            </p:childTnLst>
                          </p:cTn>
                        </p:par>
                        <p:par>
                          <p:cTn id="40" fill="hold">
                            <p:stCondLst>
                              <p:cond delay="2000"/>
                            </p:stCondLst>
                            <p:childTnLst>
                              <p:par>
                                <p:cTn id="41" presetID="22" presetClass="entr" presetSubtype="1"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nodeType="withEffect">
                                  <p:stCondLst>
                                    <p:cond delay="500"/>
                                  </p:stCondLst>
                                  <p:childTnLst>
                                    <p:set>
                                      <p:cBhvr>
                                        <p:cTn id="45" dur="1" fill="hold">
                                          <p:stCondLst>
                                            <p:cond delay="0"/>
                                          </p:stCondLst>
                                        </p:cTn>
                                        <p:tgtEl>
                                          <p:spTgt spid="140"/>
                                        </p:tgtEl>
                                        <p:attrNameLst>
                                          <p:attrName>style.visibility</p:attrName>
                                        </p:attrNameLst>
                                      </p:cBhvr>
                                      <p:to>
                                        <p:strVal val="visible"/>
                                      </p:to>
                                    </p:set>
                                    <p:anim calcmode="lin" valueType="num">
                                      <p:cBhvr>
                                        <p:cTn id="46" dur="500" fill="hold"/>
                                        <p:tgtEl>
                                          <p:spTgt spid="140"/>
                                        </p:tgtEl>
                                        <p:attrNameLst>
                                          <p:attrName>ppt_w</p:attrName>
                                        </p:attrNameLst>
                                      </p:cBhvr>
                                      <p:tavLst>
                                        <p:tav tm="0">
                                          <p:val>
                                            <p:fltVal val="0"/>
                                          </p:val>
                                        </p:tav>
                                        <p:tav tm="100000">
                                          <p:val>
                                            <p:strVal val="#ppt_w"/>
                                          </p:val>
                                        </p:tav>
                                      </p:tavLst>
                                    </p:anim>
                                    <p:anim calcmode="lin" valueType="num">
                                      <p:cBhvr>
                                        <p:cTn id="47" dur="500" fill="hold"/>
                                        <p:tgtEl>
                                          <p:spTgt spid="140"/>
                                        </p:tgtEl>
                                        <p:attrNameLst>
                                          <p:attrName>ppt_h</p:attrName>
                                        </p:attrNameLst>
                                      </p:cBhvr>
                                      <p:tavLst>
                                        <p:tav tm="0">
                                          <p:val>
                                            <p:fltVal val="0"/>
                                          </p:val>
                                        </p:tav>
                                        <p:tav tm="100000">
                                          <p:val>
                                            <p:strVal val="#ppt_h"/>
                                          </p:val>
                                        </p:tav>
                                      </p:tavLst>
                                    </p:anim>
                                    <p:animEffect transition="in" filter="fade">
                                      <p:cBhvr>
                                        <p:cTn id="48" dur="500"/>
                                        <p:tgtEl>
                                          <p:spTgt spid="140"/>
                                        </p:tgtEl>
                                      </p:cBhvr>
                                    </p:animEffect>
                                  </p:childTnLst>
                                </p:cTn>
                              </p:par>
                              <p:par>
                                <p:cTn id="49" presetID="53" presetClass="entr" presetSubtype="16" fill="hold" nodeType="withEffect">
                                  <p:stCondLst>
                                    <p:cond delay="500"/>
                                  </p:stCondLst>
                                  <p:childTnLst>
                                    <p:set>
                                      <p:cBhvr>
                                        <p:cTn id="50" dur="1" fill="hold">
                                          <p:stCondLst>
                                            <p:cond delay="0"/>
                                          </p:stCondLst>
                                        </p:cTn>
                                        <p:tgtEl>
                                          <p:spTgt spid="146"/>
                                        </p:tgtEl>
                                        <p:attrNameLst>
                                          <p:attrName>style.visibility</p:attrName>
                                        </p:attrNameLst>
                                      </p:cBhvr>
                                      <p:to>
                                        <p:strVal val="visible"/>
                                      </p:to>
                                    </p:set>
                                    <p:anim calcmode="lin" valueType="num">
                                      <p:cBhvr>
                                        <p:cTn id="51" dur="500" fill="hold"/>
                                        <p:tgtEl>
                                          <p:spTgt spid="146"/>
                                        </p:tgtEl>
                                        <p:attrNameLst>
                                          <p:attrName>ppt_w</p:attrName>
                                        </p:attrNameLst>
                                      </p:cBhvr>
                                      <p:tavLst>
                                        <p:tav tm="0">
                                          <p:val>
                                            <p:fltVal val="0"/>
                                          </p:val>
                                        </p:tav>
                                        <p:tav tm="100000">
                                          <p:val>
                                            <p:strVal val="#ppt_w"/>
                                          </p:val>
                                        </p:tav>
                                      </p:tavLst>
                                    </p:anim>
                                    <p:anim calcmode="lin" valueType="num">
                                      <p:cBhvr>
                                        <p:cTn id="52" dur="500" fill="hold"/>
                                        <p:tgtEl>
                                          <p:spTgt spid="146"/>
                                        </p:tgtEl>
                                        <p:attrNameLst>
                                          <p:attrName>ppt_h</p:attrName>
                                        </p:attrNameLst>
                                      </p:cBhvr>
                                      <p:tavLst>
                                        <p:tav tm="0">
                                          <p:val>
                                            <p:fltVal val="0"/>
                                          </p:val>
                                        </p:tav>
                                        <p:tav tm="100000">
                                          <p:val>
                                            <p:strVal val="#ppt_h"/>
                                          </p:val>
                                        </p:tav>
                                      </p:tavLst>
                                    </p:anim>
                                    <p:animEffect transition="in" filter="fade">
                                      <p:cBhvr>
                                        <p:cTn id="53" dur="500"/>
                                        <p:tgtEl>
                                          <p:spTgt spid="146"/>
                                        </p:tgtEl>
                                      </p:cBhvr>
                                    </p:animEffect>
                                  </p:childTnLst>
                                </p:cTn>
                              </p:par>
                            </p:childTnLst>
                          </p:cTn>
                        </p:par>
                        <p:par>
                          <p:cTn id="54" fill="hold">
                            <p:stCondLst>
                              <p:cond delay="2500"/>
                            </p:stCondLst>
                            <p:childTnLst>
                              <p:par>
                                <p:cTn id="55" presetID="22" presetClass="entr" presetSubtype="1" fill="hold" nodeType="afterEffect">
                                  <p:stCondLst>
                                    <p:cond delay="0"/>
                                  </p:stCondLst>
                                  <p:childTnLst>
                                    <p:set>
                                      <p:cBhvr>
                                        <p:cTn id="56" dur="1" fill="hold">
                                          <p:stCondLst>
                                            <p:cond delay="0"/>
                                          </p:stCondLst>
                                        </p:cTn>
                                        <p:tgtEl>
                                          <p:spTgt spid="141"/>
                                        </p:tgtEl>
                                        <p:attrNameLst>
                                          <p:attrName>style.visibility</p:attrName>
                                        </p:attrNameLst>
                                      </p:cBhvr>
                                      <p:to>
                                        <p:strVal val="visible"/>
                                      </p:to>
                                    </p:set>
                                    <p:animEffect transition="in" filter="wipe(up)">
                                      <p:cBhvr>
                                        <p:cTn id="57" dur="500"/>
                                        <p:tgtEl>
                                          <p:spTgt spid="141"/>
                                        </p:tgtEl>
                                      </p:cBhvr>
                                    </p:animEffect>
                                  </p:childTnLst>
                                </p:cTn>
                              </p:par>
                              <p:par>
                                <p:cTn id="58" presetID="53" presetClass="entr" presetSubtype="16" fill="hold" nodeType="withEffect">
                                  <p:stCondLst>
                                    <p:cond delay="0"/>
                                  </p:stCondLst>
                                  <p:childTnLst>
                                    <p:set>
                                      <p:cBhvr>
                                        <p:cTn id="59" dur="1" fill="hold">
                                          <p:stCondLst>
                                            <p:cond delay="0"/>
                                          </p:stCondLst>
                                        </p:cTn>
                                        <p:tgtEl>
                                          <p:spTgt spid="143"/>
                                        </p:tgtEl>
                                        <p:attrNameLst>
                                          <p:attrName>style.visibility</p:attrName>
                                        </p:attrNameLst>
                                      </p:cBhvr>
                                      <p:to>
                                        <p:strVal val="visible"/>
                                      </p:to>
                                    </p:set>
                                    <p:anim calcmode="lin" valueType="num">
                                      <p:cBhvr>
                                        <p:cTn id="60" dur="500" fill="hold"/>
                                        <p:tgtEl>
                                          <p:spTgt spid="143"/>
                                        </p:tgtEl>
                                        <p:attrNameLst>
                                          <p:attrName>ppt_w</p:attrName>
                                        </p:attrNameLst>
                                      </p:cBhvr>
                                      <p:tavLst>
                                        <p:tav tm="0">
                                          <p:val>
                                            <p:fltVal val="0"/>
                                          </p:val>
                                        </p:tav>
                                        <p:tav tm="100000">
                                          <p:val>
                                            <p:strVal val="#ppt_w"/>
                                          </p:val>
                                        </p:tav>
                                      </p:tavLst>
                                    </p:anim>
                                    <p:anim calcmode="lin" valueType="num">
                                      <p:cBhvr>
                                        <p:cTn id="61" dur="500" fill="hold"/>
                                        <p:tgtEl>
                                          <p:spTgt spid="143"/>
                                        </p:tgtEl>
                                        <p:attrNameLst>
                                          <p:attrName>ppt_h</p:attrName>
                                        </p:attrNameLst>
                                      </p:cBhvr>
                                      <p:tavLst>
                                        <p:tav tm="0">
                                          <p:val>
                                            <p:fltVal val="0"/>
                                          </p:val>
                                        </p:tav>
                                        <p:tav tm="100000">
                                          <p:val>
                                            <p:strVal val="#ppt_h"/>
                                          </p:val>
                                        </p:tav>
                                      </p:tavLst>
                                    </p:anim>
                                    <p:animEffect transition="in" filter="fade">
                                      <p:cBhvr>
                                        <p:cTn id="62" dur="500"/>
                                        <p:tgtEl>
                                          <p:spTgt spid="143"/>
                                        </p:tgtEl>
                                      </p:cBhvr>
                                    </p:animEffect>
                                  </p:childTnLst>
                                </p:cTn>
                              </p:par>
                            </p:childTnLst>
                          </p:cTn>
                        </p:par>
                        <p:par>
                          <p:cTn id="63" fill="hold">
                            <p:stCondLst>
                              <p:cond delay="3000"/>
                            </p:stCondLst>
                            <p:childTnLst>
                              <p:par>
                                <p:cTn id="64" presetID="22" presetClass="entr" presetSubtype="4" fill="hold" nodeType="afterEffect">
                                  <p:stCondLst>
                                    <p:cond delay="0"/>
                                  </p:stCondLst>
                                  <p:childTnLst>
                                    <p:set>
                                      <p:cBhvr>
                                        <p:cTn id="65" dur="1" fill="hold">
                                          <p:stCondLst>
                                            <p:cond delay="0"/>
                                          </p:stCondLst>
                                        </p:cTn>
                                        <p:tgtEl>
                                          <p:spTgt spid="142"/>
                                        </p:tgtEl>
                                        <p:attrNameLst>
                                          <p:attrName>style.visibility</p:attrName>
                                        </p:attrNameLst>
                                      </p:cBhvr>
                                      <p:to>
                                        <p:strVal val="visible"/>
                                      </p:to>
                                    </p:set>
                                    <p:animEffect transition="in" filter="wipe(down)">
                                      <p:cBhvr>
                                        <p:cTn id="66" dur="500"/>
                                        <p:tgtEl>
                                          <p:spTgt spid="142"/>
                                        </p:tgtEl>
                                      </p:cBhvr>
                                    </p:animEffect>
                                  </p:childTnLst>
                                </p:cTn>
                              </p:par>
                            </p:childTnLst>
                          </p:cTn>
                        </p:par>
                        <p:par>
                          <p:cTn id="67" fill="hold">
                            <p:stCondLst>
                              <p:cond delay="3500"/>
                            </p:stCondLst>
                            <p:childTnLst>
                              <p:par>
                                <p:cTn id="68" presetID="22" presetClass="entr" presetSubtype="4" fill="hold"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nodeType="withEffect">
                                  <p:stCondLst>
                                    <p:cond delay="0"/>
                                  </p:stCondLst>
                                  <p:childTnLst>
                                    <p:set>
                                      <p:cBhvr>
                                        <p:cTn id="72" dur="1" fill="hold">
                                          <p:stCondLst>
                                            <p:cond delay="0"/>
                                          </p:stCondLst>
                                        </p:cTn>
                                        <p:tgtEl>
                                          <p:spTgt spid="149"/>
                                        </p:tgtEl>
                                        <p:attrNameLst>
                                          <p:attrName>style.visibility</p:attrName>
                                        </p:attrNameLst>
                                      </p:cBhvr>
                                      <p:to>
                                        <p:strVal val="visible"/>
                                      </p:to>
                                    </p:set>
                                    <p:anim calcmode="lin" valueType="num">
                                      <p:cBhvr>
                                        <p:cTn id="73" dur="500" fill="hold"/>
                                        <p:tgtEl>
                                          <p:spTgt spid="149"/>
                                        </p:tgtEl>
                                        <p:attrNameLst>
                                          <p:attrName>ppt_w</p:attrName>
                                        </p:attrNameLst>
                                      </p:cBhvr>
                                      <p:tavLst>
                                        <p:tav tm="0">
                                          <p:val>
                                            <p:fltVal val="0"/>
                                          </p:val>
                                        </p:tav>
                                        <p:tav tm="100000">
                                          <p:val>
                                            <p:strVal val="#ppt_w"/>
                                          </p:val>
                                        </p:tav>
                                      </p:tavLst>
                                    </p:anim>
                                    <p:anim calcmode="lin" valueType="num">
                                      <p:cBhvr>
                                        <p:cTn id="74" dur="500" fill="hold"/>
                                        <p:tgtEl>
                                          <p:spTgt spid="149"/>
                                        </p:tgtEl>
                                        <p:attrNameLst>
                                          <p:attrName>ppt_h</p:attrName>
                                        </p:attrNameLst>
                                      </p:cBhvr>
                                      <p:tavLst>
                                        <p:tav tm="0">
                                          <p:val>
                                            <p:fltVal val="0"/>
                                          </p:val>
                                        </p:tav>
                                        <p:tav tm="100000">
                                          <p:val>
                                            <p:strVal val="#ppt_h"/>
                                          </p:val>
                                        </p:tav>
                                      </p:tavLst>
                                    </p:anim>
                                    <p:animEffect transition="in" filter="fade">
                                      <p:cBhvr>
                                        <p:cTn id="75" dur="500"/>
                                        <p:tgtEl>
                                          <p:spTgt spid="149"/>
                                        </p:tgtEl>
                                      </p:cBhvr>
                                    </p:animEffect>
                                  </p:childTnLst>
                                </p:cTn>
                              </p:par>
                            </p:childTnLst>
                          </p:cTn>
                        </p:par>
                        <p:par>
                          <p:cTn id="76" fill="hold">
                            <p:stCondLst>
                              <p:cond delay="4000"/>
                            </p:stCondLst>
                            <p:childTnLst>
                              <p:par>
                                <p:cTn id="77" presetID="22" presetClass="entr" presetSubtype="4" fill="hold"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down)">
                                      <p:cBhvr>
                                        <p:cTn id="79" dur="500"/>
                                        <p:tgtEl>
                                          <p:spTgt spid="11"/>
                                        </p:tgtEl>
                                      </p:cBhvr>
                                    </p:animEffect>
                                  </p:childTnLst>
                                </p:cTn>
                              </p:par>
                              <p:par>
                                <p:cTn id="80" presetID="53" presetClass="entr" presetSubtype="16" fill="hold" nodeType="withEffect">
                                  <p:stCondLst>
                                    <p:cond delay="500"/>
                                  </p:stCondLst>
                                  <p:childTnLst>
                                    <p:set>
                                      <p:cBhvr>
                                        <p:cTn id="81" dur="1" fill="hold">
                                          <p:stCondLst>
                                            <p:cond delay="0"/>
                                          </p:stCondLst>
                                        </p:cTn>
                                        <p:tgtEl>
                                          <p:spTgt spid="152"/>
                                        </p:tgtEl>
                                        <p:attrNameLst>
                                          <p:attrName>style.visibility</p:attrName>
                                        </p:attrNameLst>
                                      </p:cBhvr>
                                      <p:to>
                                        <p:strVal val="visible"/>
                                      </p:to>
                                    </p:set>
                                    <p:anim calcmode="lin" valueType="num">
                                      <p:cBhvr>
                                        <p:cTn id="82" dur="500" fill="hold"/>
                                        <p:tgtEl>
                                          <p:spTgt spid="152"/>
                                        </p:tgtEl>
                                        <p:attrNameLst>
                                          <p:attrName>ppt_w</p:attrName>
                                        </p:attrNameLst>
                                      </p:cBhvr>
                                      <p:tavLst>
                                        <p:tav tm="0">
                                          <p:val>
                                            <p:fltVal val="0"/>
                                          </p:val>
                                        </p:tav>
                                        <p:tav tm="100000">
                                          <p:val>
                                            <p:strVal val="#ppt_w"/>
                                          </p:val>
                                        </p:tav>
                                      </p:tavLst>
                                    </p:anim>
                                    <p:anim calcmode="lin" valueType="num">
                                      <p:cBhvr>
                                        <p:cTn id="83" dur="500" fill="hold"/>
                                        <p:tgtEl>
                                          <p:spTgt spid="152"/>
                                        </p:tgtEl>
                                        <p:attrNameLst>
                                          <p:attrName>ppt_h</p:attrName>
                                        </p:attrNameLst>
                                      </p:cBhvr>
                                      <p:tavLst>
                                        <p:tav tm="0">
                                          <p:val>
                                            <p:fltVal val="0"/>
                                          </p:val>
                                        </p:tav>
                                        <p:tav tm="100000">
                                          <p:val>
                                            <p:strVal val="#ppt_h"/>
                                          </p:val>
                                        </p:tav>
                                      </p:tavLst>
                                    </p:anim>
                                    <p:animEffect transition="in" filter="fade">
                                      <p:cBhvr>
                                        <p:cTn id="84" dur="500"/>
                                        <p:tgtEl>
                                          <p:spTgt spid="152"/>
                                        </p:tgtEl>
                                      </p:cBhvr>
                                    </p:animEffect>
                                  </p:childTnLst>
                                </p:cTn>
                              </p:par>
                              <p:par>
                                <p:cTn id="85" presetID="53" presetClass="entr" presetSubtype="16" fill="hold" nodeType="withEffect">
                                  <p:stCondLst>
                                    <p:cond delay="500"/>
                                  </p:stCondLst>
                                  <p:childTnLst>
                                    <p:set>
                                      <p:cBhvr>
                                        <p:cTn id="86" dur="1" fill="hold">
                                          <p:stCondLst>
                                            <p:cond delay="0"/>
                                          </p:stCondLst>
                                        </p:cTn>
                                        <p:tgtEl>
                                          <p:spTgt spid="157"/>
                                        </p:tgtEl>
                                        <p:attrNameLst>
                                          <p:attrName>style.visibility</p:attrName>
                                        </p:attrNameLst>
                                      </p:cBhvr>
                                      <p:to>
                                        <p:strVal val="visible"/>
                                      </p:to>
                                    </p:set>
                                    <p:anim calcmode="lin" valueType="num">
                                      <p:cBhvr>
                                        <p:cTn id="87" dur="500" fill="hold"/>
                                        <p:tgtEl>
                                          <p:spTgt spid="157"/>
                                        </p:tgtEl>
                                        <p:attrNameLst>
                                          <p:attrName>ppt_w</p:attrName>
                                        </p:attrNameLst>
                                      </p:cBhvr>
                                      <p:tavLst>
                                        <p:tav tm="0">
                                          <p:val>
                                            <p:fltVal val="0"/>
                                          </p:val>
                                        </p:tav>
                                        <p:tav tm="100000">
                                          <p:val>
                                            <p:strVal val="#ppt_w"/>
                                          </p:val>
                                        </p:tav>
                                      </p:tavLst>
                                    </p:anim>
                                    <p:anim calcmode="lin" valueType="num">
                                      <p:cBhvr>
                                        <p:cTn id="88" dur="500" fill="hold"/>
                                        <p:tgtEl>
                                          <p:spTgt spid="157"/>
                                        </p:tgtEl>
                                        <p:attrNameLst>
                                          <p:attrName>ppt_h</p:attrName>
                                        </p:attrNameLst>
                                      </p:cBhvr>
                                      <p:tavLst>
                                        <p:tav tm="0">
                                          <p:val>
                                            <p:fltVal val="0"/>
                                          </p:val>
                                        </p:tav>
                                        <p:tav tm="100000">
                                          <p:val>
                                            <p:strVal val="#ppt_h"/>
                                          </p:val>
                                        </p:tav>
                                      </p:tavLst>
                                    </p:anim>
                                    <p:animEffect transition="in" filter="fade">
                                      <p:cBhvr>
                                        <p:cTn id="89" dur="500"/>
                                        <p:tgtEl>
                                          <p:spTgt spid="157"/>
                                        </p:tgtEl>
                                      </p:cBhvr>
                                    </p:animEffect>
                                  </p:childTnLst>
                                </p:cTn>
                              </p:par>
                            </p:childTnLst>
                          </p:cTn>
                        </p:par>
                        <p:par>
                          <p:cTn id="90" fill="hold">
                            <p:stCondLst>
                              <p:cond delay="4500"/>
                            </p:stCondLst>
                            <p:childTnLst>
                              <p:par>
                                <p:cTn id="91" presetID="22" presetClass="entr" presetSubtype="4" fill="hold" nodeType="afterEffect">
                                  <p:stCondLst>
                                    <p:cond delay="0"/>
                                  </p:stCondLst>
                                  <p:childTnLst>
                                    <p:set>
                                      <p:cBhvr>
                                        <p:cTn id="92" dur="1" fill="hold">
                                          <p:stCondLst>
                                            <p:cond delay="0"/>
                                          </p:stCondLst>
                                        </p:cTn>
                                        <p:tgtEl>
                                          <p:spTgt spid="153"/>
                                        </p:tgtEl>
                                        <p:attrNameLst>
                                          <p:attrName>style.visibility</p:attrName>
                                        </p:attrNameLst>
                                      </p:cBhvr>
                                      <p:to>
                                        <p:strVal val="visible"/>
                                      </p:to>
                                    </p:set>
                                    <p:animEffect transition="in" filter="wipe(down)">
                                      <p:cBhvr>
                                        <p:cTn id="93" dur="500"/>
                                        <p:tgtEl>
                                          <p:spTgt spid="153"/>
                                        </p:tgtEl>
                                      </p:cBhvr>
                                    </p:animEffect>
                                  </p:childTnLst>
                                </p:cTn>
                              </p:par>
                              <p:par>
                                <p:cTn id="94" presetID="53" presetClass="entr" presetSubtype="16" fill="hold" nodeType="withEffect">
                                  <p:stCondLst>
                                    <p:cond delay="0"/>
                                  </p:stCondLst>
                                  <p:childTnLst>
                                    <p:set>
                                      <p:cBhvr>
                                        <p:cTn id="95" dur="1" fill="hold">
                                          <p:stCondLst>
                                            <p:cond delay="0"/>
                                          </p:stCondLst>
                                        </p:cTn>
                                        <p:tgtEl>
                                          <p:spTgt spid="154"/>
                                        </p:tgtEl>
                                        <p:attrNameLst>
                                          <p:attrName>style.visibility</p:attrName>
                                        </p:attrNameLst>
                                      </p:cBhvr>
                                      <p:to>
                                        <p:strVal val="visible"/>
                                      </p:to>
                                    </p:set>
                                    <p:anim calcmode="lin" valueType="num">
                                      <p:cBhvr>
                                        <p:cTn id="96" dur="500" fill="hold"/>
                                        <p:tgtEl>
                                          <p:spTgt spid="154"/>
                                        </p:tgtEl>
                                        <p:attrNameLst>
                                          <p:attrName>ppt_w</p:attrName>
                                        </p:attrNameLst>
                                      </p:cBhvr>
                                      <p:tavLst>
                                        <p:tav tm="0">
                                          <p:val>
                                            <p:fltVal val="0"/>
                                          </p:val>
                                        </p:tav>
                                        <p:tav tm="100000">
                                          <p:val>
                                            <p:strVal val="#ppt_w"/>
                                          </p:val>
                                        </p:tav>
                                      </p:tavLst>
                                    </p:anim>
                                    <p:anim calcmode="lin" valueType="num">
                                      <p:cBhvr>
                                        <p:cTn id="97" dur="500" fill="hold"/>
                                        <p:tgtEl>
                                          <p:spTgt spid="154"/>
                                        </p:tgtEl>
                                        <p:attrNameLst>
                                          <p:attrName>ppt_h</p:attrName>
                                        </p:attrNameLst>
                                      </p:cBhvr>
                                      <p:tavLst>
                                        <p:tav tm="0">
                                          <p:val>
                                            <p:fltVal val="0"/>
                                          </p:val>
                                        </p:tav>
                                        <p:tav tm="100000">
                                          <p:val>
                                            <p:strVal val="#ppt_h"/>
                                          </p:val>
                                        </p:tav>
                                      </p:tavLst>
                                    </p:anim>
                                    <p:animEffect transition="in" filter="fade">
                                      <p:cBhvr>
                                        <p:cTn id="98" dur="500"/>
                                        <p:tgtEl>
                                          <p:spTgt spid="154"/>
                                        </p:tgtEl>
                                      </p:cBhvr>
                                    </p:animEffect>
                                  </p:childTnLst>
                                </p:cTn>
                              </p:par>
                            </p:childTnLst>
                          </p:cTn>
                        </p:par>
                        <p:par>
                          <p:cTn id="99" fill="hold">
                            <p:stCondLst>
                              <p:cond delay="5000"/>
                            </p:stCondLst>
                            <p:childTnLst>
                              <p:par>
                                <p:cTn id="100" presetID="22" presetClass="entr" presetSubtype="1" fill="hold" nodeType="after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wipe(up)">
                                      <p:cBhvr>
                                        <p:cTn id="102" dur="500"/>
                                        <p:tgtEl>
                                          <p:spTgt spid="17"/>
                                        </p:tgtEl>
                                      </p:cBhvr>
                                    </p:animEffect>
                                  </p:childTnLst>
                                </p:cTn>
                              </p:par>
                              <p:par>
                                <p:cTn id="103" presetID="53" presetClass="entr" presetSubtype="16" fill="hold" nodeType="withEffect">
                                  <p:stCondLst>
                                    <p:cond delay="500"/>
                                  </p:stCondLst>
                                  <p:childTnLst>
                                    <p:set>
                                      <p:cBhvr>
                                        <p:cTn id="104" dur="1" fill="hold">
                                          <p:stCondLst>
                                            <p:cond delay="0"/>
                                          </p:stCondLst>
                                        </p:cTn>
                                        <p:tgtEl>
                                          <p:spTgt spid="160"/>
                                        </p:tgtEl>
                                        <p:attrNameLst>
                                          <p:attrName>style.visibility</p:attrName>
                                        </p:attrNameLst>
                                      </p:cBhvr>
                                      <p:to>
                                        <p:strVal val="visible"/>
                                      </p:to>
                                    </p:set>
                                    <p:anim calcmode="lin" valueType="num">
                                      <p:cBhvr>
                                        <p:cTn id="105" dur="500" fill="hold"/>
                                        <p:tgtEl>
                                          <p:spTgt spid="160"/>
                                        </p:tgtEl>
                                        <p:attrNameLst>
                                          <p:attrName>ppt_w</p:attrName>
                                        </p:attrNameLst>
                                      </p:cBhvr>
                                      <p:tavLst>
                                        <p:tav tm="0">
                                          <p:val>
                                            <p:fltVal val="0"/>
                                          </p:val>
                                        </p:tav>
                                        <p:tav tm="100000">
                                          <p:val>
                                            <p:strVal val="#ppt_w"/>
                                          </p:val>
                                        </p:tav>
                                      </p:tavLst>
                                    </p:anim>
                                    <p:anim calcmode="lin" valueType="num">
                                      <p:cBhvr>
                                        <p:cTn id="106" dur="500" fill="hold"/>
                                        <p:tgtEl>
                                          <p:spTgt spid="160"/>
                                        </p:tgtEl>
                                        <p:attrNameLst>
                                          <p:attrName>ppt_h</p:attrName>
                                        </p:attrNameLst>
                                      </p:cBhvr>
                                      <p:tavLst>
                                        <p:tav tm="0">
                                          <p:val>
                                            <p:fltVal val="0"/>
                                          </p:val>
                                        </p:tav>
                                        <p:tav tm="100000">
                                          <p:val>
                                            <p:strVal val="#ppt_h"/>
                                          </p:val>
                                        </p:tav>
                                      </p:tavLst>
                                    </p:anim>
                                    <p:animEffect transition="in" filter="fade">
                                      <p:cBhvr>
                                        <p:cTn id="107" dur="500"/>
                                        <p:tgtEl>
                                          <p:spTgt spid="160"/>
                                        </p:tgtEl>
                                      </p:cBhvr>
                                    </p:animEffect>
                                  </p:childTnLst>
                                </p:cTn>
                              </p:par>
                              <p:par>
                                <p:cTn id="108" presetID="53" presetClass="entr" presetSubtype="16" fill="hold" nodeType="withEffect">
                                  <p:stCondLst>
                                    <p:cond delay="500"/>
                                  </p:stCondLst>
                                  <p:childTnLst>
                                    <p:set>
                                      <p:cBhvr>
                                        <p:cTn id="109" dur="1" fill="hold">
                                          <p:stCondLst>
                                            <p:cond delay="0"/>
                                          </p:stCondLst>
                                        </p:cTn>
                                        <p:tgtEl>
                                          <p:spTgt spid="169"/>
                                        </p:tgtEl>
                                        <p:attrNameLst>
                                          <p:attrName>style.visibility</p:attrName>
                                        </p:attrNameLst>
                                      </p:cBhvr>
                                      <p:to>
                                        <p:strVal val="visible"/>
                                      </p:to>
                                    </p:set>
                                    <p:anim calcmode="lin" valueType="num">
                                      <p:cBhvr>
                                        <p:cTn id="110" dur="500" fill="hold"/>
                                        <p:tgtEl>
                                          <p:spTgt spid="169"/>
                                        </p:tgtEl>
                                        <p:attrNameLst>
                                          <p:attrName>ppt_w</p:attrName>
                                        </p:attrNameLst>
                                      </p:cBhvr>
                                      <p:tavLst>
                                        <p:tav tm="0">
                                          <p:val>
                                            <p:fltVal val="0"/>
                                          </p:val>
                                        </p:tav>
                                        <p:tav tm="100000">
                                          <p:val>
                                            <p:strVal val="#ppt_w"/>
                                          </p:val>
                                        </p:tav>
                                      </p:tavLst>
                                    </p:anim>
                                    <p:anim calcmode="lin" valueType="num">
                                      <p:cBhvr>
                                        <p:cTn id="111" dur="500" fill="hold"/>
                                        <p:tgtEl>
                                          <p:spTgt spid="169"/>
                                        </p:tgtEl>
                                        <p:attrNameLst>
                                          <p:attrName>ppt_h</p:attrName>
                                        </p:attrNameLst>
                                      </p:cBhvr>
                                      <p:tavLst>
                                        <p:tav tm="0">
                                          <p:val>
                                            <p:fltVal val="0"/>
                                          </p:val>
                                        </p:tav>
                                        <p:tav tm="100000">
                                          <p:val>
                                            <p:strVal val="#ppt_h"/>
                                          </p:val>
                                        </p:tav>
                                      </p:tavLst>
                                    </p:anim>
                                    <p:animEffect transition="in" filter="fade">
                                      <p:cBhvr>
                                        <p:cTn id="112" dur="500"/>
                                        <p:tgtEl>
                                          <p:spTgt spid="169"/>
                                        </p:tgtEl>
                                      </p:cBhvr>
                                    </p:animEffect>
                                  </p:childTnLst>
                                </p:cTn>
                              </p:par>
                            </p:childTnLst>
                          </p:cTn>
                        </p:par>
                        <p:par>
                          <p:cTn id="113" fill="hold">
                            <p:stCondLst>
                              <p:cond delay="5500"/>
                            </p:stCondLst>
                            <p:childTnLst>
                              <p:par>
                                <p:cTn id="114" presetID="22" presetClass="entr" presetSubtype="1" fill="hold" nodeType="afterEffect">
                                  <p:stCondLst>
                                    <p:cond delay="0"/>
                                  </p:stCondLst>
                                  <p:childTnLst>
                                    <p:set>
                                      <p:cBhvr>
                                        <p:cTn id="115" dur="1" fill="hold">
                                          <p:stCondLst>
                                            <p:cond delay="0"/>
                                          </p:stCondLst>
                                        </p:cTn>
                                        <p:tgtEl>
                                          <p:spTgt spid="161"/>
                                        </p:tgtEl>
                                        <p:attrNameLst>
                                          <p:attrName>style.visibility</p:attrName>
                                        </p:attrNameLst>
                                      </p:cBhvr>
                                      <p:to>
                                        <p:strVal val="visible"/>
                                      </p:to>
                                    </p:set>
                                    <p:animEffect transition="in" filter="wipe(up)">
                                      <p:cBhvr>
                                        <p:cTn id="116" dur="500"/>
                                        <p:tgtEl>
                                          <p:spTgt spid="161"/>
                                        </p:tgtEl>
                                      </p:cBhvr>
                                    </p:animEffect>
                                  </p:childTnLst>
                                </p:cTn>
                              </p:par>
                              <p:par>
                                <p:cTn id="117" presetID="53" presetClass="entr" presetSubtype="16" fill="hold" nodeType="withEffect">
                                  <p:stCondLst>
                                    <p:cond delay="0"/>
                                  </p:stCondLst>
                                  <p:childTnLst>
                                    <p:set>
                                      <p:cBhvr>
                                        <p:cTn id="118" dur="1" fill="hold">
                                          <p:stCondLst>
                                            <p:cond delay="0"/>
                                          </p:stCondLst>
                                        </p:cTn>
                                        <p:tgtEl>
                                          <p:spTgt spid="162"/>
                                        </p:tgtEl>
                                        <p:attrNameLst>
                                          <p:attrName>style.visibility</p:attrName>
                                        </p:attrNameLst>
                                      </p:cBhvr>
                                      <p:to>
                                        <p:strVal val="visible"/>
                                      </p:to>
                                    </p:set>
                                    <p:anim calcmode="lin" valueType="num">
                                      <p:cBhvr>
                                        <p:cTn id="119" dur="500" fill="hold"/>
                                        <p:tgtEl>
                                          <p:spTgt spid="162"/>
                                        </p:tgtEl>
                                        <p:attrNameLst>
                                          <p:attrName>ppt_w</p:attrName>
                                        </p:attrNameLst>
                                      </p:cBhvr>
                                      <p:tavLst>
                                        <p:tav tm="0">
                                          <p:val>
                                            <p:fltVal val="0"/>
                                          </p:val>
                                        </p:tav>
                                        <p:tav tm="100000">
                                          <p:val>
                                            <p:strVal val="#ppt_w"/>
                                          </p:val>
                                        </p:tav>
                                      </p:tavLst>
                                    </p:anim>
                                    <p:anim calcmode="lin" valueType="num">
                                      <p:cBhvr>
                                        <p:cTn id="120" dur="500" fill="hold"/>
                                        <p:tgtEl>
                                          <p:spTgt spid="162"/>
                                        </p:tgtEl>
                                        <p:attrNameLst>
                                          <p:attrName>ppt_h</p:attrName>
                                        </p:attrNameLst>
                                      </p:cBhvr>
                                      <p:tavLst>
                                        <p:tav tm="0">
                                          <p:val>
                                            <p:fltVal val="0"/>
                                          </p:val>
                                        </p:tav>
                                        <p:tav tm="100000">
                                          <p:val>
                                            <p:strVal val="#ppt_h"/>
                                          </p:val>
                                        </p:tav>
                                      </p:tavLst>
                                    </p:anim>
                                    <p:animEffect transition="in" filter="fade">
                                      <p:cBhvr>
                                        <p:cTn id="121" dur="500"/>
                                        <p:tgtEl>
                                          <p:spTgt spid="162"/>
                                        </p:tgtEl>
                                      </p:cBhvr>
                                    </p:animEffect>
                                  </p:childTnLst>
                                </p:cTn>
                              </p:par>
                            </p:childTnLst>
                          </p:cTn>
                        </p:par>
                        <p:par>
                          <p:cTn id="122" fill="hold">
                            <p:stCondLst>
                              <p:cond delay="6000"/>
                            </p:stCondLst>
                            <p:childTnLst>
                              <p:par>
                                <p:cTn id="123" presetID="22" presetClass="entr" presetSubtype="4" fill="hold" nodeType="afterEffect">
                                  <p:stCondLst>
                                    <p:cond delay="0"/>
                                  </p:stCondLst>
                                  <p:childTnLst>
                                    <p:set>
                                      <p:cBhvr>
                                        <p:cTn id="124" dur="1" fill="hold">
                                          <p:stCondLst>
                                            <p:cond delay="0"/>
                                          </p:stCondLst>
                                        </p:cTn>
                                        <p:tgtEl>
                                          <p:spTgt spid="165"/>
                                        </p:tgtEl>
                                        <p:attrNameLst>
                                          <p:attrName>style.visibility</p:attrName>
                                        </p:attrNameLst>
                                      </p:cBhvr>
                                      <p:to>
                                        <p:strVal val="visible"/>
                                      </p:to>
                                    </p:set>
                                    <p:animEffect transition="in" filter="wipe(down)">
                                      <p:cBhvr>
                                        <p:cTn id="125" dur="500"/>
                                        <p:tgtEl>
                                          <p:spTgt spid="165"/>
                                        </p:tgtEl>
                                      </p:cBhvr>
                                    </p:animEffect>
                                  </p:childTnLst>
                                </p:cTn>
                              </p:par>
                              <p:par>
                                <p:cTn id="126" presetID="53" presetClass="entr" presetSubtype="16" fill="hold" nodeType="withEffect">
                                  <p:stCondLst>
                                    <p:cond delay="0"/>
                                  </p:stCondLst>
                                  <p:childTnLst>
                                    <p:set>
                                      <p:cBhvr>
                                        <p:cTn id="127" dur="1" fill="hold">
                                          <p:stCondLst>
                                            <p:cond delay="0"/>
                                          </p:stCondLst>
                                        </p:cTn>
                                        <p:tgtEl>
                                          <p:spTgt spid="166"/>
                                        </p:tgtEl>
                                        <p:attrNameLst>
                                          <p:attrName>style.visibility</p:attrName>
                                        </p:attrNameLst>
                                      </p:cBhvr>
                                      <p:to>
                                        <p:strVal val="visible"/>
                                      </p:to>
                                    </p:set>
                                    <p:anim calcmode="lin" valueType="num">
                                      <p:cBhvr>
                                        <p:cTn id="128" dur="500" fill="hold"/>
                                        <p:tgtEl>
                                          <p:spTgt spid="166"/>
                                        </p:tgtEl>
                                        <p:attrNameLst>
                                          <p:attrName>ppt_w</p:attrName>
                                        </p:attrNameLst>
                                      </p:cBhvr>
                                      <p:tavLst>
                                        <p:tav tm="0">
                                          <p:val>
                                            <p:fltVal val="0"/>
                                          </p:val>
                                        </p:tav>
                                        <p:tav tm="100000">
                                          <p:val>
                                            <p:strVal val="#ppt_w"/>
                                          </p:val>
                                        </p:tav>
                                      </p:tavLst>
                                    </p:anim>
                                    <p:anim calcmode="lin" valueType="num">
                                      <p:cBhvr>
                                        <p:cTn id="129" dur="500" fill="hold"/>
                                        <p:tgtEl>
                                          <p:spTgt spid="166"/>
                                        </p:tgtEl>
                                        <p:attrNameLst>
                                          <p:attrName>ppt_h</p:attrName>
                                        </p:attrNameLst>
                                      </p:cBhvr>
                                      <p:tavLst>
                                        <p:tav tm="0">
                                          <p:val>
                                            <p:fltVal val="0"/>
                                          </p:val>
                                        </p:tav>
                                        <p:tav tm="100000">
                                          <p:val>
                                            <p:strVal val="#ppt_h"/>
                                          </p:val>
                                        </p:tav>
                                      </p:tavLst>
                                    </p:anim>
                                    <p:animEffect transition="in" filter="fade">
                                      <p:cBhvr>
                                        <p:cTn id="130" dur="500"/>
                                        <p:tgtEl>
                                          <p:spTgt spid="166"/>
                                        </p:tgtEl>
                                      </p:cBhvr>
                                    </p:animEffect>
                                  </p:childTnLst>
                                </p:cTn>
                              </p:par>
                            </p:childTnLst>
                          </p:cTn>
                        </p:par>
                        <p:par>
                          <p:cTn id="131" fill="hold">
                            <p:stCondLst>
                              <p:cond delay="6500"/>
                            </p:stCondLst>
                            <p:childTnLst>
                              <p:par>
                                <p:cTn id="132" presetID="22" presetClass="entr" presetSubtype="8" fill="hold" nodeType="afterEffect">
                                  <p:stCondLst>
                                    <p:cond delay="0"/>
                                  </p:stCondLst>
                                  <p:childTnLst>
                                    <p:set>
                                      <p:cBhvr>
                                        <p:cTn id="133" dur="1" fill="hold">
                                          <p:stCondLst>
                                            <p:cond delay="0"/>
                                          </p:stCondLst>
                                        </p:cTn>
                                        <p:tgtEl>
                                          <p:spTgt spid="172"/>
                                        </p:tgtEl>
                                        <p:attrNameLst>
                                          <p:attrName>style.visibility</p:attrName>
                                        </p:attrNameLst>
                                      </p:cBhvr>
                                      <p:to>
                                        <p:strVal val="visible"/>
                                      </p:to>
                                    </p:set>
                                    <p:animEffect transition="in" filter="wipe(left)">
                                      <p:cBhvr>
                                        <p:cTn id="134" dur="5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a:latin typeface="微软雅黑" panose="020B0503020204020204" pitchFamily="34" charset="-122"/>
                <a:ea typeface="微软雅黑" panose="020B0503020204020204" pitchFamily="34" charset="-122"/>
              </a:rPr>
              <a:t>核心</a:t>
            </a:r>
            <a:r>
              <a:rPr lang="zh-CN" altLang="en-US" sz="2000" dirty="0" smtClean="0">
                <a:latin typeface="微软雅黑" panose="020B0503020204020204" pitchFamily="34" charset="-122"/>
                <a:ea typeface="微软雅黑" panose="020B0503020204020204" pitchFamily="34" charset="-122"/>
              </a:rPr>
              <a:t>成员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1057027" y="2852936"/>
            <a:ext cx="1360493" cy="1360493"/>
            <a:chOff x="1008115" y="2542722"/>
            <a:chExt cx="1360493" cy="1360493"/>
          </a:xfrm>
        </p:grpSpPr>
        <p:grpSp>
          <p:nvGrpSpPr>
            <p:cNvPr id="9" name="组合 8"/>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0" name="TextBox 9"/>
            <p:cNvSpPr txBox="1"/>
            <p:nvPr/>
          </p:nvSpPr>
          <p:spPr>
            <a:xfrm>
              <a:off x="1360496" y="2863853"/>
              <a:ext cx="697627" cy="707886"/>
            </a:xfrm>
            <a:prstGeom prst="rect">
              <a:avLst/>
            </a:prstGeom>
            <a:noFill/>
          </p:spPr>
          <p:txBody>
            <a:bodyPr wrap="none" rtlCol="0">
              <a:spAutoFit/>
            </a:bodyPr>
            <a:lstStyle/>
            <a:p>
              <a:r>
                <a:rPr lang="zh-CN" altLang="en-US" sz="2000" b="1" dirty="0" smtClean="0">
                  <a:latin typeface="Impact MT Std" pitchFamily="34" charset="0"/>
                  <a:ea typeface="微软雅黑" panose="020B0503020204020204" pitchFamily="34" charset="-122"/>
                </a:rPr>
                <a:t>核心</a:t>
              </a:r>
              <a:endParaRPr lang="en-US" altLang="zh-CN" sz="2000" b="1" dirty="0" smtClean="0">
                <a:latin typeface="Impact MT Std" pitchFamily="34" charset="0"/>
                <a:ea typeface="微软雅黑" panose="020B0503020204020204" pitchFamily="34" charset="-122"/>
              </a:endParaRPr>
            </a:p>
            <a:p>
              <a:r>
                <a:rPr lang="zh-CN" altLang="en-US" sz="2000" b="1" dirty="0" smtClean="0">
                  <a:latin typeface="Impact MT Std" pitchFamily="34" charset="0"/>
                  <a:ea typeface="微软雅黑" panose="020B0503020204020204" pitchFamily="34" charset="-122"/>
                </a:rPr>
                <a:t>成员</a:t>
              </a:r>
              <a:endParaRPr lang="zh-CN" altLang="en-US" sz="2000" b="1" dirty="0">
                <a:latin typeface="Impact MT Std" pitchFamily="34" charset="0"/>
                <a:ea typeface="微软雅黑" panose="020B0503020204020204" pitchFamily="34" charset="-122"/>
              </a:endParaRPr>
            </a:p>
          </p:txBody>
        </p:sp>
      </p:grpSp>
      <p:cxnSp>
        <p:nvCxnSpPr>
          <p:cNvPr id="3" name="直接连接符 2"/>
          <p:cNvCxnSpPr>
            <a:stCxn id="12" idx="7"/>
          </p:cNvCxnSpPr>
          <p:nvPr/>
        </p:nvCxnSpPr>
        <p:spPr>
          <a:xfrm flipV="1">
            <a:off x="2197283" y="2348880"/>
            <a:ext cx="796301" cy="72429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1" idx="5"/>
          </p:cNvCxnSpPr>
          <p:nvPr/>
        </p:nvCxnSpPr>
        <p:spPr>
          <a:xfrm>
            <a:off x="2218280" y="4014189"/>
            <a:ext cx="775304" cy="71095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2993584" y="1772816"/>
            <a:ext cx="1000453" cy="1000453"/>
            <a:chOff x="1008115" y="2542722"/>
            <a:chExt cx="1360493" cy="1360493"/>
          </a:xfrm>
        </p:grpSpPr>
        <p:grpSp>
          <p:nvGrpSpPr>
            <p:cNvPr id="18" name="组合 1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9" name="TextBox 18"/>
            <p:cNvSpPr txBox="1"/>
            <p:nvPr/>
          </p:nvSpPr>
          <p:spPr>
            <a:xfrm>
              <a:off x="1261974" y="3019696"/>
              <a:ext cx="852772" cy="50224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JANK</a:t>
              </a:r>
            </a:p>
          </p:txBody>
        </p:sp>
      </p:grpSp>
      <p:grpSp>
        <p:nvGrpSpPr>
          <p:cNvPr id="22" name="组合 21"/>
          <p:cNvGrpSpPr/>
          <p:nvPr/>
        </p:nvGrpSpPr>
        <p:grpSpPr>
          <a:xfrm>
            <a:off x="2993584" y="4221088"/>
            <a:ext cx="1000453" cy="1000453"/>
            <a:chOff x="1008115" y="2542722"/>
            <a:chExt cx="1360493" cy="1360493"/>
          </a:xfrm>
        </p:grpSpPr>
        <p:grpSp>
          <p:nvGrpSpPr>
            <p:cNvPr id="23" name="组合 22"/>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4" name="TextBox 23"/>
            <p:cNvSpPr txBox="1"/>
            <p:nvPr/>
          </p:nvSpPr>
          <p:spPr>
            <a:xfrm>
              <a:off x="1245623" y="3019696"/>
              <a:ext cx="885470" cy="50224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ROSE</a:t>
              </a:r>
            </a:p>
          </p:txBody>
        </p:sp>
      </p:grpSp>
      <p:cxnSp>
        <p:nvCxnSpPr>
          <p:cNvPr id="27" name="直接连接符 26"/>
          <p:cNvCxnSpPr>
            <a:stCxn id="21" idx="6"/>
          </p:cNvCxnSpPr>
          <p:nvPr/>
        </p:nvCxnSpPr>
        <p:spPr>
          <a:xfrm>
            <a:off x="3972201" y="227304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796949" y="2201800"/>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4" name="直接连接符 33"/>
          <p:cNvCxnSpPr/>
          <p:nvPr/>
        </p:nvCxnSpPr>
        <p:spPr>
          <a:xfrm>
            <a:off x="3972201" y="4724378"/>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796949" y="4653136"/>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8" name="直接连接符 37"/>
          <p:cNvCxnSpPr/>
          <p:nvPr/>
        </p:nvCxnSpPr>
        <p:spPr>
          <a:xfrm>
            <a:off x="5009808" y="2276106"/>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5834556" y="220486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椭圆 4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2" name="直接连接符 41"/>
          <p:cNvCxnSpPr/>
          <p:nvPr/>
        </p:nvCxnSpPr>
        <p:spPr>
          <a:xfrm>
            <a:off x="5009808" y="472744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5834556" y="4656200"/>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6" name="直接连接符 45"/>
          <p:cNvCxnSpPr/>
          <p:nvPr/>
        </p:nvCxnSpPr>
        <p:spPr>
          <a:xfrm>
            <a:off x="6017920" y="2276106"/>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6842668" y="220486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椭圆 4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50" name="直接连接符 49"/>
          <p:cNvCxnSpPr/>
          <p:nvPr/>
        </p:nvCxnSpPr>
        <p:spPr>
          <a:xfrm>
            <a:off x="6017920" y="472744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6842668" y="4656200"/>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椭圆 5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54" name="直接连接符 53"/>
          <p:cNvCxnSpPr/>
          <p:nvPr/>
        </p:nvCxnSpPr>
        <p:spPr>
          <a:xfrm>
            <a:off x="7026032" y="227687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7026032" y="4728208"/>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7" name="矩形 56"/>
          <p:cNvSpPr/>
          <p:nvPr/>
        </p:nvSpPr>
        <p:spPr>
          <a:xfrm>
            <a:off x="4073705" y="2526672"/>
            <a:ext cx="1338810"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职位职能：</a:t>
            </a:r>
            <a:endParaRPr lang="en-US" altLang="zh-CN" b="1" dirty="0">
              <a:latin typeface="微软雅黑" panose="020B0503020204020204" pitchFamily="34" charset="-122"/>
              <a:ea typeface="微软雅黑" panose="020B0503020204020204" pitchFamily="34" charset="-122"/>
            </a:endParaRPr>
          </a:p>
        </p:txBody>
      </p:sp>
      <p:sp>
        <p:nvSpPr>
          <p:cNvPr id="58" name="矩形 47"/>
          <p:cNvSpPr>
            <a:spLocks noChangeArrowheads="1"/>
          </p:cNvSpPr>
          <p:nvPr/>
        </p:nvSpPr>
        <p:spPr bwMode="auto">
          <a:xfrm>
            <a:off x="4073704" y="2891618"/>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59" name="矩形 58"/>
          <p:cNvSpPr/>
          <p:nvPr/>
        </p:nvSpPr>
        <p:spPr>
          <a:xfrm>
            <a:off x="4073705" y="4974944"/>
            <a:ext cx="1338810"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职位职能：</a:t>
            </a:r>
            <a:endParaRPr lang="en-US" altLang="zh-CN" b="1" dirty="0">
              <a:latin typeface="微软雅黑" panose="020B0503020204020204" pitchFamily="34" charset="-122"/>
              <a:ea typeface="微软雅黑" panose="020B0503020204020204" pitchFamily="34" charset="-122"/>
            </a:endParaRPr>
          </a:p>
        </p:txBody>
      </p:sp>
      <p:sp>
        <p:nvSpPr>
          <p:cNvPr id="60" name="矩形 47"/>
          <p:cNvSpPr>
            <a:spLocks noChangeArrowheads="1"/>
          </p:cNvSpPr>
          <p:nvPr/>
        </p:nvSpPr>
        <p:spPr bwMode="auto">
          <a:xfrm>
            <a:off x="4073704" y="5339890"/>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61" name="直接连接符 60"/>
          <p:cNvCxnSpPr/>
          <p:nvPr/>
        </p:nvCxnSpPr>
        <p:spPr>
          <a:xfrm>
            <a:off x="9765501" y="2308230"/>
            <a:ext cx="1224136" cy="3333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2" name="组合 61"/>
          <p:cNvGrpSpPr/>
          <p:nvPr/>
        </p:nvGrpSpPr>
        <p:grpSpPr>
          <a:xfrm>
            <a:off x="10845621" y="2353525"/>
            <a:ext cx="432048" cy="432048"/>
            <a:chOff x="304800" y="673100"/>
            <a:chExt cx="4000500" cy="4000500"/>
          </a:xfrm>
          <a:effectLst>
            <a:outerShdw blurRad="317500" dist="1905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5" name="直接连接符 64"/>
          <p:cNvCxnSpPr>
            <a:stCxn id="64" idx="7"/>
          </p:cNvCxnSpPr>
          <p:nvPr/>
        </p:nvCxnSpPr>
        <p:spPr>
          <a:xfrm flipV="1">
            <a:off x="11207730" y="1633446"/>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6" name="组合 65"/>
          <p:cNvGrpSpPr/>
          <p:nvPr/>
        </p:nvGrpSpPr>
        <p:grpSpPr>
          <a:xfrm>
            <a:off x="11565701" y="148478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椭圆 6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6" name="椭圆 55"/>
          <p:cNvSpPr/>
          <p:nvPr/>
        </p:nvSpPr>
        <p:spPr>
          <a:xfrm>
            <a:off x="7182053" y="1908866"/>
            <a:ext cx="3228132" cy="3228132"/>
          </a:xfrm>
          <a:prstGeom prst="ellipse">
            <a:avLst/>
          </a:prstGeom>
          <a:blipFill>
            <a:blip r:embed="rId3" cstate="screen">
              <a:extLst>
                <a:ext uri="{BEBA8EAE-BF5A-486C-A8C5-ECC9F3942E4B}">
                  <a14:imgProps xmlns:a14="http://schemas.microsoft.com/office/drawing/2010/main">
                    <a14:imgLayer r:embed="rId4">
                      <a14:imgEffect>
                        <a14:brightnessContrast bright="12000"/>
                      </a14:imgEffect>
                      <a14:imgEffect>
                        <a14:sharpenSoften amount="-100000"/>
                      </a14:imgEffect>
                    </a14:imgLayer>
                  </a14:imgProps>
                </a:ext>
                <a:ext uri="{28A0092B-C50C-407E-A947-70E740481C1C}">
                  <a14:useLocalDpi xmlns:a14="http://schemas.microsoft.com/office/drawing/2010/main"/>
                </a:ext>
              </a:extLst>
            </a:blip>
            <a:srcRect/>
            <a:stretch>
              <a:fillRect t="3346"/>
            </a:stretch>
          </a:blipFill>
          <a:ln w="76200">
            <a:solidFill>
              <a:schemeClr val="bg1"/>
            </a:solidFill>
          </a:ln>
          <a:effectLst>
            <a:outerShdw blurRad="355600" dist="1270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0" name="直接连接符 69"/>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22" presetClass="entr" presetSubtype="8" fill="hold" nodeType="withEffect">
                                  <p:stCondLst>
                                    <p:cond delay="75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par>
                                <p:cTn id="22" presetID="22" presetClass="entr" presetSubtype="8" fill="hold" nodeType="withEffect">
                                  <p:stCondLst>
                                    <p:cond delay="75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par>
                                <p:cTn id="25" presetID="53" presetClass="entr" presetSubtype="16" fill="hold" nodeType="withEffect">
                                  <p:stCondLst>
                                    <p:cond delay="125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nodeType="withEffect">
                                  <p:stCondLst>
                                    <p:cond delay="125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22" presetClass="entr" presetSubtype="8" fill="hold" nodeType="withEffect">
                                  <p:stCondLst>
                                    <p:cond delay="175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53" presetClass="entr" presetSubtype="16" fill="hold" nodeType="withEffect">
                                  <p:stCondLst>
                                    <p:cond delay="1750"/>
                                  </p:stCondLst>
                                  <p:childTnLst>
                                    <p:set>
                                      <p:cBhvr>
                                        <p:cTn id="39" dur="1" fill="hold">
                                          <p:stCondLst>
                                            <p:cond delay="0"/>
                                          </p:stCondLst>
                                        </p:cTn>
                                        <p:tgtEl>
                                          <p:spTgt spid="31"/>
                                        </p:tgtEl>
                                        <p:attrNameLst>
                                          <p:attrName>style.visibility</p:attrName>
                                        </p:attrNameLst>
                                      </p:cBhvr>
                                      <p:to>
                                        <p:strVal val="visible"/>
                                      </p:to>
                                    </p:set>
                                    <p:anim calcmode="lin" valueType="num">
                                      <p:cBhvr>
                                        <p:cTn id="40" dur="500" fill="hold"/>
                                        <p:tgtEl>
                                          <p:spTgt spid="31"/>
                                        </p:tgtEl>
                                        <p:attrNameLst>
                                          <p:attrName>ppt_w</p:attrName>
                                        </p:attrNameLst>
                                      </p:cBhvr>
                                      <p:tavLst>
                                        <p:tav tm="0">
                                          <p:val>
                                            <p:fltVal val="0"/>
                                          </p:val>
                                        </p:tav>
                                        <p:tav tm="100000">
                                          <p:val>
                                            <p:strVal val="#ppt_w"/>
                                          </p:val>
                                        </p:tav>
                                      </p:tavLst>
                                    </p:anim>
                                    <p:anim calcmode="lin" valueType="num">
                                      <p:cBhvr>
                                        <p:cTn id="41" dur="500" fill="hold"/>
                                        <p:tgtEl>
                                          <p:spTgt spid="31"/>
                                        </p:tgtEl>
                                        <p:attrNameLst>
                                          <p:attrName>ppt_h</p:attrName>
                                        </p:attrNameLst>
                                      </p:cBhvr>
                                      <p:tavLst>
                                        <p:tav tm="0">
                                          <p:val>
                                            <p:fltVal val="0"/>
                                          </p:val>
                                        </p:tav>
                                        <p:tav tm="100000">
                                          <p:val>
                                            <p:strVal val="#ppt_h"/>
                                          </p:val>
                                        </p:tav>
                                      </p:tavLst>
                                    </p:anim>
                                    <p:animEffect transition="in" filter="fade">
                                      <p:cBhvr>
                                        <p:cTn id="42" dur="500"/>
                                        <p:tgtEl>
                                          <p:spTgt spid="31"/>
                                        </p:tgtEl>
                                      </p:cBhvr>
                                    </p:animEffect>
                                  </p:childTnLst>
                                </p:cTn>
                              </p:par>
                              <p:par>
                                <p:cTn id="43" presetID="22" presetClass="entr" presetSubtype="8" fill="hold" nodeType="withEffect">
                                  <p:stCondLst>
                                    <p:cond delay="175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par>
                                <p:cTn id="46" presetID="53" presetClass="entr" presetSubtype="16" fill="hold" nodeType="withEffect">
                                  <p:stCondLst>
                                    <p:cond delay="1750"/>
                                  </p:stCondLst>
                                  <p:childTnLst>
                                    <p:set>
                                      <p:cBhvr>
                                        <p:cTn id="47" dur="1" fill="hold">
                                          <p:stCondLst>
                                            <p:cond delay="0"/>
                                          </p:stCondLst>
                                        </p:cTn>
                                        <p:tgtEl>
                                          <p:spTgt spid="35"/>
                                        </p:tgtEl>
                                        <p:attrNameLst>
                                          <p:attrName>style.visibility</p:attrName>
                                        </p:attrNameLst>
                                      </p:cBhvr>
                                      <p:to>
                                        <p:strVal val="visible"/>
                                      </p:to>
                                    </p:set>
                                    <p:anim calcmode="lin" valueType="num">
                                      <p:cBhvr>
                                        <p:cTn id="48" dur="500" fill="hold"/>
                                        <p:tgtEl>
                                          <p:spTgt spid="35"/>
                                        </p:tgtEl>
                                        <p:attrNameLst>
                                          <p:attrName>ppt_w</p:attrName>
                                        </p:attrNameLst>
                                      </p:cBhvr>
                                      <p:tavLst>
                                        <p:tav tm="0">
                                          <p:val>
                                            <p:fltVal val="0"/>
                                          </p:val>
                                        </p:tav>
                                        <p:tav tm="100000">
                                          <p:val>
                                            <p:strVal val="#ppt_w"/>
                                          </p:val>
                                        </p:tav>
                                      </p:tavLst>
                                    </p:anim>
                                    <p:anim calcmode="lin" valueType="num">
                                      <p:cBhvr>
                                        <p:cTn id="49" dur="500" fill="hold"/>
                                        <p:tgtEl>
                                          <p:spTgt spid="35"/>
                                        </p:tgtEl>
                                        <p:attrNameLst>
                                          <p:attrName>ppt_h</p:attrName>
                                        </p:attrNameLst>
                                      </p:cBhvr>
                                      <p:tavLst>
                                        <p:tav tm="0">
                                          <p:val>
                                            <p:fltVal val="0"/>
                                          </p:val>
                                        </p:tav>
                                        <p:tav tm="100000">
                                          <p:val>
                                            <p:strVal val="#ppt_h"/>
                                          </p:val>
                                        </p:tav>
                                      </p:tavLst>
                                    </p:anim>
                                    <p:animEffect transition="in" filter="fade">
                                      <p:cBhvr>
                                        <p:cTn id="50" dur="500"/>
                                        <p:tgtEl>
                                          <p:spTgt spid="35"/>
                                        </p:tgtEl>
                                      </p:cBhvr>
                                    </p:animEffect>
                                  </p:childTnLst>
                                </p:cTn>
                              </p:par>
                              <p:par>
                                <p:cTn id="51" presetID="22" presetClass="entr" presetSubtype="8" fill="hold" nodeType="withEffect">
                                  <p:stCondLst>
                                    <p:cond delay="225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par>
                                <p:cTn id="54" presetID="53" presetClass="entr" presetSubtype="16" fill="hold" nodeType="withEffect">
                                  <p:stCondLst>
                                    <p:cond delay="2250"/>
                                  </p:stCondLst>
                                  <p:childTnLst>
                                    <p:set>
                                      <p:cBhvr>
                                        <p:cTn id="55" dur="1" fill="hold">
                                          <p:stCondLst>
                                            <p:cond delay="0"/>
                                          </p:stCondLst>
                                        </p:cTn>
                                        <p:tgtEl>
                                          <p:spTgt spid="39"/>
                                        </p:tgtEl>
                                        <p:attrNameLst>
                                          <p:attrName>style.visibility</p:attrName>
                                        </p:attrNameLst>
                                      </p:cBhvr>
                                      <p:to>
                                        <p:strVal val="visible"/>
                                      </p:to>
                                    </p:set>
                                    <p:anim calcmode="lin" valueType="num">
                                      <p:cBhvr>
                                        <p:cTn id="56" dur="500" fill="hold"/>
                                        <p:tgtEl>
                                          <p:spTgt spid="39"/>
                                        </p:tgtEl>
                                        <p:attrNameLst>
                                          <p:attrName>ppt_w</p:attrName>
                                        </p:attrNameLst>
                                      </p:cBhvr>
                                      <p:tavLst>
                                        <p:tav tm="0">
                                          <p:val>
                                            <p:fltVal val="0"/>
                                          </p:val>
                                        </p:tav>
                                        <p:tav tm="100000">
                                          <p:val>
                                            <p:strVal val="#ppt_w"/>
                                          </p:val>
                                        </p:tav>
                                      </p:tavLst>
                                    </p:anim>
                                    <p:anim calcmode="lin" valueType="num">
                                      <p:cBhvr>
                                        <p:cTn id="57" dur="500" fill="hold"/>
                                        <p:tgtEl>
                                          <p:spTgt spid="39"/>
                                        </p:tgtEl>
                                        <p:attrNameLst>
                                          <p:attrName>ppt_h</p:attrName>
                                        </p:attrNameLst>
                                      </p:cBhvr>
                                      <p:tavLst>
                                        <p:tav tm="0">
                                          <p:val>
                                            <p:fltVal val="0"/>
                                          </p:val>
                                        </p:tav>
                                        <p:tav tm="100000">
                                          <p:val>
                                            <p:strVal val="#ppt_h"/>
                                          </p:val>
                                        </p:tav>
                                      </p:tavLst>
                                    </p:anim>
                                    <p:animEffect transition="in" filter="fade">
                                      <p:cBhvr>
                                        <p:cTn id="58" dur="500"/>
                                        <p:tgtEl>
                                          <p:spTgt spid="39"/>
                                        </p:tgtEl>
                                      </p:cBhvr>
                                    </p:animEffect>
                                  </p:childTnLst>
                                </p:cTn>
                              </p:par>
                              <p:par>
                                <p:cTn id="59" presetID="22" presetClass="entr" presetSubtype="8" fill="hold" nodeType="withEffect">
                                  <p:stCondLst>
                                    <p:cond delay="2250"/>
                                  </p:stCondLst>
                                  <p:childTnLst>
                                    <p:set>
                                      <p:cBhvr>
                                        <p:cTn id="60" dur="1" fill="hold">
                                          <p:stCondLst>
                                            <p:cond delay="0"/>
                                          </p:stCondLst>
                                        </p:cTn>
                                        <p:tgtEl>
                                          <p:spTgt spid="42"/>
                                        </p:tgtEl>
                                        <p:attrNameLst>
                                          <p:attrName>style.visibility</p:attrName>
                                        </p:attrNameLst>
                                      </p:cBhvr>
                                      <p:to>
                                        <p:strVal val="visible"/>
                                      </p:to>
                                    </p:set>
                                    <p:animEffect transition="in" filter="wipe(left)">
                                      <p:cBhvr>
                                        <p:cTn id="61" dur="500"/>
                                        <p:tgtEl>
                                          <p:spTgt spid="42"/>
                                        </p:tgtEl>
                                      </p:cBhvr>
                                    </p:animEffect>
                                  </p:childTnLst>
                                </p:cTn>
                              </p:par>
                              <p:par>
                                <p:cTn id="62" presetID="53" presetClass="entr" presetSubtype="16" fill="hold" nodeType="withEffect">
                                  <p:stCondLst>
                                    <p:cond delay="2250"/>
                                  </p:stCondLst>
                                  <p:childTnLst>
                                    <p:set>
                                      <p:cBhvr>
                                        <p:cTn id="63" dur="1" fill="hold">
                                          <p:stCondLst>
                                            <p:cond delay="0"/>
                                          </p:stCondLst>
                                        </p:cTn>
                                        <p:tgtEl>
                                          <p:spTgt spid="43"/>
                                        </p:tgtEl>
                                        <p:attrNameLst>
                                          <p:attrName>style.visibility</p:attrName>
                                        </p:attrNameLst>
                                      </p:cBhvr>
                                      <p:to>
                                        <p:strVal val="visible"/>
                                      </p:to>
                                    </p:set>
                                    <p:anim calcmode="lin" valueType="num">
                                      <p:cBhvr>
                                        <p:cTn id="64" dur="500" fill="hold"/>
                                        <p:tgtEl>
                                          <p:spTgt spid="43"/>
                                        </p:tgtEl>
                                        <p:attrNameLst>
                                          <p:attrName>ppt_w</p:attrName>
                                        </p:attrNameLst>
                                      </p:cBhvr>
                                      <p:tavLst>
                                        <p:tav tm="0">
                                          <p:val>
                                            <p:fltVal val="0"/>
                                          </p:val>
                                        </p:tav>
                                        <p:tav tm="100000">
                                          <p:val>
                                            <p:strVal val="#ppt_w"/>
                                          </p:val>
                                        </p:tav>
                                      </p:tavLst>
                                    </p:anim>
                                    <p:anim calcmode="lin" valueType="num">
                                      <p:cBhvr>
                                        <p:cTn id="65" dur="500" fill="hold"/>
                                        <p:tgtEl>
                                          <p:spTgt spid="43"/>
                                        </p:tgtEl>
                                        <p:attrNameLst>
                                          <p:attrName>ppt_h</p:attrName>
                                        </p:attrNameLst>
                                      </p:cBhvr>
                                      <p:tavLst>
                                        <p:tav tm="0">
                                          <p:val>
                                            <p:fltVal val="0"/>
                                          </p:val>
                                        </p:tav>
                                        <p:tav tm="100000">
                                          <p:val>
                                            <p:strVal val="#ppt_h"/>
                                          </p:val>
                                        </p:tav>
                                      </p:tavLst>
                                    </p:anim>
                                    <p:animEffect transition="in" filter="fade">
                                      <p:cBhvr>
                                        <p:cTn id="66" dur="500"/>
                                        <p:tgtEl>
                                          <p:spTgt spid="43"/>
                                        </p:tgtEl>
                                      </p:cBhvr>
                                    </p:animEffect>
                                  </p:childTnLst>
                                </p:cTn>
                              </p:par>
                              <p:par>
                                <p:cTn id="67" presetID="22" presetClass="entr" presetSubtype="8" fill="hold" nodeType="withEffect">
                                  <p:stCondLst>
                                    <p:cond delay="275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500"/>
                                        <p:tgtEl>
                                          <p:spTgt spid="46"/>
                                        </p:tgtEl>
                                      </p:cBhvr>
                                    </p:animEffect>
                                  </p:childTnLst>
                                </p:cTn>
                              </p:par>
                              <p:par>
                                <p:cTn id="70" presetID="53" presetClass="entr" presetSubtype="16" fill="hold" nodeType="withEffect">
                                  <p:stCondLst>
                                    <p:cond delay="2750"/>
                                  </p:stCondLst>
                                  <p:childTnLst>
                                    <p:set>
                                      <p:cBhvr>
                                        <p:cTn id="71" dur="1" fill="hold">
                                          <p:stCondLst>
                                            <p:cond delay="0"/>
                                          </p:stCondLst>
                                        </p:cTn>
                                        <p:tgtEl>
                                          <p:spTgt spid="47"/>
                                        </p:tgtEl>
                                        <p:attrNameLst>
                                          <p:attrName>style.visibility</p:attrName>
                                        </p:attrNameLst>
                                      </p:cBhvr>
                                      <p:to>
                                        <p:strVal val="visible"/>
                                      </p:to>
                                    </p:set>
                                    <p:anim calcmode="lin" valueType="num">
                                      <p:cBhvr>
                                        <p:cTn id="72" dur="500" fill="hold"/>
                                        <p:tgtEl>
                                          <p:spTgt spid="47"/>
                                        </p:tgtEl>
                                        <p:attrNameLst>
                                          <p:attrName>ppt_w</p:attrName>
                                        </p:attrNameLst>
                                      </p:cBhvr>
                                      <p:tavLst>
                                        <p:tav tm="0">
                                          <p:val>
                                            <p:fltVal val="0"/>
                                          </p:val>
                                        </p:tav>
                                        <p:tav tm="100000">
                                          <p:val>
                                            <p:strVal val="#ppt_w"/>
                                          </p:val>
                                        </p:tav>
                                      </p:tavLst>
                                    </p:anim>
                                    <p:anim calcmode="lin" valueType="num">
                                      <p:cBhvr>
                                        <p:cTn id="73" dur="500" fill="hold"/>
                                        <p:tgtEl>
                                          <p:spTgt spid="47"/>
                                        </p:tgtEl>
                                        <p:attrNameLst>
                                          <p:attrName>ppt_h</p:attrName>
                                        </p:attrNameLst>
                                      </p:cBhvr>
                                      <p:tavLst>
                                        <p:tav tm="0">
                                          <p:val>
                                            <p:fltVal val="0"/>
                                          </p:val>
                                        </p:tav>
                                        <p:tav tm="100000">
                                          <p:val>
                                            <p:strVal val="#ppt_h"/>
                                          </p:val>
                                        </p:tav>
                                      </p:tavLst>
                                    </p:anim>
                                    <p:animEffect transition="in" filter="fade">
                                      <p:cBhvr>
                                        <p:cTn id="74" dur="500"/>
                                        <p:tgtEl>
                                          <p:spTgt spid="47"/>
                                        </p:tgtEl>
                                      </p:cBhvr>
                                    </p:animEffect>
                                  </p:childTnLst>
                                </p:cTn>
                              </p:par>
                              <p:par>
                                <p:cTn id="75" presetID="22" presetClass="entr" presetSubtype="8" fill="hold" nodeType="withEffect">
                                  <p:stCondLst>
                                    <p:cond delay="2750"/>
                                  </p:stCondLst>
                                  <p:childTnLst>
                                    <p:set>
                                      <p:cBhvr>
                                        <p:cTn id="76" dur="1" fill="hold">
                                          <p:stCondLst>
                                            <p:cond delay="0"/>
                                          </p:stCondLst>
                                        </p:cTn>
                                        <p:tgtEl>
                                          <p:spTgt spid="50"/>
                                        </p:tgtEl>
                                        <p:attrNameLst>
                                          <p:attrName>style.visibility</p:attrName>
                                        </p:attrNameLst>
                                      </p:cBhvr>
                                      <p:to>
                                        <p:strVal val="visible"/>
                                      </p:to>
                                    </p:set>
                                    <p:animEffect transition="in" filter="wipe(left)">
                                      <p:cBhvr>
                                        <p:cTn id="77" dur="500"/>
                                        <p:tgtEl>
                                          <p:spTgt spid="50"/>
                                        </p:tgtEl>
                                      </p:cBhvr>
                                    </p:animEffect>
                                  </p:childTnLst>
                                </p:cTn>
                              </p:par>
                              <p:par>
                                <p:cTn id="78" presetID="53" presetClass="entr" presetSubtype="16" fill="hold" nodeType="withEffect">
                                  <p:stCondLst>
                                    <p:cond delay="275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22" presetClass="entr" presetSubtype="8" fill="hold" nodeType="withEffect">
                                  <p:stCondLst>
                                    <p:cond delay="3250"/>
                                  </p:stCondLst>
                                  <p:childTnLst>
                                    <p:set>
                                      <p:cBhvr>
                                        <p:cTn id="84" dur="1" fill="hold">
                                          <p:stCondLst>
                                            <p:cond delay="0"/>
                                          </p:stCondLst>
                                        </p:cTn>
                                        <p:tgtEl>
                                          <p:spTgt spid="54"/>
                                        </p:tgtEl>
                                        <p:attrNameLst>
                                          <p:attrName>style.visibility</p:attrName>
                                        </p:attrNameLst>
                                      </p:cBhvr>
                                      <p:to>
                                        <p:strVal val="visible"/>
                                      </p:to>
                                    </p:set>
                                    <p:animEffect transition="in" filter="wipe(left)">
                                      <p:cBhvr>
                                        <p:cTn id="85" dur="500"/>
                                        <p:tgtEl>
                                          <p:spTgt spid="54"/>
                                        </p:tgtEl>
                                      </p:cBhvr>
                                    </p:animEffect>
                                  </p:childTnLst>
                                </p:cTn>
                              </p:par>
                              <p:par>
                                <p:cTn id="86" presetID="22" presetClass="entr" presetSubtype="8" fill="hold" nodeType="withEffect">
                                  <p:stCondLst>
                                    <p:cond delay="3250"/>
                                  </p:stCondLst>
                                  <p:childTnLst>
                                    <p:set>
                                      <p:cBhvr>
                                        <p:cTn id="87" dur="1" fill="hold">
                                          <p:stCondLst>
                                            <p:cond delay="0"/>
                                          </p:stCondLst>
                                        </p:cTn>
                                        <p:tgtEl>
                                          <p:spTgt spid="55"/>
                                        </p:tgtEl>
                                        <p:attrNameLst>
                                          <p:attrName>style.visibility</p:attrName>
                                        </p:attrNameLst>
                                      </p:cBhvr>
                                      <p:to>
                                        <p:strVal val="visible"/>
                                      </p:to>
                                    </p:set>
                                    <p:animEffect transition="in" filter="wipe(left)">
                                      <p:cBhvr>
                                        <p:cTn id="88" dur="500"/>
                                        <p:tgtEl>
                                          <p:spTgt spid="55"/>
                                        </p:tgtEl>
                                      </p:cBhvr>
                                    </p:animEffect>
                                  </p:childTnLst>
                                </p:cTn>
                              </p:par>
                              <p:par>
                                <p:cTn id="89" presetID="53" presetClass="entr" presetSubtype="16" fill="hold" grpId="0" nodeType="withEffect">
                                  <p:stCondLst>
                                    <p:cond delay="100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ppt_w</p:attrName>
                                        </p:attrNameLst>
                                      </p:cBhvr>
                                      <p:tavLst>
                                        <p:tav tm="0">
                                          <p:val>
                                            <p:fltVal val="0"/>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animEffect transition="in" filter="fade">
                                      <p:cBhvr>
                                        <p:cTn id="93" dur="500"/>
                                        <p:tgtEl>
                                          <p:spTgt spid="56"/>
                                        </p:tgtEl>
                                      </p:cBhvr>
                                    </p:animEffect>
                                  </p:childTnLst>
                                </p:cTn>
                              </p:par>
                            </p:childTnLst>
                          </p:cTn>
                        </p:par>
                        <p:par>
                          <p:cTn id="94" fill="hold">
                            <p:stCondLst>
                              <p:cond delay="1000"/>
                            </p:stCondLst>
                            <p:childTnLst>
                              <p:par>
                                <p:cTn id="95" presetID="22" presetClass="entr" presetSubtype="8" fill="hold" grpId="0" nodeType="afterEffect">
                                  <p:stCondLst>
                                    <p:cond delay="0"/>
                                  </p:stCondLst>
                                  <p:childTnLst>
                                    <p:set>
                                      <p:cBhvr>
                                        <p:cTn id="96" dur="1" fill="hold">
                                          <p:stCondLst>
                                            <p:cond delay="0"/>
                                          </p:stCondLst>
                                        </p:cTn>
                                        <p:tgtEl>
                                          <p:spTgt spid="57"/>
                                        </p:tgtEl>
                                        <p:attrNameLst>
                                          <p:attrName>style.visibility</p:attrName>
                                        </p:attrNameLst>
                                      </p:cBhvr>
                                      <p:to>
                                        <p:strVal val="visible"/>
                                      </p:to>
                                    </p:set>
                                    <p:animEffect transition="in" filter="wipe(left)">
                                      <p:cBhvr>
                                        <p:cTn id="97" dur="400"/>
                                        <p:tgtEl>
                                          <p:spTgt spid="57"/>
                                        </p:tgtEl>
                                      </p:cBhvr>
                                    </p:animEffect>
                                  </p:childTnLst>
                                </p:cTn>
                              </p:par>
                            </p:childTnLst>
                          </p:cTn>
                        </p:par>
                        <p:par>
                          <p:cTn id="98" fill="hold">
                            <p:stCondLst>
                              <p:cond delay="1500"/>
                            </p:stCondLst>
                            <p:childTnLst>
                              <p:par>
                                <p:cTn id="99" presetID="22" presetClass="entr" presetSubtype="8" fill="hold" grpId="0" nodeType="after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left)">
                                      <p:cBhvr>
                                        <p:cTn id="101" dur="400"/>
                                        <p:tgtEl>
                                          <p:spTgt spid="58"/>
                                        </p:tgtEl>
                                      </p:cBhvr>
                                    </p:animEffect>
                                  </p:childTnLst>
                                </p:cTn>
                              </p:par>
                            </p:childTnLst>
                          </p:cTn>
                        </p:par>
                        <p:par>
                          <p:cTn id="102" fill="hold">
                            <p:stCondLst>
                              <p:cond delay="2000"/>
                            </p:stCondLst>
                            <p:childTnLst>
                              <p:par>
                                <p:cTn id="103" presetID="22" presetClass="entr" presetSubtype="8" fill="hold" grpId="0" nodeType="afterEffect">
                                  <p:stCondLst>
                                    <p:cond delay="0"/>
                                  </p:stCondLst>
                                  <p:childTnLst>
                                    <p:set>
                                      <p:cBhvr>
                                        <p:cTn id="104" dur="1" fill="hold">
                                          <p:stCondLst>
                                            <p:cond delay="0"/>
                                          </p:stCondLst>
                                        </p:cTn>
                                        <p:tgtEl>
                                          <p:spTgt spid="59"/>
                                        </p:tgtEl>
                                        <p:attrNameLst>
                                          <p:attrName>style.visibility</p:attrName>
                                        </p:attrNameLst>
                                      </p:cBhvr>
                                      <p:to>
                                        <p:strVal val="visible"/>
                                      </p:to>
                                    </p:set>
                                    <p:animEffect transition="in" filter="wipe(left)">
                                      <p:cBhvr>
                                        <p:cTn id="105" dur="400"/>
                                        <p:tgtEl>
                                          <p:spTgt spid="59"/>
                                        </p:tgtEl>
                                      </p:cBhvr>
                                    </p:animEffect>
                                  </p:childTnLst>
                                </p:cTn>
                              </p:par>
                            </p:childTnLst>
                          </p:cTn>
                        </p:par>
                        <p:par>
                          <p:cTn id="106" fill="hold">
                            <p:stCondLst>
                              <p:cond delay="2500"/>
                            </p:stCondLst>
                            <p:childTnLst>
                              <p:par>
                                <p:cTn id="107" presetID="22" presetClass="entr" presetSubtype="8" fill="hold" grpId="0" nodeType="afterEffect">
                                  <p:stCondLst>
                                    <p:cond delay="0"/>
                                  </p:stCondLst>
                                  <p:childTnLst>
                                    <p:set>
                                      <p:cBhvr>
                                        <p:cTn id="108" dur="1" fill="hold">
                                          <p:stCondLst>
                                            <p:cond delay="0"/>
                                          </p:stCondLst>
                                        </p:cTn>
                                        <p:tgtEl>
                                          <p:spTgt spid="60"/>
                                        </p:tgtEl>
                                        <p:attrNameLst>
                                          <p:attrName>style.visibility</p:attrName>
                                        </p:attrNameLst>
                                      </p:cBhvr>
                                      <p:to>
                                        <p:strVal val="visible"/>
                                      </p:to>
                                    </p:set>
                                    <p:animEffect transition="in" filter="wipe(left)">
                                      <p:cBhvr>
                                        <p:cTn id="109" dur="400"/>
                                        <p:tgtEl>
                                          <p:spTgt spid="60"/>
                                        </p:tgtEl>
                                      </p:cBhvr>
                                    </p:animEffect>
                                  </p:childTnLst>
                                </p:cTn>
                              </p:par>
                            </p:childTnLst>
                          </p:cTn>
                        </p:par>
                        <p:par>
                          <p:cTn id="110" fill="hold">
                            <p:stCondLst>
                              <p:cond delay="3000"/>
                            </p:stCondLst>
                            <p:childTnLst>
                              <p:par>
                                <p:cTn id="111" presetID="22" presetClass="entr" presetSubtype="1" fill="hold" nodeType="after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wipe(up)">
                                      <p:cBhvr>
                                        <p:cTn id="113" dur="500"/>
                                        <p:tgtEl>
                                          <p:spTgt spid="61"/>
                                        </p:tgtEl>
                                      </p:cBhvr>
                                    </p:animEffect>
                                  </p:childTnLst>
                                </p:cTn>
                              </p:par>
                              <p:par>
                                <p:cTn id="114" presetID="53" presetClass="entr" presetSubtype="16" fill="hold" nodeType="withEffect">
                                  <p:stCondLst>
                                    <p:cond delay="0"/>
                                  </p:stCondLst>
                                  <p:childTnLst>
                                    <p:set>
                                      <p:cBhvr>
                                        <p:cTn id="115" dur="1" fill="hold">
                                          <p:stCondLst>
                                            <p:cond delay="0"/>
                                          </p:stCondLst>
                                        </p:cTn>
                                        <p:tgtEl>
                                          <p:spTgt spid="62"/>
                                        </p:tgtEl>
                                        <p:attrNameLst>
                                          <p:attrName>style.visibility</p:attrName>
                                        </p:attrNameLst>
                                      </p:cBhvr>
                                      <p:to>
                                        <p:strVal val="visible"/>
                                      </p:to>
                                    </p:set>
                                    <p:anim calcmode="lin" valueType="num">
                                      <p:cBhvr>
                                        <p:cTn id="116" dur="500" fill="hold"/>
                                        <p:tgtEl>
                                          <p:spTgt spid="62"/>
                                        </p:tgtEl>
                                        <p:attrNameLst>
                                          <p:attrName>ppt_w</p:attrName>
                                        </p:attrNameLst>
                                      </p:cBhvr>
                                      <p:tavLst>
                                        <p:tav tm="0">
                                          <p:val>
                                            <p:fltVal val="0"/>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animEffect transition="in" filter="fade">
                                      <p:cBhvr>
                                        <p:cTn id="118" dur="500"/>
                                        <p:tgtEl>
                                          <p:spTgt spid="62"/>
                                        </p:tgtEl>
                                      </p:cBhvr>
                                    </p:animEffect>
                                  </p:childTnLst>
                                </p:cTn>
                              </p:par>
                            </p:childTnLst>
                          </p:cTn>
                        </p:par>
                        <p:par>
                          <p:cTn id="119" fill="hold">
                            <p:stCondLst>
                              <p:cond delay="3500"/>
                            </p:stCondLst>
                            <p:childTnLst>
                              <p:par>
                                <p:cTn id="120" presetID="22" presetClass="entr" presetSubtype="4" fill="hold" nodeType="afterEffect">
                                  <p:stCondLst>
                                    <p:cond delay="0"/>
                                  </p:stCondLst>
                                  <p:childTnLst>
                                    <p:set>
                                      <p:cBhvr>
                                        <p:cTn id="121" dur="1" fill="hold">
                                          <p:stCondLst>
                                            <p:cond delay="0"/>
                                          </p:stCondLst>
                                        </p:cTn>
                                        <p:tgtEl>
                                          <p:spTgt spid="65"/>
                                        </p:tgtEl>
                                        <p:attrNameLst>
                                          <p:attrName>style.visibility</p:attrName>
                                        </p:attrNameLst>
                                      </p:cBhvr>
                                      <p:to>
                                        <p:strVal val="visible"/>
                                      </p:to>
                                    </p:set>
                                    <p:animEffect transition="in" filter="wipe(down)">
                                      <p:cBhvr>
                                        <p:cTn id="122" dur="500"/>
                                        <p:tgtEl>
                                          <p:spTgt spid="65"/>
                                        </p:tgtEl>
                                      </p:cBhvr>
                                    </p:animEffect>
                                  </p:childTnLst>
                                </p:cTn>
                              </p:par>
                              <p:par>
                                <p:cTn id="123" presetID="53" presetClass="entr" presetSubtype="16" fill="hold" nodeType="withEffect">
                                  <p:stCondLst>
                                    <p:cond delay="0"/>
                                  </p:stCondLst>
                                  <p:childTnLst>
                                    <p:set>
                                      <p:cBhvr>
                                        <p:cTn id="124" dur="1" fill="hold">
                                          <p:stCondLst>
                                            <p:cond delay="0"/>
                                          </p:stCondLst>
                                        </p:cTn>
                                        <p:tgtEl>
                                          <p:spTgt spid="66"/>
                                        </p:tgtEl>
                                        <p:attrNameLst>
                                          <p:attrName>style.visibility</p:attrName>
                                        </p:attrNameLst>
                                      </p:cBhvr>
                                      <p:to>
                                        <p:strVal val="visible"/>
                                      </p:to>
                                    </p:set>
                                    <p:anim calcmode="lin" valueType="num">
                                      <p:cBhvr>
                                        <p:cTn id="125" dur="500" fill="hold"/>
                                        <p:tgtEl>
                                          <p:spTgt spid="66"/>
                                        </p:tgtEl>
                                        <p:attrNameLst>
                                          <p:attrName>ppt_w</p:attrName>
                                        </p:attrNameLst>
                                      </p:cBhvr>
                                      <p:tavLst>
                                        <p:tav tm="0">
                                          <p:val>
                                            <p:fltVal val="0"/>
                                          </p:val>
                                        </p:tav>
                                        <p:tav tm="100000">
                                          <p:val>
                                            <p:strVal val="#ppt_w"/>
                                          </p:val>
                                        </p:tav>
                                      </p:tavLst>
                                    </p:anim>
                                    <p:anim calcmode="lin" valueType="num">
                                      <p:cBhvr>
                                        <p:cTn id="126" dur="500" fill="hold"/>
                                        <p:tgtEl>
                                          <p:spTgt spid="66"/>
                                        </p:tgtEl>
                                        <p:attrNameLst>
                                          <p:attrName>ppt_h</p:attrName>
                                        </p:attrNameLst>
                                      </p:cBhvr>
                                      <p:tavLst>
                                        <p:tav tm="0">
                                          <p:val>
                                            <p:fltVal val="0"/>
                                          </p:val>
                                        </p:tav>
                                        <p:tav tm="100000">
                                          <p:val>
                                            <p:strVal val="#ppt_h"/>
                                          </p:val>
                                        </p:tav>
                                      </p:tavLst>
                                    </p:anim>
                                    <p:animEffect transition="in" filter="fade">
                                      <p:cBhvr>
                                        <p:cTn id="127" dur="500"/>
                                        <p:tgtEl>
                                          <p:spTgt spid="66"/>
                                        </p:tgtEl>
                                      </p:cBhvr>
                                    </p:animEffect>
                                  </p:childTnLst>
                                </p:cTn>
                              </p:par>
                            </p:childTnLst>
                          </p:cTn>
                        </p:par>
                        <p:par>
                          <p:cTn id="128" fill="hold">
                            <p:stCondLst>
                              <p:cond delay="4000"/>
                            </p:stCondLst>
                            <p:childTnLst>
                              <p:par>
                                <p:cTn id="129" presetID="22" presetClass="entr" presetSubtype="8" fill="hold" nodeType="afterEffect">
                                  <p:stCondLst>
                                    <p:cond delay="0"/>
                                  </p:stCondLst>
                                  <p:childTnLst>
                                    <p:set>
                                      <p:cBhvr>
                                        <p:cTn id="130" dur="1" fill="hold">
                                          <p:stCondLst>
                                            <p:cond delay="0"/>
                                          </p:stCondLst>
                                        </p:cTn>
                                        <p:tgtEl>
                                          <p:spTgt spid="70"/>
                                        </p:tgtEl>
                                        <p:attrNameLst>
                                          <p:attrName>style.visibility</p:attrName>
                                        </p:attrNameLst>
                                      </p:cBhvr>
                                      <p:to>
                                        <p:strVal val="visible"/>
                                      </p:to>
                                    </p:set>
                                    <p:animEffect transition="in" filter="wipe(left)">
                                      <p:cBhvr>
                                        <p:cTn id="131"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57" grpId="0"/>
      <p:bldP spid="58" grpId="0"/>
      <p:bldP spid="59" grpId="0"/>
      <p:bldP spid="60" grpId="0"/>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组织结构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4923182" y="1029952"/>
            <a:ext cx="2348811" cy="749005"/>
            <a:chOff x="4923182" y="885936"/>
            <a:chExt cx="2348811" cy="749005"/>
          </a:xfrm>
        </p:grpSpPr>
        <p:grpSp>
          <p:nvGrpSpPr>
            <p:cNvPr id="71" name="组合 70"/>
            <p:cNvGrpSpPr/>
            <p:nvPr/>
          </p:nvGrpSpPr>
          <p:grpSpPr>
            <a:xfrm>
              <a:off x="4923182" y="885936"/>
              <a:ext cx="2348811" cy="749005"/>
              <a:chOff x="695368" y="3811490"/>
              <a:chExt cx="1721136" cy="548848"/>
            </a:xfrm>
          </p:grpSpPr>
          <p:grpSp>
            <p:nvGrpSpPr>
              <p:cNvPr id="73" name="组合 72"/>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75" name="圆角矩形 7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6" name="圆角矩形 7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4" name="椭圆 73"/>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2" name="标题 4"/>
            <p:cNvSpPr txBox="1"/>
            <p:nvPr/>
          </p:nvSpPr>
          <p:spPr>
            <a:xfrm>
              <a:off x="5652488" y="1015924"/>
              <a:ext cx="949155"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a:latin typeface="微软雅黑" panose="020B0503020204020204" pitchFamily="34" charset="-122"/>
                  <a:ea typeface="微软雅黑" panose="020B0503020204020204" pitchFamily="34" charset="-122"/>
                </a:rPr>
                <a:t>董事长</a:t>
              </a:r>
              <a:endParaRPr lang="zh-CN" altLang="en-US" sz="1600" b="1" dirty="0">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3289275" y="1951085"/>
            <a:ext cx="1699070" cy="541811"/>
            <a:chOff x="3721323" y="1951085"/>
            <a:chExt cx="1699070" cy="541811"/>
          </a:xfrm>
        </p:grpSpPr>
        <p:grpSp>
          <p:nvGrpSpPr>
            <p:cNvPr id="78" name="组合 77"/>
            <p:cNvGrpSpPr/>
            <p:nvPr/>
          </p:nvGrpSpPr>
          <p:grpSpPr>
            <a:xfrm>
              <a:off x="3721323" y="1951085"/>
              <a:ext cx="1699070" cy="541811"/>
              <a:chOff x="4304043" y="1286668"/>
              <a:chExt cx="3837944" cy="2757793"/>
            </a:xfrm>
            <a:effectLst>
              <a:outerShdw blurRad="381000" dist="254000" dir="8100000" algn="tr" rotWithShape="0">
                <a:prstClr val="black">
                  <a:alpha val="40000"/>
                </a:prstClr>
              </a:outerShdw>
            </a:effectLst>
          </p:grpSpPr>
          <p:sp>
            <p:nvSpPr>
              <p:cNvPr id="80" name="圆角矩形 7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1" name="圆角矩形 8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9" name="标题 4"/>
            <p:cNvSpPr txBox="1"/>
            <p:nvPr/>
          </p:nvSpPr>
          <p:spPr>
            <a:xfrm>
              <a:off x="3771053" y="1980010"/>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合作伙伴</a:t>
              </a:r>
              <a:endParaRPr lang="zh-CN" altLang="en-US" sz="1600" b="1" dirty="0">
                <a:latin typeface="微软雅黑" panose="020B0503020204020204" pitchFamily="34" charset="-122"/>
                <a:ea typeface="微软雅黑" panose="020B0503020204020204" pitchFamily="34" charset="-122"/>
              </a:endParaRPr>
            </a:p>
          </p:txBody>
        </p:sp>
      </p:grpSp>
      <p:grpSp>
        <p:nvGrpSpPr>
          <p:cNvPr id="82" name="组合 81"/>
          <p:cNvGrpSpPr/>
          <p:nvPr/>
        </p:nvGrpSpPr>
        <p:grpSpPr>
          <a:xfrm>
            <a:off x="7206829" y="1916832"/>
            <a:ext cx="1699070" cy="541811"/>
            <a:chOff x="6774781" y="1916832"/>
            <a:chExt cx="1699070" cy="541811"/>
          </a:xfrm>
        </p:grpSpPr>
        <p:grpSp>
          <p:nvGrpSpPr>
            <p:cNvPr id="83" name="组合 82"/>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85" name="圆角矩形 8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6" name="圆角矩形 8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84"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法务部</a:t>
              </a:r>
              <a:endParaRPr lang="zh-CN" altLang="en-US" sz="1600" b="1" dirty="0">
                <a:latin typeface="微软雅黑" panose="020B0503020204020204" pitchFamily="34" charset="-122"/>
                <a:ea typeface="微软雅黑" panose="020B0503020204020204" pitchFamily="34" charset="-122"/>
              </a:endParaRPr>
            </a:p>
          </p:txBody>
        </p:sp>
      </p:grpSp>
      <p:sp>
        <p:nvSpPr>
          <p:cNvPr id="87" name="Line 104"/>
          <p:cNvSpPr>
            <a:spLocks noChangeShapeType="1"/>
          </p:cNvSpPr>
          <p:nvPr/>
        </p:nvSpPr>
        <p:spPr bwMode="auto">
          <a:xfrm>
            <a:off x="6097587" y="1794717"/>
            <a:ext cx="0" cy="943127"/>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1900238" y="3529508"/>
            <a:ext cx="7810500" cy="763588"/>
            <a:chOff x="1900238" y="2728913"/>
            <a:chExt cx="7810500" cy="763588"/>
          </a:xfrm>
        </p:grpSpPr>
        <p:sp>
          <p:nvSpPr>
            <p:cNvPr id="89" name="Line 106"/>
            <p:cNvSpPr>
              <a:spLocks noChangeShapeType="1"/>
            </p:cNvSpPr>
            <p:nvPr/>
          </p:nvSpPr>
          <p:spPr bwMode="auto">
            <a:xfrm flipH="1">
              <a:off x="1900238" y="2728913"/>
              <a:ext cx="7810500" cy="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0" name="Line 107"/>
            <p:cNvSpPr>
              <a:spLocks noChangeShapeType="1"/>
            </p:cNvSpPr>
            <p:nvPr/>
          </p:nvSpPr>
          <p:spPr bwMode="auto">
            <a:xfrm>
              <a:off x="9709151" y="2728913"/>
              <a:ext cx="0" cy="420576"/>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1" name="Line 108"/>
            <p:cNvSpPr>
              <a:spLocks noChangeShapeType="1"/>
            </p:cNvSpPr>
            <p:nvPr/>
          </p:nvSpPr>
          <p:spPr bwMode="auto">
            <a:xfrm>
              <a:off x="4009355"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2" name="Line 109"/>
            <p:cNvSpPr>
              <a:spLocks noChangeShapeType="1"/>
            </p:cNvSpPr>
            <p:nvPr/>
          </p:nvSpPr>
          <p:spPr bwMode="auto">
            <a:xfrm>
              <a:off x="3510160"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3" name="Line 110"/>
            <p:cNvSpPr>
              <a:spLocks noChangeShapeType="1"/>
            </p:cNvSpPr>
            <p:nvPr/>
          </p:nvSpPr>
          <p:spPr bwMode="auto">
            <a:xfrm>
              <a:off x="3001243"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4" name="Line 111"/>
            <p:cNvSpPr>
              <a:spLocks noChangeShapeType="1"/>
            </p:cNvSpPr>
            <p:nvPr/>
          </p:nvSpPr>
          <p:spPr bwMode="auto">
            <a:xfrm>
              <a:off x="2450306"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5" name="Line 112"/>
            <p:cNvSpPr>
              <a:spLocks noChangeShapeType="1"/>
            </p:cNvSpPr>
            <p:nvPr/>
          </p:nvSpPr>
          <p:spPr bwMode="auto">
            <a:xfrm>
              <a:off x="1901826"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sp>
        <p:nvSpPr>
          <p:cNvPr id="96" name="Line 132"/>
          <p:cNvSpPr>
            <a:spLocks noChangeShapeType="1"/>
          </p:cNvSpPr>
          <p:nvPr/>
        </p:nvSpPr>
        <p:spPr bwMode="auto">
          <a:xfrm flipH="1">
            <a:off x="4945459" y="2204864"/>
            <a:ext cx="2261370" cy="0"/>
          </a:xfrm>
          <a:prstGeom prst="line">
            <a:avLst/>
          </a:prstGeom>
          <a:noFill/>
          <a:ln w="12700" cap="flat">
            <a:solidFill>
              <a:schemeClr val="tx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7" name="Line 104"/>
          <p:cNvSpPr>
            <a:spLocks noChangeShapeType="1"/>
          </p:cNvSpPr>
          <p:nvPr/>
        </p:nvSpPr>
        <p:spPr bwMode="auto">
          <a:xfrm>
            <a:off x="6097587" y="3023889"/>
            <a:ext cx="0" cy="94342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98" name="组合 97"/>
          <p:cNvGrpSpPr/>
          <p:nvPr/>
        </p:nvGrpSpPr>
        <p:grpSpPr>
          <a:xfrm>
            <a:off x="5233491" y="2527149"/>
            <a:ext cx="1699070" cy="541811"/>
            <a:chOff x="6774781" y="1916832"/>
            <a:chExt cx="1699070" cy="541811"/>
          </a:xfrm>
        </p:grpSpPr>
        <p:grpSp>
          <p:nvGrpSpPr>
            <p:cNvPr id="99" name="组合 98"/>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101" name="圆角矩形 10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2" name="圆角矩形 10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0"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总经理</a:t>
              </a:r>
              <a:endParaRPr lang="zh-CN" altLang="en-US" sz="1600" b="1" dirty="0">
                <a:latin typeface="微软雅黑" panose="020B0503020204020204" pitchFamily="34" charset="-122"/>
                <a:ea typeface="微软雅黑" panose="020B0503020204020204" pitchFamily="34" charset="-122"/>
              </a:endParaRPr>
            </a:p>
          </p:txBody>
        </p:sp>
      </p:grpSp>
      <p:grpSp>
        <p:nvGrpSpPr>
          <p:cNvPr id="103" name="组合 102"/>
          <p:cNvGrpSpPr/>
          <p:nvPr/>
        </p:nvGrpSpPr>
        <p:grpSpPr>
          <a:xfrm>
            <a:off x="1659930" y="4149080"/>
            <a:ext cx="477217" cy="1561182"/>
            <a:chOff x="2787784" y="3964744"/>
            <a:chExt cx="551222" cy="1699070"/>
          </a:xfrm>
        </p:grpSpPr>
        <p:grpSp>
          <p:nvGrpSpPr>
            <p:cNvPr id="104" name="组合 103"/>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07" name="圆角矩形 10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8" name="圆角矩形 10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5"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06"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市场部</a:t>
              </a:r>
              <a:endParaRPr lang="zh-CN" altLang="en-US" sz="1600" b="1" dirty="0">
                <a:latin typeface="微软雅黑" panose="020B0503020204020204" pitchFamily="34" charset="-122"/>
                <a:ea typeface="微软雅黑" panose="020B0503020204020204" pitchFamily="34" charset="-122"/>
              </a:endParaRPr>
            </a:p>
          </p:txBody>
        </p:sp>
      </p:grpSp>
      <p:grpSp>
        <p:nvGrpSpPr>
          <p:cNvPr id="109" name="组合 108"/>
          <p:cNvGrpSpPr/>
          <p:nvPr/>
        </p:nvGrpSpPr>
        <p:grpSpPr>
          <a:xfrm>
            <a:off x="2209155" y="4149080"/>
            <a:ext cx="477217" cy="1561182"/>
            <a:chOff x="2787784" y="3964744"/>
            <a:chExt cx="551222" cy="1699070"/>
          </a:xfrm>
        </p:grpSpPr>
        <p:grpSp>
          <p:nvGrpSpPr>
            <p:cNvPr id="110" name="组合 109"/>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13" name="圆角矩形 11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4" name="圆角矩形 11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1"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12"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品质</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15" name="组合 114"/>
          <p:cNvGrpSpPr/>
          <p:nvPr/>
        </p:nvGrpSpPr>
        <p:grpSpPr>
          <a:xfrm>
            <a:off x="2785219" y="4149080"/>
            <a:ext cx="477217" cy="1561182"/>
            <a:chOff x="2787784" y="3964744"/>
            <a:chExt cx="551222" cy="1699070"/>
          </a:xfrm>
        </p:grpSpPr>
        <p:grpSp>
          <p:nvGrpSpPr>
            <p:cNvPr id="116" name="组合 115"/>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19" name="圆角矩形 11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0" name="圆角矩形 11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7"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18"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采购</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23" name="组合 122"/>
          <p:cNvGrpSpPr/>
          <p:nvPr/>
        </p:nvGrpSpPr>
        <p:grpSpPr>
          <a:xfrm>
            <a:off x="3316114" y="4149080"/>
            <a:ext cx="477217" cy="1561182"/>
            <a:chOff x="2787784" y="3964744"/>
            <a:chExt cx="551222" cy="1699070"/>
          </a:xfrm>
        </p:grpSpPr>
        <p:grpSp>
          <p:nvGrpSpPr>
            <p:cNvPr id="124" name="组合 123"/>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27" name="圆角矩形 12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8" name="圆角矩形 12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25"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26"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财务</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29" name="组合 128"/>
          <p:cNvGrpSpPr/>
          <p:nvPr/>
        </p:nvGrpSpPr>
        <p:grpSpPr>
          <a:xfrm>
            <a:off x="3820170" y="4149080"/>
            <a:ext cx="477217" cy="1561182"/>
            <a:chOff x="2787784" y="3964744"/>
            <a:chExt cx="551222" cy="1699070"/>
          </a:xfrm>
        </p:grpSpPr>
        <p:grpSp>
          <p:nvGrpSpPr>
            <p:cNvPr id="130" name="组合 129"/>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33" name="圆角矩形 13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34" name="圆角矩形 13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31"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32"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综合</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35" name="组合 134"/>
          <p:cNvGrpSpPr/>
          <p:nvPr/>
        </p:nvGrpSpPr>
        <p:grpSpPr>
          <a:xfrm>
            <a:off x="5233491" y="3895301"/>
            <a:ext cx="1699070" cy="541811"/>
            <a:chOff x="6774781" y="1916832"/>
            <a:chExt cx="1699070" cy="541811"/>
          </a:xfrm>
        </p:grpSpPr>
        <p:grpSp>
          <p:nvGrpSpPr>
            <p:cNvPr id="136" name="组合 135"/>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138" name="圆角矩形 13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39" name="圆角矩形 138"/>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37"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研发部门</a:t>
              </a:r>
              <a:endParaRPr lang="zh-CN" altLang="en-US" sz="1600" b="1" dirty="0">
                <a:latin typeface="微软雅黑" panose="020B0503020204020204" pitchFamily="34" charset="-122"/>
                <a:ea typeface="微软雅黑" panose="020B0503020204020204" pitchFamily="34" charset="-122"/>
              </a:endParaRPr>
            </a:p>
          </p:txBody>
        </p:sp>
      </p:grpSp>
      <p:grpSp>
        <p:nvGrpSpPr>
          <p:cNvPr id="140" name="组合 139"/>
          <p:cNvGrpSpPr/>
          <p:nvPr/>
        </p:nvGrpSpPr>
        <p:grpSpPr>
          <a:xfrm>
            <a:off x="4776390" y="4437112"/>
            <a:ext cx="2473325" cy="423862"/>
            <a:chOff x="5038726" y="3278188"/>
            <a:chExt cx="2473325" cy="423862"/>
          </a:xfrm>
        </p:grpSpPr>
        <p:sp>
          <p:nvSpPr>
            <p:cNvPr id="141" name="Line 116"/>
            <p:cNvSpPr>
              <a:spLocks noChangeShapeType="1"/>
            </p:cNvSpPr>
            <p:nvPr/>
          </p:nvSpPr>
          <p:spPr bwMode="auto">
            <a:xfrm>
              <a:off x="7508876" y="3486150"/>
              <a:ext cx="0" cy="21590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2" name="Line 117"/>
            <p:cNvSpPr>
              <a:spLocks noChangeShapeType="1"/>
            </p:cNvSpPr>
            <p:nvPr/>
          </p:nvSpPr>
          <p:spPr bwMode="auto">
            <a:xfrm>
              <a:off x="5038726" y="3486150"/>
              <a:ext cx="0" cy="21590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3" name="Line 118"/>
            <p:cNvSpPr>
              <a:spLocks noChangeShapeType="1"/>
            </p:cNvSpPr>
            <p:nvPr/>
          </p:nvSpPr>
          <p:spPr bwMode="auto">
            <a:xfrm flipH="1">
              <a:off x="5040313" y="3492500"/>
              <a:ext cx="2471738" cy="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4" name="Line 119"/>
            <p:cNvSpPr>
              <a:spLocks noChangeShapeType="1"/>
            </p:cNvSpPr>
            <p:nvPr/>
          </p:nvSpPr>
          <p:spPr bwMode="auto">
            <a:xfrm>
              <a:off x="6357938" y="3278188"/>
              <a:ext cx="0" cy="214313"/>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145" name="组合 144"/>
          <p:cNvGrpSpPr/>
          <p:nvPr/>
        </p:nvGrpSpPr>
        <p:grpSpPr>
          <a:xfrm>
            <a:off x="4585419" y="4820146"/>
            <a:ext cx="477217" cy="1561182"/>
            <a:chOff x="2787784" y="3964744"/>
            <a:chExt cx="551222" cy="1699070"/>
          </a:xfrm>
        </p:grpSpPr>
        <p:grpSp>
          <p:nvGrpSpPr>
            <p:cNvPr id="146" name="组合 145"/>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49" name="圆角矩形 14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50" name="圆角矩形 14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47"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48"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制造中心</a:t>
              </a:r>
              <a:endParaRPr lang="zh-CN" altLang="en-US" sz="1600" b="1" dirty="0">
                <a:latin typeface="微软雅黑" panose="020B0503020204020204" pitchFamily="34" charset="-122"/>
                <a:ea typeface="微软雅黑" panose="020B0503020204020204" pitchFamily="34" charset="-122"/>
              </a:endParaRPr>
            </a:p>
          </p:txBody>
        </p:sp>
      </p:grpSp>
      <p:grpSp>
        <p:nvGrpSpPr>
          <p:cNvPr id="151" name="组合 150"/>
          <p:cNvGrpSpPr/>
          <p:nvPr/>
        </p:nvGrpSpPr>
        <p:grpSpPr>
          <a:xfrm>
            <a:off x="6988522" y="4797152"/>
            <a:ext cx="477217" cy="1561182"/>
            <a:chOff x="2787784" y="3964744"/>
            <a:chExt cx="551222" cy="1699070"/>
          </a:xfrm>
        </p:grpSpPr>
        <p:grpSp>
          <p:nvGrpSpPr>
            <p:cNvPr id="152" name="组合 151"/>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55" name="圆角矩形 15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56" name="圆角矩形 15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53"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54"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研究室</a:t>
              </a:r>
              <a:endParaRPr lang="zh-CN" altLang="en-US" sz="1600" b="1" dirty="0">
                <a:latin typeface="微软雅黑" panose="020B0503020204020204" pitchFamily="34" charset="-122"/>
                <a:ea typeface="微软雅黑" panose="020B0503020204020204" pitchFamily="34" charset="-122"/>
              </a:endParaRPr>
            </a:p>
          </p:txBody>
        </p:sp>
      </p:grpSp>
      <p:grpSp>
        <p:nvGrpSpPr>
          <p:cNvPr id="157" name="组合 156"/>
          <p:cNvGrpSpPr/>
          <p:nvPr/>
        </p:nvGrpSpPr>
        <p:grpSpPr>
          <a:xfrm>
            <a:off x="8863013" y="3861048"/>
            <a:ext cx="1699070" cy="541811"/>
            <a:chOff x="6774781" y="1916832"/>
            <a:chExt cx="1699070" cy="541811"/>
          </a:xfrm>
        </p:grpSpPr>
        <p:grpSp>
          <p:nvGrpSpPr>
            <p:cNvPr id="158" name="组合 157"/>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160" name="圆角矩形 15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61" name="圆角矩形 16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59"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市场营销部</a:t>
              </a:r>
              <a:endParaRPr lang="zh-CN" altLang="en-US" sz="1600" b="1" dirty="0">
                <a:latin typeface="微软雅黑" panose="020B0503020204020204" pitchFamily="34" charset="-122"/>
                <a:ea typeface="微软雅黑" panose="020B0503020204020204" pitchFamily="34" charset="-122"/>
              </a:endParaRPr>
            </a:p>
          </p:txBody>
        </p:sp>
      </p:grpSp>
      <p:grpSp>
        <p:nvGrpSpPr>
          <p:cNvPr id="162" name="组合 161"/>
          <p:cNvGrpSpPr/>
          <p:nvPr/>
        </p:nvGrpSpPr>
        <p:grpSpPr>
          <a:xfrm>
            <a:off x="9004301" y="4393086"/>
            <a:ext cx="1339850" cy="476074"/>
            <a:chOff x="9004301" y="3221214"/>
            <a:chExt cx="1339850" cy="476074"/>
          </a:xfrm>
        </p:grpSpPr>
        <p:sp>
          <p:nvSpPr>
            <p:cNvPr id="163" name="Line 128"/>
            <p:cNvSpPr>
              <a:spLocks noChangeShapeType="1"/>
            </p:cNvSpPr>
            <p:nvPr/>
          </p:nvSpPr>
          <p:spPr bwMode="auto">
            <a:xfrm>
              <a:off x="9702801" y="3221214"/>
              <a:ext cx="0" cy="474487"/>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64" name="Line 129"/>
            <p:cNvSpPr>
              <a:spLocks noChangeShapeType="1"/>
            </p:cNvSpPr>
            <p:nvPr/>
          </p:nvSpPr>
          <p:spPr bwMode="auto">
            <a:xfrm flipH="1">
              <a:off x="9004301" y="3492500"/>
              <a:ext cx="1339850" cy="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65" name="Line 130"/>
            <p:cNvSpPr>
              <a:spLocks noChangeShapeType="1"/>
            </p:cNvSpPr>
            <p:nvPr/>
          </p:nvSpPr>
          <p:spPr bwMode="auto">
            <a:xfrm>
              <a:off x="9005888" y="3487738"/>
              <a:ext cx="0" cy="20955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66" name="Line 131"/>
            <p:cNvSpPr>
              <a:spLocks noChangeShapeType="1"/>
            </p:cNvSpPr>
            <p:nvPr/>
          </p:nvSpPr>
          <p:spPr bwMode="auto">
            <a:xfrm>
              <a:off x="10334626" y="3487738"/>
              <a:ext cx="0" cy="20955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167" name="组合 166"/>
          <p:cNvGrpSpPr/>
          <p:nvPr/>
        </p:nvGrpSpPr>
        <p:grpSpPr>
          <a:xfrm>
            <a:off x="8761883" y="4820146"/>
            <a:ext cx="477217" cy="1561182"/>
            <a:chOff x="2787784" y="3964744"/>
            <a:chExt cx="551222" cy="1699070"/>
          </a:xfrm>
        </p:grpSpPr>
        <p:grpSp>
          <p:nvGrpSpPr>
            <p:cNvPr id="168" name="组合 167"/>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71" name="圆角矩形 17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2" name="圆角矩形 17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69"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70"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广告部</a:t>
              </a:r>
              <a:endParaRPr lang="zh-CN" altLang="en-US" sz="1600" b="1" dirty="0">
                <a:latin typeface="微软雅黑" panose="020B0503020204020204" pitchFamily="34" charset="-122"/>
                <a:ea typeface="微软雅黑" panose="020B0503020204020204" pitchFamily="34" charset="-122"/>
              </a:endParaRPr>
            </a:p>
          </p:txBody>
        </p:sp>
      </p:grpSp>
      <p:grpSp>
        <p:nvGrpSpPr>
          <p:cNvPr id="173" name="组合 172"/>
          <p:cNvGrpSpPr/>
          <p:nvPr/>
        </p:nvGrpSpPr>
        <p:grpSpPr>
          <a:xfrm>
            <a:off x="9436794" y="4797152"/>
            <a:ext cx="477217" cy="1561182"/>
            <a:chOff x="2787784" y="3964744"/>
            <a:chExt cx="551222" cy="1699070"/>
          </a:xfrm>
        </p:grpSpPr>
        <p:grpSp>
          <p:nvGrpSpPr>
            <p:cNvPr id="174" name="组合 173"/>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77" name="圆角矩形 17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8" name="圆角矩形 17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75"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76"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销售</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79" name="组合 178"/>
          <p:cNvGrpSpPr/>
          <p:nvPr/>
        </p:nvGrpSpPr>
        <p:grpSpPr>
          <a:xfrm>
            <a:off x="10130035" y="4797152"/>
            <a:ext cx="477217" cy="1561182"/>
            <a:chOff x="2787784" y="3964744"/>
            <a:chExt cx="551222" cy="1699070"/>
          </a:xfrm>
        </p:grpSpPr>
        <p:grpSp>
          <p:nvGrpSpPr>
            <p:cNvPr id="180" name="组合 179"/>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83" name="圆角矩形 18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84" name="圆角矩形 18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81"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82"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售后</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cxnSp>
        <p:nvCxnSpPr>
          <p:cNvPr id="185" name="直接连接符 184"/>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69"/>
                                        </p:tgtEl>
                                        <p:attrNameLst>
                                          <p:attrName>style.visibility</p:attrName>
                                        </p:attrNameLst>
                                      </p:cBhvr>
                                      <p:to>
                                        <p:strVal val="visible"/>
                                      </p:to>
                                    </p:set>
                                    <p:anim calcmode="lin" valueType="num">
                                      <p:cBhvr>
                                        <p:cTn id="16" dur="500" fill="hold"/>
                                        <p:tgtEl>
                                          <p:spTgt spid="69"/>
                                        </p:tgtEl>
                                        <p:attrNameLst>
                                          <p:attrName>ppt_w</p:attrName>
                                        </p:attrNameLst>
                                      </p:cBhvr>
                                      <p:tavLst>
                                        <p:tav tm="0">
                                          <p:val>
                                            <p:fltVal val="0"/>
                                          </p:val>
                                        </p:tav>
                                        <p:tav tm="100000">
                                          <p:val>
                                            <p:strVal val="#ppt_w"/>
                                          </p:val>
                                        </p:tav>
                                      </p:tavLst>
                                    </p:anim>
                                    <p:anim calcmode="lin" valueType="num">
                                      <p:cBhvr>
                                        <p:cTn id="17" dur="500" fill="hold"/>
                                        <p:tgtEl>
                                          <p:spTgt spid="69"/>
                                        </p:tgtEl>
                                        <p:attrNameLst>
                                          <p:attrName>ppt_h</p:attrName>
                                        </p:attrNameLst>
                                      </p:cBhvr>
                                      <p:tavLst>
                                        <p:tav tm="0">
                                          <p:val>
                                            <p:fltVal val="0"/>
                                          </p:val>
                                        </p:tav>
                                        <p:tav tm="100000">
                                          <p:val>
                                            <p:strVal val="#ppt_h"/>
                                          </p:val>
                                        </p:tav>
                                      </p:tavLst>
                                    </p:anim>
                                    <p:animEffect transition="in" filter="fade">
                                      <p:cBhvr>
                                        <p:cTn id="18" dur="500"/>
                                        <p:tgtEl>
                                          <p:spTgt spid="69"/>
                                        </p:tgtEl>
                                      </p:cBhvr>
                                    </p:animEffect>
                                  </p:childTnLst>
                                </p:cTn>
                              </p:par>
                            </p:childTnLst>
                          </p:cTn>
                        </p:par>
                        <p:par>
                          <p:cTn id="19" fill="hold">
                            <p:stCondLst>
                              <p:cond delay="1000"/>
                            </p:stCondLst>
                            <p:childTnLst>
                              <p:par>
                                <p:cTn id="20" presetID="22" presetClass="entr" presetSubtype="1" fill="hold" grpId="0" nodeType="after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wipe(up)">
                                      <p:cBhvr>
                                        <p:cTn id="22" dur="500"/>
                                        <p:tgtEl>
                                          <p:spTgt spid="87"/>
                                        </p:tgtEl>
                                      </p:cBhvr>
                                    </p:animEffect>
                                  </p:childTnLst>
                                </p:cTn>
                              </p:par>
                              <p:par>
                                <p:cTn id="23" presetID="53" presetClass="entr" presetSubtype="16" fill="hold" nodeType="withEffect">
                                  <p:stCondLst>
                                    <p:cond delay="0"/>
                                  </p:stCondLst>
                                  <p:childTnLst>
                                    <p:set>
                                      <p:cBhvr>
                                        <p:cTn id="24" dur="1" fill="hold">
                                          <p:stCondLst>
                                            <p:cond delay="0"/>
                                          </p:stCondLst>
                                        </p:cTn>
                                        <p:tgtEl>
                                          <p:spTgt spid="82"/>
                                        </p:tgtEl>
                                        <p:attrNameLst>
                                          <p:attrName>style.visibility</p:attrName>
                                        </p:attrNameLst>
                                      </p:cBhvr>
                                      <p:to>
                                        <p:strVal val="visible"/>
                                      </p:to>
                                    </p:set>
                                    <p:anim calcmode="lin" valueType="num">
                                      <p:cBhvr>
                                        <p:cTn id="25" dur="500" fill="hold"/>
                                        <p:tgtEl>
                                          <p:spTgt spid="82"/>
                                        </p:tgtEl>
                                        <p:attrNameLst>
                                          <p:attrName>ppt_w</p:attrName>
                                        </p:attrNameLst>
                                      </p:cBhvr>
                                      <p:tavLst>
                                        <p:tav tm="0">
                                          <p:val>
                                            <p:fltVal val="0"/>
                                          </p:val>
                                        </p:tav>
                                        <p:tav tm="100000">
                                          <p:val>
                                            <p:strVal val="#ppt_w"/>
                                          </p:val>
                                        </p:tav>
                                      </p:tavLst>
                                    </p:anim>
                                    <p:anim calcmode="lin" valueType="num">
                                      <p:cBhvr>
                                        <p:cTn id="26" dur="500" fill="hold"/>
                                        <p:tgtEl>
                                          <p:spTgt spid="82"/>
                                        </p:tgtEl>
                                        <p:attrNameLst>
                                          <p:attrName>ppt_h</p:attrName>
                                        </p:attrNameLst>
                                      </p:cBhvr>
                                      <p:tavLst>
                                        <p:tav tm="0">
                                          <p:val>
                                            <p:fltVal val="0"/>
                                          </p:val>
                                        </p:tav>
                                        <p:tav tm="100000">
                                          <p:val>
                                            <p:strVal val="#ppt_h"/>
                                          </p:val>
                                        </p:tav>
                                      </p:tavLst>
                                    </p:anim>
                                    <p:animEffect transition="in" filter="fade">
                                      <p:cBhvr>
                                        <p:cTn id="27" dur="500"/>
                                        <p:tgtEl>
                                          <p:spTgt spid="82"/>
                                        </p:tgtEl>
                                      </p:cBhvr>
                                    </p:animEffect>
                                  </p:childTnLst>
                                </p:cTn>
                              </p:par>
                              <p:par>
                                <p:cTn id="28" presetID="53" presetClass="entr" presetSubtype="16" fill="hold" nodeType="withEffect">
                                  <p:stCondLst>
                                    <p:cond delay="0"/>
                                  </p:stCondLst>
                                  <p:childTnLst>
                                    <p:set>
                                      <p:cBhvr>
                                        <p:cTn id="29" dur="1" fill="hold">
                                          <p:stCondLst>
                                            <p:cond delay="0"/>
                                          </p:stCondLst>
                                        </p:cTn>
                                        <p:tgtEl>
                                          <p:spTgt spid="77"/>
                                        </p:tgtEl>
                                        <p:attrNameLst>
                                          <p:attrName>style.visibility</p:attrName>
                                        </p:attrNameLst>
                                      </p:cBhvr>
                                      <p:to>
                                        <p:strVal val="visible"/>
                                      </p:to>
                                    </p:set>
                                    <p:anim calcmode="lin" valueType="num">
                                      <p:cBhvr>
                                        <p:cTn id="30" dur="500" fill="hold"/>
                                        <p:tgtEl>
                                          <p:spTgt spid="77"/>
                                        </p:tgtEl>
                                        <p:attrNameLst>
                                          <p:attrName>ppt_w</p:attrName>
                                        </p:attrNameLst>
                                      </p:cBhvr>
                                      <p:tavLst>
                                        <p:tav tm="0">
                                          <p:val>
                                            <p:fltVal val="0"/>
                                          </p:val>
                                        </p:tav>
                                        <p:tav tm="100000">
                                          <p:val>
                                            <p:strVal val="#ppt_w"/>
                                          </p:val>
                                        </p:tav>
                                      </p:tavLst>
                                    </p:anim>
                                    <p:anim calcmode="lin" valueType="num">
                                      <p:cBhvr>
                                        <p:cTn id="31" dur="500" fill="hold"/>
                                        <p:tgtEl>
                                          <p:spTgt spid="77"/>
                                        </p:tgtEl>
                                        <p:attrNameLst>
                                          <p:attrName>ppt_h</p:attrName>
                                        </p:attrNameLst>
                                      </p:cBhvr>
                                      <p:tavLst>
                                        <p:tav tm="0">
                                          <p:val>
                                            <p:fltVal val="0"/>
                                          </p:val>
                                        </p:tav>
                                        <p:tav tm="100000">
                                          <p:val>
                                            <p:strVal val="#ppt_h"/>
                                          </p:val>
                                        </p:tav>
                                      </p:tavLst>
                                    </p:anim>
                                    <p:animEffect transition="in" filter="fade">
                                      <p:cBhvr>
                                        <p:cTn id="32" dur="500"/>
                                        <p:tgtEl>
                                          <p:spTgt spid="77"/>
                                        </p:tgtEl>
                                      </p:cBhvr>
                                    </p:animEffect>
                                  </p:childTnLst>
                                </p:cTn>
                              </p:par>
                            </p:childTnLst>
                          </p:cTn>
                        </p:par>
                        <p:par>
                          <p:cTn id="33" fill="hold">
                            <p:stCondLst>
                              <p:cond delay="1500"/>
                            </p:stCondLst>
                            <p:childTnLst>
                              <p:par>
                                <p:cTn id="34" presetID="16" presetClass="entr" presetSubtype="37" fill="hold" grpId="0" nodeType="afterEffect">
                                  <p:stCondLst>
                                    <p:cond delay="0"/>
                                  </p:stCondLst>
                                  <p:childTnLst>
                                    <p:set>
                                      <p:cBhvr>
                                        <p:cTn id="35" dur="1" fill="hold">
                                          <p:stCondLst>
                                            <p:cond delay="0"/>
                                          </p:stCondLst>
                                        </p:cTn>
                                        <p:tgtEl>
                                          <p:spTgt spid="96"/>
                                        </p:tgtEl>
                                        <p:attrNameLst>
                                          <p:attrName>style.visibility</p:attrName>
                                        </p:attrNameLst>
                                      </p:cBhvr>
                                      <p:to>
                                        <p:strVal val="visible"/>
                                      </p:to>
                                    </p:set>
                                    <p:animEffect transition="in" filter="barn(outVertical)">
                                      <p:cBhvr>
                                        <p:cTn id="36" dur="500"/>
                                        <p:tgtEl>
                                          <p:spTgt spid="96"/>
                                        </p:tgtEl>
                                      </p:cBhvr>
                                    </p:animEffect>
                                  </p:childTnLst>
                                </p:cTn>
                              </p:par>
                            </p:childTnLst>
                          </p:cTn>
                        </p:par>
                        <p:par>
                          <p:cTn id="37" fill="hold">
                            <p:stCondLst>
                              <p:cond delay="2000"/>
                            </p:stCondLst>
                            <p:childTnLst>
                              <p:par>
                                <p:cTn id="38" presetID="53" presetClass="entr" presetSubtype="16" fill="hold" nodeType="afterEffect">
                                  <p:stCondLst>
                                    <p:cond delay="0"/>
                                  </p:stCondLst>
                                  <p:childTnLst>
                                    <p:set>
                                      <p:cBhvr>
                                        <p:cTn id="39" dur="1" fill="hold">
                                          <p:stCondLst>
                                            <p:cond delay="0"/>
                                          </p:stCondLst>
                                        </p:cTn>
                                        <p:tgtEl>
                                          <p:spTgt spid="98"/>
                                        </p:tgtEl>
                                        <p:attrNameLst>
                                          <p:attrName>style.visibility</p:attrName>
                                        </p:attrNameLst>
                                      </p:cBhvr>
                                      <p:to>
                                        <p:strVal val="visible"/>
                                      </p:to>
                                    </p:set>
                                    <p:anim calcmode="lin" valueType="num">
                                      <p:cBhvr>
                                        <p:cTn id="40" dur="500" fill="hold"/>
                                        <p:tgtEl>
                                          <p:spTgt spid="98"/>
                                        </p:tgtEl>
                                        <p:attrNameLst>
                                          <p:attrName>ppt_w</p:attrName>
                                        </p:attrNameLst>
                                      </p:cBhvr>
                                      <p:tavLst>
                                        <p:tav tm="0">
                                          <p:val>
                                            <p:fltVal val="0"/>
                                          </p:val>
                                        </p:tav>
                                        <p:tav tm="100000">
                                          <p:val>
                                            <p:strVal val="#ppt_w"/>
                                          </p:val>
                                        </p:tav>
                                      </p:tavLst>
                                    </p:anim>
                                    <p:anim calcmode="lin" valueType="num">
                                      <p:cBhvr>
                                        <p:cTn id="41" dur="500" fill="hold"/>
                                        <p:tgtEl>
                                          <p:spTgt spid="98"/>
                                        </p:tgtEl>
                                        <p:attrNameLst>
                                          <p:attrName>ppt_h</p:attrName>
                                        </p:attrNameLst>
                                      </p:cBhvr>
                                      <p:tavLst>
                                        <p:tav tm="0">
                                          <p:val>
                                            <p:fltVal val="0"/>
                                          </p:val>
                                        </p:tav>
                                        <p:tav tm="100000">
                                          <p:val>
                                            <p:strVal val="#ppt_h"/>
                                          </p:val>
                                        </p:tav>
                                      </p:tavLst>
                                    </p:anim>
                                    <p:animEffect transition="in" filter="fade">
                                      <p:cBhvr>
                                        <p:cTn id="42" dur="500"/>
                                        <p:tgtEl>
                                          <p:spTgt spid="98"/>
                                        </p:tgtEl>
                                      </p:cBhvr>
                                    </p:animEffect>
                                  </p:childTnLst>
                                </p:cTn>
                              </p:par>
                            </p:childTnLst>
                          </p:cTn>
                        </p:par>
                        <p:par>
                          <p:cTn id="43" fill="hold">
                            <p:stCondLst>
                              <p:cond delay="2500"/>
                            </p:stCondLst>
                            <p:childTnLst>
                              <p:par>
                                <p:cTn id="44" presetID="22" presetClass="entr" presetSubtype="1" fill="hold" grpId="0" nodeType="afterEffect">
                                  <p:stCondLst>
                                    <p:cond delay="0"/>
                                  </p:stCondLst>
                                  <p:childTnLst>
                                    <p:set>
                                      <p:cBhvr>
                                        <p:cTn id="45" dur="1" fill="hold">
                                          <p:stCondLst>
                                            <p:cond delay="0"/>
                                          </p:stCondLst>
                                        </p:cTn>
                                        <p:tgtEl>
                                          <p:spTgt spid="97"/>
                                        </p:tgtEl>
                                        <p:attrNameLst>
                                          <p:attrName>style.visibility</p:attrName>
                                        </p:attrNameLst>
                                      </p:cBhvr>
                                      <p:to>
                                        <p:strVal val="visible"/>
                                      </p:to>
                                    </p:set>
                                    <p:animEffect transition="in" filter="wipe(up)">
                                      <p:cBhvr>
                                        <p:cTn id="46" dur="500"/>
                                        <p:tgtEl>
                                          <p:spTgt spid="97"/>
                                        </p:tgtEl>
                                      </p:cBhvr>
                                    </p:animEffect>
                                  </p:childTnLst>
                                </p:cTn>
                              </p:par>
                            </p:childTnLst>
                          </p:cTn>
                        </p:par>
                        <p:par>
                          <p:cTn id="47" fill="hold">
                            <p:stCondLst>
                              <p:cond delay="3000"/>
                            </p:stCondLst>
                            <p:childTnLst>
                              <p:par>
                                <p:cTn id="48" presetID="22" presetClass="entr" presetSubtype="1" fill="hold" nodeType="after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wipe(up)">
                                      <p:cBhvr>
                                        <p:cTn id="50" dur="500"/>
                                        <p:tgtEl>
                                          <p:spTgt spid="88"/>
                                        </p:tgtEl>
                                      </p:cBhvr>
                                    </p:animEffect>
                                  </p:childTnLst>
                                </p:cTn>
                              </p:par>
                              <p:par>
                                <p:cTn id="51" presetID="53" presetClass="entr" presetSubtype="16" fill="hold" nodeType="withEffect">
                                  <p:stCondLst>
                                    <p:cond delay="500"/>
                                  </p:stCondLst>
                                  <p:childTnLst>
                                    <p:set>
                                      <p:cBhvr>
                                        <p:cTn id="52" dur="1" fill="hold">
                                          <p:stCondLst>
                                            <p:cond delay="0"/>
                                          </p:stCondLst>
                                        </p:cTn>
                                        <p:tgtEl>
                                          <p:spTgt spid="103"/>
                                        </p:tgtEl>
                                        <p:attrNameLst>
                                          <p:attrName>style.visibility</p:attrName>
                                        </p:attrNameLst>
                                      </p:cBhvr>
                                      <p:to>
                                        <p:strVal val="visible"/>
                                      </p:to>
                                    </p:set>
                                    <p:anim calcmode="lin" valueType="num">
                                      <p:cBhvr>
                                        <p:cTn id="53" dur="500" fill="hold"/>
                                        <p:tgtEl>
                                          <p:spTgt spid="103"/>
                                        </p:tgtEl>
                                        <p:attrNameLst>
                                          <p:attrName>ppt_w</p:attrName>
                                        </p:attrNameLst>
                                      </p:cBhvr>
                                      <p:tavLst>
                                        <p:tav tm="0">
                                          <p:val>
                                            <p:fltVal val="0"/>
                                          </p:val>
                                        </p:tav>
                                        <p:tav tm="100000">
                                          <p:val>
                                            <p:strVal val="#ppt_w"/>
                                          </p:val>
                                        </p:tav>
                                      </p:tavLst>
                                    </p:anim>
                                    <p:anim calcmode="lin" valueType="num">
                                      <p:cBhvr>
                                        <p:cTn id="54" dur="500" fill="hold"/>
                                        <p:tgtEl>
                                          <p:spTgt spid="103"/>
                                        </p:tgtEl>
                                        <p:attrNameLst>
                                          <p:attrName>ppt_h</p:attrName>
                                        </p:attrNameLst>
                                      </p:cBhvr>
                                      <p:tavLst>
                                        <p:tav tm="0">
                                          <p:val>
                                            <p:fltVal val="0"/>
                                          </p:val>
                                        </p:tav>
                                        <p:tav tm="100000">
                                          <p:val>
                                            <p:strVal val="#ppt_h"/>
                                          </p:val>
                                        </p:tav>
                                      </p:tavLst>
                                    </p:anim>
                                    <p:animEffect transition="in" filter="fade">
                                      <p:cBhvr>
                                        <p:cTn id="55" dur="500"/>
                                        <p:tgtEl>
                                          <p:spTgt spid="103"/>
                                        </p:tgtEl>
                                      </p:cBhvr>
                                    </p:animEffect>
                                  </p:childTnLst>
                                </p:cTn>
                              </p:par>
                              <p:par>
                                <p:cTn id="56" presetID="53" presetClass="entr" presetSubtype="16" fill="hold" nodeType="withEffect">
                                  <p:stCondLst>
                                    <p:cond delay="500"/>
                                  </p:stCondLst>
                                  <p:childTnLst>
                                    <p:set>
                                      <p:cBhvr>
                                        <p:cTn id="57" dur="1" fill="hold">
                                          <p:stCondLst>
                                            <p:cond delay="0"/>
                                          </p:stCondLst>
                                        </p:cTn>
                                        <p:tgtEl>
                                          <p:spTgt spid="109"/>
                                        </p:tgtEl>
                                        <p:attrNameLst>
                                          <p:attrName>style.visibility</p:attrName>
                                        </p:attrNameLst>
                                      </p:cBhvr>
                                      <p:to>
                                        <p:strVal val="visible"/>
                                      </p:to>
                                    </p:set>
                                    <p:anim calcmode="lin" valueType="num">
                                      <p:cBhvr>
                                        <p:cTn id="58" dur="500" fill="hold"/>
                                        <p:tgtEl>
                                          <p:spTgt spid="109"/>
                                        </p:tgtEl>
                                        <p:attrNameLst>
                                          <p:attrName>ppt_w</p:attrName>
                                        </p:attrNameLst>
                                      </p:cBhvr>
                                      <p:tavLst>
                                        <p:tav tm="0">
                                          <p:val>
                                            <p:fltVal val="0"/>
                                          </p:val>
                                        </p:tav>
                                        <p:tav tm="100000">
                                          <p:val>
                                            <p:strVal val="#ppt_w"/>
                                          </p:val>
                                        </p:tav>
                                      </p:tavLst>
                                    </p:anim>
                                    <p:anim calcmode="lin" valueType="num">
                                      <p:cBhvr>
                                        <p:cTn id="59" dur="500" fill="hold"/>
                                        <p:tgtEl>
                                          <p:spTgt spid="109"/>
                                        </p:tgtEl>
                                        <p:attrNameLst>
                                          <p:attrName>ppt_h</p:attrName>
                                        </p:attrNameLst>
                                      </p:cBhvr>
                                      <p:tavLst>
                                        <p:tav tm="0">
                                          <p:val>
                                            <p:fltVal val="0"/>
                                          </p:val>
                                        </p:tav>
                                        <p:tav tm="100000">
                                          <p:val>
                                            <p:strVal val="#ppt_h"/>
                                          </p:val>
                                        </p:tav>
                                      </p:tavLst>
                                    </p:anim>
                                    <p:animEffect transition="in" filter="fade">
                                      <p:cBhvr>
                                        <p:cTn id="60" dur="500"/>
                                        <p:tgtEl>
                                          <p:spTgt spid="109"/>
                                        </p:tgtEl>
                                      </p:cBhvr>
                                    </p:animEffect>
                                  </p:childTnLst>
                                </p:cTn>
                              </p:par>
                              <p:par>
                                <p:cTn id="61" presetID="53" presetClass="entr" presetSubtype="16" fill="hold" nodeType="withEffect">
                                  <p:stCondLst>
                                    <p:cond delay="500"/>
                                  </p:stCondLst>
                                  <p:childTnLst>
                                    <p:set>
                                      <p:cBhvr>
                                        <p:cTn id="62" dur="1" fill="hold">
                                          <p:stCondLst>
                                            <p:cond delay="0"/>
                                          </p:stCondLst>
                                        </p:cTn>
                                        <p:tgtEl>
                                          <p:spTgt spid="115"/>
                                        </p:tgtEl>
                                        <p:attrNameLst>
                                          <p:attrName>style.visibility</p:attrName>
                                        </p:attrNameLst>
                                      </p:cBhvr>
                                      <p:to>
                                        <p:strVal val="visible"/>
                                      </p:to>
                                    </p:set>
                                    <p:anim calcmode="lin" valueType="num">
                                      <p:cBhvr>
                                        <p:cTn id="63" dur="500" fill="hold"/>
                                        <p:tgtEl>
                                          <p:spTgt spid="115"/>
                                        </p:tgtEl>
                                        <p:attrNameLst>
                                          <p:attrName>ppt_w</p:attrName>
                                        </p:attrNameLst>
                                      </p:cBhvr>
                                      <p:tavLst>
                                        <p:tav tm="0">
                                          <p:val>
                                            <p:fltVal val="0"/>
                                          </p:val>
                                        </p:tav>
                                        <p:tav tm="100000">
                                          <p:val>
                                            <p:strVal val="#ppt_w"/>
                                          </p:val>
                                        </p:tav>
                                      </p:tavLst>
                                    </p:anim>
                                    <p:anim calcmode="lin" valueType="num">
                                      <p:cBhvr>
                                        <p:cTn id="64" dur="500" fill="hold"/>
                                        <p:tgtEl>
                                          <p:spTgt spid="115"/>
                                        </p:tgtEl>
                                        <p:attrNameLst>
                                          <p:attrName>ppt_h</p:attrName>
                                        </p:attrNameLst>
                                      </p:cBhvr>
                                      <p:tavLst>
                                        <p:tav tm="0">
                                          <p:val>
                                            <p:fltVal val="0"/>
                                          </p:val>
                                        </p:tav>
                                        <p:tav tm="100000">
                                          <p:val>
                                            <p:strVal val="#ppt_h"/>
                                          </p:val>
                                        </p:tav>
                                      </p:tavLst>
                                    </p:anim>
                                    <p:animEffect transition="in" filter="fade">
                                      <p:cBhvr>
                                        <p:cTn id="65" dur="500"/>
                                        <p:tgtEl>
                                          <p:spTgt spid="115"/>
                                        </p:tgtEl>
                                      </p:cBhvr>
                                    </p:animEffect>
                                  </p:childTnLst>
                                </p:cTn>
                              </p:par>
                              <p:par>
                                <p:cTn id="66" presetID="53" presetClass="entr" presetSubtype="16" fill="hold" nodeType="withEffect">
                                  <p:stCondLst>
                                    <p:cond delay="500"/>
                                  </p:stCondLst>
                                  <p:childTnLst>
                                    <p:set>
                                      <p:cBhvr>
                                        <p:cTn id="67" dur="1" fill="hold">
                                          <p:stCondLst>
                                            <p:cond delay="0"/>
                                          </p:stCondLst>
                                        </p:cTn>
                                        <p:tgtEl>
                                          <p:spTgt spid="123"/>
                                        </p:tgtEl>
                                        <p:attrNameLst>
                                          <p:attrName>style.visibility</p:attrName>
                                        </p:attrNameLst>
                                      </p:cBhvr>
                                      <p:to>
                                        <p:strVal val="visible"/>
                                      </p:to>
                                    </p:set>
                                    <p:anim calcmode="lin" valueType="num">
                                      <p:cBhvr>
                                        <p:cTn id="68" dur="500" fill="hold"/>
                                        <p:tgtEl>
                                          <p:spTgt spid="123"/>
                                        </p:tgtEl>
                                        <p:attrNameLst>
                                          <p:attrName>ppt_w</p:attrName>
                                        </p:attrNameLst>
                                      </p:cBhvr>
                                      <p:tavLst>
                                        <p:tav tm="0">
                                          <p:val>
                                            <p:fltVal val="0"/>
                                          </p:val>
                                        </p:tav>
                                        <p:tav tm="100000">
                                          <p:val>
                                            <p:strVal val="#ppt_w"/>
                                          </p:val>
                                        </p:tav>
                                      </p:tavLst>
                                    </p:anim>
                                    <p:anim calcmode="lin" valueType="num">
                                      <p:cBhvr>
                                        <p:cTn id="69" dur="500" fill="hold"/>
                                        <p:tgtEl>
                                          <p:spTgt spid="123"/>
                                        </p:tgtEl>
                                        <p:attrNameLst>
                                          <p:attrName>ppt_h</p:attrName>
                                        </p:attrNameLst>
                                      </p:cBhvr>
                                      <p:tavLst>
                                        <p:tav tm="0">
                                          <p:val>
                                            <p:fltVal val="0"/>
                                          </p:val>
                                        </p:tav>
                                        <p:tav tm="100000">
                                          <p:val>
                                            <p:strVal val="#ppt_h"/>
                                          </p:val>
                                        </p:tav>
                                      </p:tavLst>
                                    </p:anim>
                                    <p:animEffect transition="in" filter="fade">
                                      <p:cBhvr>
                                        <p:cTn id="70" dur="500"/>
                                        <p:tgtEl>
                                          <p:spTgt spid="123"/>
                                        </p:tgtEl>
                                      </p:cBhvr>
                                    </p:animEffect>
                                  </p:childTnLst>
                                </p:cTn>
                              </p:par>
                              <p:par>
                                <p:cTn id="71" presetID="53" presetClass="entr" presetSubtype="16" fill="hold" nodeType="withEffect">
                                  <p:stCondLst>
                                    <p:cond delay="500"/>
                                  </p:stCondLst>
                                  <p:childTnLst>
                                    <p:set>
                                      <p:cBhvr>
                                        <p:cTn id="72" dur="1" fill="hold">
                                          <p:stCondLst>
                                            <p:cond delay="0"/>
                                          </p:stCondLst>
                                        </p:cTn>
                                        <p:tgtEl>
                                          <p:spTgt spid="129"/>
                                        </p:tgtEl>
                                        <p:attrNameLst>
                                          <p:attrName>style.visibility</p:attrName>
                                        </p:attrNameLst>
                                      </p:cBhvr>
                                      <p:to>
                                        <p:strVal val="visible"/>
                                      </p:to>
                                    </p:set>
                                    <p:anim calcmode="lin" valueType="num">
                                      <p:cBhvr>
                                        <p:cTn id="73" dur="500" fill="hold"/>
                                        <p:tgtEl>
                                          <p:spTgt spid="129"/>
                                        </p:tgtEl>
                                        <p:attrNameLst>
                                          <p:attrName>ppt_w</p:attrName>
                                        </p:attrNameLst>
                                      </p:cBhvr>
                                      <p:tavLst>
                                        <p:tav tm="0">
                                          <p:val>
                                            <p:fltVal val="0"/>
                                          </p:val>
                                        </p:tav>
                                        <p:tav tm="100000">
                                          <p:val>
                                            <p:strVal val="#ppt_w"/>
                                          </p:val>
                                        </p:tav>
                                      </p:tavLst>
                                    </p:anim>
                                    <p:anim calcmode="lin" valueType="num">
                                      <p:cBhvr>
                                        <p:cTn id="74" dur="500" fill="hold"/>
                                        <p:tgtEl>
                                          <p:spTgt spid="129"/>
                                        </p:tgtEl>
                                        <p:attrNameLst>
                                          <p:attrName>ppt_h</p:attrName>
                                        </p:attrNameLst>
                                      </p:cBhvr>
                                      <p:tavLst>
                                        <p:tav tm="0">
                                          <p:val>
                                            <p:fltVal val="0"/>
                                          </p:val>
                                        </p:tav>
                                        <p:tav tm="100000">
                                          <p:val>
                                            <p:strVal val="#ppt_h"/>
                                          </p:val>
                                        </p:tav>
                                      </p:tavLst>
                                    </p:anim>
                                    <p:animEffect transition="in" filter="fade">
                                      <p:cBhvr>
                                        <p:cTn id="75" dur="500"/>
                                        <p:tgtEl>
                                          <p:spTgt spid="129"/>
                                        </p:tgtEl>
                                      </p:cBhvr>
                                    </p:animEffect>
                                  </p:childTnLst>
                                </p:cTn>
                              </p:par>
                              <p:par>
                                <p:cTn id="76" presetID="53" presetClass="entr" presetSubtype="16" fill="hold" nodeType="withEffect">
                                  <p:stCondLst>
                                    <p:cond delay="500"/>
                                  </p:stCondLst>
                                  <p:childTnLst>
                                    <p:set>
                                      <p:cBhvr>
                                        <p:cTn id="77" dur="1" fill="hold">
                                          <p:stCondLst>
                                            <p:cond delay="0"/>
                                          </p:stCondLst>
                                        </p:cTn>
                                        <p:tgtEl>
                                          <p:spTgt spid="135"/>
                                        </p:tgtEl>
                                        <p:attrNameLst>
                                          <p:attrName>style.visibility</p:attrName>
                                        </p:attrNameLst>
                                      </p:cBhvr>
                                      <p:to>
                                        <p:strVal val="visible"/>
                                      </p:to>
                                    </p:set>
                                    <p:anim calcmode="lin" valueType="num">
                                      <p:cBhvr>
                                        <p:cTn id="78" dur="500" fill="hold"/>
                                        <p:tgtEl>
                                          <p:spTgt spid="135"/>
                                        </p:tgtEl>
                                        <p:attrNameLst>
                                          <p:attrName>ppt_w</p:attrName>
                                        </p:attrNameLst>
                                      </p:cBhvr>
                                      <p:tavLst>
                                        <p:tav tm="0">
                                          <p:val>
                                            <p:fltVal val="0"/>
                                          </p:val>
                                        </p:tav>
                                        <p:tav tm="100000">
                                          <p:val>
                                            <p:strVal val="#ppt_w"/>
                                          </p:val>
                                        </p:tav>
                                      </p:tavLst>
                                    </p:anim>
                                    <p:anim calcmode="lin" valueType="num">
                                      <p:cBhvr>
                                        <p:cTn id="79" dur="500" fill="hold"/>
                                        <p:tgtEl>
                                          <p:spTgt spid="135"/>
                                        </p:tgtEl>
                                        <p:attrNameLst>
                                          <p:attrName>ppt_h</p:attrName>
                                        </p:attrNameLst>
                                      </p:cBhvr>
                                      <p:tavLst>
                                        <p:tav tm="0">
                                          <p:val>
                                            <p:fltVal val="0"/>
                                          </p:val>
                                        </p:tav>
                                        <p:tav tm="100000">
                                          <p:val>
                                            <p:strVal val="#ppt_h"/>
                                          </p:val>
                                        </p:tav>
                                      </p:tavLst>
                                    </p:anim>
                                    <p:animEffect transition="in" filter="fade">
                                      <p:cBhvr>
                                        <p:cTn id="80" dur="500"/>
                                        <p:tgtEl>
                                          <p:spTgt spid="135"/>
                                        </p:tgtEl>
                                      </p:cBhvr>
                                    </p:animEffect>
                                  </p:childTnLst>
                                </p:cTn>
                              </p:par>
                              <p:par>
                                <p:cTn id="81" presetID="53" presetClass="entr" presetSubtype="16" fill="hold" nodeType="withEffect">
                                  <p:stCondLst>
                                    <p:cond delay="500"/>
                                  </p:stCondLst>
                                  <p:childTnLst>
                                    <p:set>
                                      <p:cBhvr>
                                        <p:cTn id="82" dur="1" fill="hold">
                                          <p:stCondLst>
                                            <p:cond delay="0"/>
                                          </p:stCondLst>
                                        </p:cTn>
                                        <p:tgtEl>
                                          <p:spTgt spid="145"/>
                                        </p:tgtEl>
                                        <p:attrNameLst>
                                          <p:attrName>style.visibility</p:attrName>
                                        </p:attrNameLst>
                                      </p:cBhvr>
                                      <p:to>
                                        <p:strVal val="visible"/>
                                      </p:to>
                                    </p:set>
                                    <p:anim calcmode="lin" valueType="num">
                                      <p:cBhvr>
                                        <p:cTn id="83" dur="500" fill="hold"/>
                                        <p:tgtEl>
                                          <p:spTgt spid="145"/>
                                        </p:tgtEl>
                                        <p:attrNameLst>
                                          <p:attrName>ppt_w</p:attrName>
                                        </p:attrNameLst>
                                      </p:cBhvr>
                                      <p:tavLst>
                                        <p:tav tm="0">
                                          <p:val>
                                            <p:fltVal val="0"/>
                                          </p:val>
                                        </p:tav>
                                        <p:tav tm="100000">
                                          <p:val>
                                            <p:strVal val="#ppt_w"/>
                                          </p:val>
                                        </p:tav>
                                      </p:tavLst>
                                    </p:anim>
                                    <p:anim calcmode="lin" valueType="num">
                                      <p:cBhvr>
                                        <p:cTn id="84" dur="500" fill="hold"/>
                                        <p:tgtEl>
                                          <p:spTgt spid="145"/>
                                        </p:tgtEl>
                                        <p:attrNameLst>
                                          <p:attrName>ppt_h</p:attrName>
                                        </p:attrNameLst>
                                      </p:cBhvr>
                                      <p:tavLst>
                                        <p:tav tm="0">
                                          <p:val>
                                            <p:fltVal val="0"/>
                                          </p:val>
                                        </p:tav>
                                        <p:tav tm="100000">
                                          <p:val>
                                            <p:strVal val="#ppt_h"/>
                                          </p:val>
                                        </p:tav>
                                      </p:tavLst>
                                    </p:anim>
                                    <p:animEffect transition="in" filter="fade">
                                      <p:cBhvr>
                                        <p:cTn id="85" dur="500"/>
                                        <p:tgtEl>
                                          <p:spTgt spid="145"/>
                                        </p:tgtEl>
                                      </p:cBhvr>
                                    </p:animEffect>
                                  </p:childTnLst>
                                </p:cTn>
                              </p:par>
                              <p:par>
                                <p:cTn id="86" presetID="53" presetClass="entr" presetSubtype="16" fill="hold" nodeType="withEffect">
                                  <p:stCondLst>
                                    <p:cond delay="500"/>
                                  </p:stCondLst>
                                  <p:childTnLst>
                                    <p:set>
                                      <p:cBhvr>
                                        <p:cTn id="87" dur="1" fill="hold">
                                          <p:stCondLst>
                                            <p:cond delay="0"/>
                                          </p:stCondLst>
                                        </p:cTn>
                                        <p:tgtEl>
                                          <p:spTgt spid="151"/>
                                        </p:tgtEl>
                                        <p:attrNameLst>
                                          <p:attrName>style.visibility</p:attrName>
                                        </p:attrNameLst>
                                      </p:cBhvr>
                                      <p:to>
                                        <p:strVal val="visible"/>
                                      </p:to>
                                    </p:set>
                                    <p:anim calcmode="lin" valueType="num">
                                      <p:cBhvr>
                                        <p:cTn id="88" dur="500" fill="hold"/>
                                        <p:tgtEl>
                                          <p:spTgt spid="151"/>
                                        </p:tgtEl>
                                        <p:attrNameLst>
                                          <p:attrName>ppt_w</p:attrName>
                                        </p:attrNameLst>
                                      </p:cBhvr>
                                      <p:tavLst>
                                        <p:tav tm="0">
                                          <p:val>
                                            <p:fltVal val="0"/>
                                          </p:val>
                                        </p:tav>
                                        <p:tav tm="100000">
                                          <p:val>
                                            <p:strVal val="#ppt_w"/>
                                          </p:val>
                                        </p:tav>
                                      </p:tavLst>
                                    </p:anim>
                                    <p:anim calcmode="lin" valueType="num">
                                      <p:cBhvr>
                                        <p:cTn id="89" dur="500" fill="hold"/>
                                        <p:tgtEl>
                                          <p:spTgt spid="151"/>
                                        </p:tgtEl>
                                        <p:attrNameLst>
                                          <p:attrName>ppt_h</p:attrName>
                                        </p:attrNameLst>
                                      </p:cBhvr>
                                      <p:tavLst>
                                        <p:tav tm="0">
                                          <p:val>
                                            <p:fltVal val="0"/>
                                          </p:val>
                                        </p:tav>
                                        <p:tav tm="100000">
                                          <p:val>
                                            <p:strVal val="#ppt_h"/>
                                          </p:val>
                                        </p:tav>
                                      </p:tavLst>
                                    </p:anim>
                                    <p:animEffect transition="in" filter="fade">
                                      <p:cBhvr>
                                        <p:cTn id="90" dur="500"/>
                                        <p:tgtEl>
                                          <p:spTgt spid="151"/>
                                        </p:tgtEl>
                                      </p:cBhvr>
                                    </p:animEffect>
                                  </p:childTnLst>
                                </p:cTn>
                              </p:par>
                            </p:childTnLst>
                          </p:cTn>
                        </p:par>
                        <p:par>
                          <p:cTn id="91" fill="hold">
                            <p:stCondLst>
                              <p:cond delay="3500"/>
                            </p:stCondLst>
                            <p:childTnLst>
                              <p:par>
                                <p:cTn id="92" presetID="22" presetClass="entr" presetSubtype="1" fill="hold" nodeType="afterEffect">
                                  <p:stCondLst>
                                    <p:cond delay="0"/>
                                  </p:stCondLst>
                                  <p:childTnLst>
                                    <p:set>
                                      <p:cBhvr>
                                        <p:cTn id="93" dur="1" fill="hold">
                                          <p:stCondLst>
                                            <p:cond delay="0"/>
                                          </p:stCondLst>
                                        </p:cTn>
                                        <p:tgtEl>
                                          <p:spTgt spid="140"/>
                                        </p:tgtEl>
                                        <p:attrNameLst>
                                          <p:attrName>style.visibility</p:attrName>
                                        </p:attrNameLst>
                                      </p:cBhvr>
                                      <p:to>
                                        <p:strVal val="visible"/>
                                      </p:to>
                                    </p:set>
                                    <p:animEffect transition="in" filter="wipe(up)">
                                      <p:cBhvr>
                                        <p:cTn id="94" dur="500"/>
                                        <p:tgtEl>
                                          <p:spTgt spid="140"/>
                                        </p:tgtEl>
                                      </p:cBhvr>
                                    </p:animEffect>
                                  </p:childTnLst>
                                </p:cTn>
                              </p:par>
                              <p:par>
                                <p:cTn id="95" presetID="53" presetClass="entr" presetSubtype="16" fill="hold" nodeType="withEffect">
                                  <p:stCondLst>
                                    <p:cond delay="500"/>
                                  </p:stCondLst>
                                  <p:childTnLst>
                                    <p:set>
                                      <p:cBhvr>
                                        <p:cTn id="96" dur="1" fill="hold">
                                          <p:stCondLst>
                                            <p:cond delay="0"/>
                                          </p:stCondLst>
                                        </p:cTn>
                                        <p:tgtEl>
                                          <p:spTgt spid="167"/>
                                        </p:tgtEl>
                                        <p:attrNameLst>
                                          <p:attrName>style.visibility</p:attrName>
                                        </p:attrNameLst>
                                      </p:cBhvr>
                                      <p:to>
                                        <p:strVal val="visible"/>
                                      </p:to>
                                    </p:set>
                                    <p:anim calcmode="lin" valueType="num">
                                      <p:cBhvr>
                                        <p:cTn id="97" dur="500" fill="hold"/>
                                        <p:tgtEl>
                                          <p:spTgt spid="167"/>
                                        </p:tgtEl>
                                        <p:attrNameLst>
                                          <p:attrName>ppt_w</p:attrName>
                                        </p:attrNameLst>
                                      </p:cBhvr>
                                      <p:tavLst>
                                        <p:tav tm="0">
                                          <p:val>
                                            <p:fltVal val="0"/>
                                          </p:val>
                                        </p:tav>
                                        <p:tav tm="100000">
                                          <p:val>
                                            <p:strVal val="#ppt_w"/>
                                          </p:val>
                                        </p:tav>
                                      </p:tavLst>
                                    </p:anim>
                                    <p:anim calcmode="lin" valueType="num">
                                      <p:cBhvr>
                                        <p:cTn id="98" dur="500" fill="hold"/>
                                        <p:tgtEl>
                                          <p:spTgt spid="167"/>
                                        </p:tgtEl>
                                        <p:attrNameLst>
                                          <p:attrName>ppt_h</p:attrName>
                                        </p:attrNameLst>
                                      </p:cBhvr>
                                      <p:tavLst>
                                        <p:tav tm="0">
                                          <p:val>
                                            <p:fltVal val="0"/>
                                          </p:val>
                                        </p:tav>
                                        <p:tav tm="100000">
                                          <p:val>
                                            <p:strVal val="#ppt_h"/>
                                          </p:val>
                                        </p:tav>
                                      </p:tavLst>
                                    </p:anim>
                                    <p:animEffect transition="in" filter="fade">
                                      <p:cBhvr>
                                        <p:cTn id="99" dur="500"/>
                                        <p:tgtEl>
                                          <p:spTgt spid="167"/>
                                        </p:tgtEl>
                                      </p:cBhvr>
                                    </p:animEffect>
                                  </p:childTnLst>
                                </p:cTn>
                              </p:par>
                              <p:par>
                                <p:cTn id="100" presetID="53" presetClass="entr" presetSubtype="16" fill="hold" nodeType="withEffect">
                                  <p:stCondLst>
                                    <p:cond delay="500"/>
                                  </p:stCondLst>
                                  <p:childTnLst>
                                    <p:set>
                                      <p:cBhvr>
                                        <p:cTn id="101" dur="1" fill="hold">
                                          <p:stCondLst>
                                            <p:cond delay="0"/>
                                          </p:stCondLst>
                                        </p:cTn>
                                        <p:tgtEl>
                                          <p:spTgt spid="157"/>
                                        </p:tgtEl>
                                        <p:attrNameLst>
                                          <p:attrName>style.visibility</p:attrName>
                                        </p:attrNameLst>
                                      </p:cBhvr>
                                      <p:to>
                                        <p:strVal val="visible"/>
                                      </p:to>
                                    </p:set>
                                    <p:anim calcmode="lin" valueType="num">
                                      <p:cBhvr>
                                        <p:cTn id="102" dur="500" fill="hold"/>
                                        <p:tgtEl>
                                          <p:spTgt spid="157"/>
                                        </p:tgtEl>
                                        <p:attrNameLst>
                                          <p:attrName>ppt_w</p:attrName>
                                        </p:attrNameLst>
                                      </p:cBhvr>
                                      <p:tavLst>
                                        <p:tav tm="0">
                                          <p:val>
                                            <p:fltVal val="0"/>
                                          </p:val>
                                        </p:tav>
                                        <p:tav tm="100000">
                                          <p:val>
                                            <p:strVal val="#ppt_w"/>
                                          </p:val>
                                        </p:tav>
                                      </p:tavLst>
                                    </p:anim>
                                    <p:anim calcmode="lin" valueType="num">
                                      <p:cBhvr>
                                        <p:cTn id="103" dur="500" fill="hold"/>
                                        <p:tgtEl>
                                          <p:spTgt spid="157"/>
                                        </p:tgtEl>
                                        <p:attrNameLst>
                                          <p:attrName>ppt_h</p:attrName>
                                        </p:attrNameLst>
                                      </p:cBhvr>
                                      <p:tavLst>
                                        <p:tav tm="0">
                                          <p:val>
                                            <p:fltVal val="0"/>
                                          </p:val>
                                        </p:tav>
                                        <p:tav tm="100000">
                                          <p:val>
                                            <p:strVal val="#ppt_h"/>
                                          </p:val>
                                        </p:tav>
                                      </p:tavLst>
                                    </p:anim>
                                    <p:animEffect transition="in" filter="fade">
                                      <p:cBhvr>
                                        <p:cTn id="104" dur="500"/>
                                        <p:tgtEl>
                                          <p:spTgt spid="157"/>
                                        </p:tgtEl>
                                      </p:cBhvr>
                                    </p:animEffect>
                                  </p:childTnLst>
                                </p:cTn>
                              </p:par>
                              <p:par>
                                <p:cTn id="105" presetID="53" presetClass="entr" presetSubtype="16" fill="hold" nodeType="withEffect">
                                  <p:stCondLst>
                                    <p:cond delay="500"/>
                                  </p:stCondLst>
                                  <p:childTnLst>
                                    <p:set>
                                      <p:cBhvr>
                                        <p:cTn id="106" dur="1" fill="hold">
                                          <p:stCondLst>
                                            <p:cond delay="0"/>
                                          </p:stCondLst>
                                        </p:cTn>
                                        <p:tgtEl>
                                          <p:spTgt spid="173"/>
                                        </p:tgtEl>
                                        <p:attrNameLst>
                                          <p:attrName>style.visibility</p:attrName>
                                        </p:attrNameLst>
                                      </p:cBhvr>
                                      <p:to>
                                        <p:strVal val="visible"/>
                                      </p:to>
                                    </p:set>
                                    <p:anim calcmode="lin" valueType="num">
                                      <p:cBhvr>
                                        <p:cTn id="107" dur="500" fill="hold"/>
                                        <p:tgtEl>
                                          <p:spTgt spid="173"/>
                                        </p:tgtEl>
                                        <p:attrNameLst>
                                          <p:attrName>ppt_w</p:attrName>
                                        </p:attrNameLst>
                                      </p:cBhvr>
                                      <p:tavLst>
                                        <p:tav tm="0">
                                          <p:val>
                                            <p:fltVal val="0"/>
                                          </p:val>
                                        </p:tav>
                                        <p:tav tm="100000">
                                          <p:val>
                                            <p:strVal val="#ppt_w"/>
                                          </p:val>
                                        </p:tav>
                                      </p:tavLst>
                                    </p:anim>
                                    <p:anim calcmode="lin" valueType="num">
                                      <p:cBhvr>
                                        <p:cTn id="108" dur="500" fill="hold"/>
                                        <p:tgtEl>
                                          <p:spTgt spid="173"/>
                                        </p:tgtEl>
                                        <p:attrNameLst>
                                          <p:attrName>ppt_h</p:attrName>
                                        </p:attrNameLst>
                                      </p:cBhvr>
                                      <p:tavLst>
                                        <p:tav tm="0">
                                          <p:val>
                                            <p:fltVal val="0"/>
                                          </p:val>
                                        </p:tav>
                                        <p:tav tm="100000">
                                          <p:val>
                                            <p:strVal val="#ppt_h"/>
                                          </p:val>
                                        </p:tav>
                                      </p:tavLst>
                                    </p:anim>
                                    <p:animEffect transition="in" filter="fade">
                                      <p:cBhvr>
                                        <p:cTn id="109" dur="500"/>
                                        <p:tgtEl>
                                          <p:spTgt spid="173"/>
                                        </p:tgtEl>
                                      </p:cBhvr>
                                    </p:animEffect>
                                  </p:childTnLst>
                                </p:cTn>
                              </p:par>
                              <p:par>
                                <p:cTn id="110" presetID="53" presetClass="entr" presetSubtype="16" fill="hold" nodeType="withEffect">
                                  <p:stCondLst>
                                    <p:cond delay="500"/>
                                  </p:stCondLst>
                                  <p:childTnLst>
                                    <p:set>
                                      <p:cBhvr>
                                        <p:cTn id="111" dur="1" fill="hold">
                                          <p:stCondLst>
                                            <p:cond delay="0"/>
                                          </p:stCondLst>
                                        </p:cTn>
                                        <p:tgtEl>
                                          <p:spTgt spid="179"/>
                                        </p:tgtEl>
                                        <p:attrNameLst>
                                          <p:attrName>style.visibility</p:attrName>
                                        </p:attrNameLst>
                                      </p:cBhvr>
                                      <p:to>
                                        <p:strVal val="visible"/>
                                      </p:to>
                                    </p:set>
                                    <p:anim calcmode="lin" valueType="num">
                                      <p:cBhvr>
                                        <p:cTn id="112" dur="500" fill="hold"/>
                                        <p:tgtEl>
                                          <p:spTgt spid="179"/>
                                        </p:tgtEl>
                                        <p:attrNameLst>
                                          <p:attrName>ppt_w</p:attrName>
                                        </p:attrNameLst>
                                      </p:cBhvr>
                                      <p:tavLst>
                                        <p:tav tm="0">
                                          <p:val>
                                            <p:fltVal val="0"/>
                                          </p:val>
                                        </p:tav>
                                        <p:tav tm="100000">
                                          <p:val>
                                            <p:strVal val="#ppt_w"/>
                                          </p:val>
                                        </p:tav>
                                      </p:tavLst>
                                    </p:anim>
                                    <p:anim calcmode="lin" valueType="num">
                                      <p:cBhvr>
                                        <p:cTn id="113" dur="500" fill="hold"/>
                                        <p:tgtEl>
                                          <p:spTgt spid="179"/>
                                        </p:tgtEl>
                                        <p:attrNameLst>
                                          <p:attrName>ppt_h</p:attrName>
                                        </p:attrNameLst>
                                      </p:cBhvr>
                                      <p:tavLst>
                                        <p:tav tm="0">
                                          <p:val>
                                            <p:fltVal val="0"/>
                                          </p:val>
                                        </p:tav>
                                        <p:tav tm="100000">
                                          <p:val>
                                            <p:strVal val="#ppt_h"/>
                                          </p:val>
                                        </p:tav>
                                      </p:tavLst>
                                    </p:anim>
                                    <p:animEffect transition="in" filter="fade">
                                      <p:cBhvr>
                                        <p:cTn id="114" dur="500"/>
                                        <p:tgtEl>
                                          <p:spTgt spid="179"/>
                                        </p:tgtEl>
                                      </p:cBhvr>
                                    </p:animEffect>
                                  </p:childTnLst>
                                </p:cTn>
                              </p:par>
                            </p:childTnLst>
                          </p:cTn>
                        </p:par>
                        <p:par>
                          <p:cTn id="115" fill="hold">
                            <p:stCondLst>
                              <p:cond delay="4000"/>
                            </p:stCondLst>
                            <p:childTnLst>
                              <p:par>
                                <p:cTn id="116" presetID="22" presetClass="entr" presetSubtype="1" fill="hold" nodeType="afterEffect">
                                  <p:stCondLst>
                                    <p:cond delay="0"/>
                                  </p:stCondLst>
                                  <p:childTnLst>
                                    <p:set>
                                      <p:cBhvr>
                                        <p:cTn id="117" dur="1" fill="hold">
                                          <p:stCondLst>
                                            <p:cond delay="0"/>
                                          </p:stCondLst>
                                        </p:cTn>
                                        <p:tgtEl>
                                          <p:spTgt spid="162"/>
                                        </p:tgtEl>
                                        <p:attrNameLst>
                                          <p:attrName>style.visibility</p:attrName>
                                        </p:attrNameLst>
                                      </p:cBhvr>
                                      <p:to>
                                        <p:strVal val="visible"/>
                                      </p:to>
                                    </p:set>
                                    <p:animEffect transition="in" filter="wipe(up)">
                                      <p:cBhvr>
                                        <p:cTn id="118" dur="500"/>
                                        <p:tgtEl>
                                          <p:spTgt spid="162"/>
                                        </p:tgtEl>
                                      </p:cBhvr>
                                    </p:animEffect>
                                  </p:childTnLst>
                                </p:cTn>
                              </p:par>
                            </p:childTnLst>
                          </p:cTn>
                        </p:par>
                        <p:par>
                          <p:cTn id="119" fill="hold">
                            <p:stCondLst>
                              <p:cond delay="4500"/>
                            </p:stCondLst>
                            <p:childTnLst>
                              <p:par>
                                <p:cTn id="120" presetID="22" presetClass="entr" presetSubtype="8" fill="hold" nodeType="afterEffect">
                                  <p:stCondLst>
                                    <p:cond delay="0"/>
                                  </p:stCondLst>
                                  <p:childTnLst>
                                    <p:set>
                                      <p:cBhvr>
                                        <p:cTn id="121" dur="1" fill="hold">
                                          <p:stCondLst>
                                            <p:cond delay="0"/>
                                          </p:stCondLst>
                                        </p:cTn>
                                        <p:tgtEl>
                                          <p:spTgt spid="185"/>
                                        </p:tgtEl>
                                        <p:attrNameLst>
                                          <p:attrName>style.visibility</p:attrName>
                                        </p:attrNameLst>
                                      </p:cBhvr>
                                      <p:to>
                                        <p:strVal val="visible"/>
                                      </p:to>
                                    </p:set>
                                    <p:animEffect transition="in" filter="wipe(left)">
                                      <p:cBhvr>
                                        <p:cTn id="122"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7" grpId="0" animBg="1"/>
      <p:bldP spid="96" grpId="0" animBg="1"/>
      <p:bldP spid="9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公司事记</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1548583" y="5085184"/>
            <a:ext cx="0" cy="177122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6" name="组合 185"/>
          <p:cNvGrpSpPr/>
          <p:nvPr/>
        </p:nvGrpSpPr>
        <p:grpSpPr>
          <a:xfrm>
            <a:off x="1345059" y="4678137"/>
            <a:ext cx="407047" cy="407047"/>
            <a:chOff x="304800" y="673100"/>
            <a:chExt cx="4000500" cy="4000500"/>
          </a:xfrm>
          <a:solidFill>
            <a:schemeClr val="tx1"/>
          </a:solidFill>
          <a:effectLst>
            <a:outerShdw blurRad="317500" dist="190500" dir="8100000" algn="tr" rotWithShape="0">
              <a:prstClr val="black">
                <a:alpha val="50000"/>
              </a:prstClr>
            </a:outerShdw>
          </a:effectLst>
        </p:grpSpPr>
        <p:sp>
          <p:nvSpPr>
            <p:cNvPr id="187" name="同心圆 18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8" name="椭圆 18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89" name="直接连接符 188"/>
          <p:cNvCxnSpPr/>
          <p:nvPr/>
        </p:nvCxnSpPr>
        <p:spPr>
          <a:xfrm flipV="1">
            <a:off x="2988743" y="4581128"/>
            <a:ext cx="0" cy="22752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95" name="标题 11"/>
          <p:cNvSpPr txBox="1"/>
          <p:nvPr/>
        </p:nvSpPr>
        <p:spPr>
          <a:xfrm>
            <a:off x="2124646" y="2348880"/>
            <a:ext cx="2185894"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196" name="直接连接符 195"/>
          <p:cNvCxnSpPr/>
          <p:nvPr/>
        </p:nvCxnSpPr>
        <p:spPr>
          <a:xfrm flipV="1">
            <a:off x="3348783" y="3605192"/>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3710040" y="3605191"/>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98" name="组合 197"/>
          <p:cNvGrpSpPr/>
          <p:nvPr/>
        </p:nvGrpSpPr>
        <p:grpSpPr>
          <a:xfrm>
            <a:off x="4028794" y="3821215"/>
            <a:ext cx="288032" cy="288032"/>
            <a:chOff x="304800" y="673100"/>
            <a:chExt cx="4000500" cy="4000500"/>
          </a:xfrm>
          <a:effectLst>
            <a:outerShdw blurRad="317500" dist="190500" dir="8100000" algn="tr" rotWithShape="0">
              <a:prstClr val="black">
                <a:alpha val="50000"/>
              </a:prstClr>
            </a:outerShdw>
          </a:effectLst>
        </p:grpSpPr>
        <p:sp>
          <p:nvSpPr>
            <p:cNvPr id="199" name="同心圆 1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0" name="椭圆 199"/>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0" name="组合 189"/>
          <p:cNvGrpSpPr/>
          <p:nvPr/>
        </p:nvGrpSpPr>
        <p:grpSpPr>
          <a:xfrm>
            <a:off x="2484687" y="3580675"/>
            <a:ext cx="1000453" cy="1000453"/>
            <a:chOff x="1008115" y="2542722"/>
            <a:chExt cx="1360493" cy="1360493"/>
          </a:xfrm>
        </p:grpSpPr>
        <p:grpSp>
          <p:nvGrpSpPr>
            <p:cNvPr id="191" name="组合 190"/>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93" name="同心圆 1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194" name="椭圆 19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92" name="TextBox 191"/>
            <p:cNvSpPr txBox="1"/>
            <p:nvPr/>
          </p:nvSpPr>
          <p:spPr>
            <a:xfrm>
              <a:off x="1258328" y="3019696"/>
              <a:ext cx="860068" cy="500843"/>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2015</a:t>
              </a:r>
            </a:p>
          </p:txBody>
        </p:sp>
      </p:grpSp>
      <p:cxnSp>
        <p:nvCxnSpPr>
          <p:cNvPr id="201" name="直接连接符 200"/>
          <p:cNvCxnSpPr/>
          <p:nvPr/>
        </p:nvCxnSpPr>
        <p:spPr>
          <a:xfrm flipV="1">
            <a:off x="4513412" y="5263707"/>
            <a:ext cx="0" cy="16397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02" name="组合 201"/>
          <p:cNvGrpSpPr/>
          <p:nvPr/>
        </p:nvGrpSpPr>
        <p:grpSpPr>
          <a:xfrm>
            <a:off x="4394396" y="5013176"/>
            <a:ext cx="250531" cy="250531"/>
            <a:chOff x="304800" y="673100"/>
            <a:chExt cx="4000500" cy="4000500"/>
          </a:xfrm>
          <a:solidFill>
            <a:schemeClr val="tx1"/>
          </a:solidFill>
          <a:effectLst>
            <a:outerShdw blurRad="317500" dist="190500" dir="8100000" algn="tr" rotWithShape="0">
              <a:prstClr val="black">
                <a:alpha val="50000"/>
              </a:prstClr>
            </a:outerShdw>
          </a:effectLst>
        </p:grpSpPr>
        <p:sp>
          <p:nvSpPr>
            <p:cNvPr id="203" name="同心圆 20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4" name="椭圆 20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05" name="直接连接符 204"/>
          <p:cNvCxnSpPr/>
          <p:nvPr/>
        </p:nvCxnSpPr>
        <p:spPr>
          <a:xfrm flipV="1">
            <a:off x="6013079" y="4393450"/>
            <a:ext cx="0" cy="247546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11" name="直接连接符 210"/>
          <p:cNvCxnSpPr/>
          <p:nvPr/>
        </p:nvCxnSpPr>
        <p:spPr>
          <a:xfrm flipH="1">
            <a:off x="7088987" y="3784827"/>
            <a:ext cx="436260" cy="460469"/>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12" name="直接连接符 211"/>
          <p:cNvCxnSpPr/>
          <p:nvPr/>
        </p:nvCxnSpPr>
        <p:spPr>
          <a:xfrm flipH="1" flipV="1">
            <a:off x="6412510" y="4162560"/>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13" name="组合 212"/>
          <p:cNvGrpSpPr/>
          <p:nvPr/>
        </p:nvGrpSpPr>
        <p:grpSpPr>
          <a:xfrm>
            <a:off x="6800955" y="4154827"/>
            <a:ext cx="354293" cy="354293"/>
            <a:chOff x="304800" y="673100"/>
            <a:chExt cx="4000500" cy="4000500"/>
          </a:xfrm>
          <a:effectLst>
            <a:outerShdw blurRad="317500" dist="190500" dir="8100000" algn="tr" rotWithShape="0">
              <a:prstClr val="black">
                <a:alpha val="50000"/>
              </a:prstClr>
            </a:outerShdw>
          </a:effectLst>
        </p:grpSpPr>
        <p:sp>
          <p:nvSpPr>
            <p:cNvPr id="214" name="同心圆 2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5" name="椭圆 21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06" name="组合 205"/>
          <p:cNvGrpSpPr/>
          <p:nvPr/>
        </p:nvGrpSpPr>
        <p:grpSpPr>
          <a:xfrm>
            <a:off x="5191407" y="2816933"/>
            <a:ext cx="1576517" cy="1576517"/>
            <a:chOff x="1008115" y="2542722"/>
            <a:chExt cx="1360493" cy="1360493"/>
          </a:xfrm>
        </p:grpSpPr>
        <p:grpSp>
          <p:nvGrpSpPr>
            <p:cNvPr id="207" name="组合 206"/>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09" name="同心圆 2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10" name="椭圆 20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08" name="TextBox 207"/>
            <p:cNvSpPr txBox="1"/>
            <p:nvPr/>
          </p:nvSpPr>
          <p:spPr>
            <a:xfrm>
              <a:off x="1365209" y="3019696"/>
              <a:ext cx="646302" cy="318724"/>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20XX</a:t>
              </a:r>
            </a:p>
          </p:txBody>
        </p:sp>
      </p:grpSp>
      <p:sp>
        <p:nvSpPr>
          <p:cNvPr id="216" name="标题 11"/>
          <p:cNvSpPr txBox="1"/>
          <p:nvPr/>
        </p:nvSpPr>
        <p:spPr>
          <a:xfrm>
            <a:off x="5220990" y="1556792"/>
            <a:ext cx="2304257"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217" name="直接连接符 216"/>
          <p:cNvCxnSpPr/>
          <p:nvPr/>
        </p:nvCxnSpPr>
        <p:spPr>
          <a:xfrm flipV="1">
            <a:off x="7537748" y="5780264"/>
            <a:ext cx="0" cy="107773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18" name="组合 217"/>
          <p:cNvGrpSpPr/>
          <p:nvPr/>
        </p:nvGrpSpPr>
        <p:grpSpPr>
          <a:xfrm>
            <a:off x="7334224" y="5373216"/>
            <a:ext cx="407047" cy="407047"/>
            <a:chOff x="304800" y="673100"/>
            <a:chExt cx="4000500" cy="4000500"/>
          </a:xfrm>
          <a:solidFill>
            <a:schemeClr val="tx1"/>
          </a:solidFill>
          <a:effectLst>
            <a:outerShdw blurRad="317500" dist="190500" dir="8100000" algn="tr" rotWithShape="0">
              <a:prstClr val="black">
                <a:alpha val="50000"/>
              </a:prstClr>
            </a:outerShdw>
          </a:effectLst>
        </p:grpSpPr>
        <p:sp>
          <p:nvSpPr>
            <p:cNvPr id="219" name="同心圆 21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0" name="椭圆 21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21" name="直接连接符 220"/>
          <p:cNvCxnSpPr/>
          <p:nvPr/>
        </p:nvCxnSpPr>
        <p:spPr>
          <a:xfrm flipV="1">
            <a:off x="9109423" y="5229200"/>
            <a:ext cx="0" cy="16397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7" name="直接连接符 226"/>
          <p:cNvCxnSpPr/>
          <p:nvPr/>
        </p:nvCxnSpPr>
        <p:spPr>
          <a:xfrm flipV="1">
            <a:off x="9541471" y="4525669"/>
            <a:ext cx="360040" cy="30837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28" name="组合 227"/>
          <p:cNvGrpSpPr/>
          <p:nvPr/>
        </p:nvGrpSpPr>
        <p:grpSpPr>
          <a:xfrm>
            <a:off x="9829503" y="4293096"/>
            <a:ext cx="288032" cy="288032"/>
            <a:chOff x="304800" y="673100"/>
            <a:chExt cx="4000500" cy="4000500"/>
          </a:xfrm>
          <a:effectLst>
            <a:outerShdw blurRad="317500" dist="190500" dir="8100000" algn="tr" rotWithShape="0">
              <a:prstClr val="black">
                <a:alpha val="50000"/>
              </a:prstClr>
            </a:outerShdw>
          </a:effectLst>
        </p:grpSpPr>
        <p:sp>
          <p:nvSpPr>
            <p:cNvPr id="229" name="同心圆 2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0" name="椭圆 229"/>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22" name="组合 221"/>
          <p:cNvGrpSpPr/>
          <p:nvPr/>
        </p:nvGrpSpPr>
        <p:grpSpPr>
          <a:xfrm>
            <a:off x="8605367" y="4300755"/>
            <a:ext cx="1000453" cy="1000453"/>
            <a:chOff x="1008115" y="2542722"/>
            <a:chExt cx="1360493" cy="1360493"/>
          </a:xfrm>
        </p:grpSpPr>
        <p:grpSp>
          <p:nvGrpSpPr>
            <p:cNvPr id="223" name="组合 222"/>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25" name="同心圆 2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26" name="椭圆 2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24" name="TextBox 223"/>
            <p:cNvSpPr txBox="1"/>
            <p:nvPr/>
          </p:nvSpPr>
          <p:spPr>
            <a:xfrm>
              <a:off x="1257464" y="3019696"/>
              <a:ext cx="861795" cy="500843"/>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2016</a:t>
              </a:r>
            </a:p>
          </p:txBody>
        </p:sp>
      </p:grpSp>
      <p:sp>
        <p:nvSpPr>
          <p:cNvPr id="231" name="标题 11"/>
          <p:cNvSpPr txBox="1"/>
          <p:nvPr/>
        </p:nvSpPr>
        <p:spPr>
          <a:xfrm>
            <a:off x="8317335" y="2924944"/>
            <a:ext cx="2160240"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232" name="直接连接符 231"/>
          <p:cNvCxnSpPr/>
          <p:nvPr/>
        </p:nvCxnSpPr>
        <p:spPr>
          <a:xfrm flipV="1">
            <a:off x="10706100" y="4255596"/>
            <a:ext cx="0" cy="261332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33" name="组合 232"/>
          <p:cNvGrpSpPr/>
          <p:nvPr/>
        </p:nvGrpSpPr>
        <p:grpSpPr>
          <a:xfrm>
            <a:off x="10587084" y="4005064"/>
            <a:ext cx="250531" cy="250531"/>
            <a:chOff x="304800" y="673100"/>
            <a:chExt cx="4000500" cy="4000500"/>
          </a:xfrm>
          <a:solidFill>
            <a:schemeClr val="tx1"/>
          </a:solidFill>
          <a:effectLst>
            <a:outerShdw blurRad="317500" dist="190500" dir="8100000" algn="tr" rotWithShape="0">
              <a:prstClr val="black">
                <a:alpha val="50000"/>
              </a:prstClr>
            </a:outerShdw>
          </a:effectLst>
        </p:grpSpPr>
        <p:sp>
          <p:nvSpPr>
            <p:cNvPr id="234" name="同心圆 23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5" name="椭圆 23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36" name="直接连接符 23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00"/>
                                        <p:tgtEl>
                                          <p:spTgt spid="3"/>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186"/>
                                        </p:tgtEl>
                                        <p:attrNameLst>
                                          <p:attrName>style.visibility</p:attrName>
                                        </p:attrNameLst>
                                      </p:cBhvr>
                                      <p:to>
                                        <p:strVal val="visible"/>
                                      </p:to>
                                    </p:set>
                                    <p:anim calcmode="lin" valueType="num">
                                      <p:cBhvr>
                                        <p:cTn id="20" dur="500" fill="hold"/>
                                        <p:tgtEl>
                                          <p:spTgt spid="186"/>
                                        </p:tgtEl>
                                        <p:attrNameLst>
                                          <p:attrName>ppt_w</p:attrName>
                                        </p:attrNameLst>
                                      </p:cBhvr>
                                      <p:tavLst>
                                        <p:tav tm="0">
                                          <p:val>
                                            <p:fltVal val="0"/>
                                          </p:val>
                                        </p:tav>
                                        <p:tav tm="100000">
                                          <p:val>
                                            <p:strVal val="#ppt_w"/>
                                          </p:val>
                                        </p:tav>
                                      </p:tavLst>
                                    </p:anim>
                                    <p:anim calcmode="lin" valueType="num">
                                      <p:cBhvr>
                                        <p:cTn id="21" dur="500" fill="hold"/>
                                        <p:tgtEl>
                                          <p:spTgt spid="186"/>
                                        </p:tgtEl>
                                        <p:attrNameLst>
                                          <p:attrName>ppt_h</p:attrName>
                                        </p:attrNameLst>
                                      </p:cBhvr>
                                      <p:tavLst>
                                        <p:tav tm="0">
                                          <p:val>
                                            <p:fltVal val="0"/>
                                          </p:val>
                                        </p:tav>
                                        <p:tav tm="100000">
                                          <p:val>
                                            <p:strVal val="#ppt_h"/>
                                          </p:val>
                                        </p:tav>
                                      </p:tavLst>
                                    </p:anim>
                                    <p:animEffect transition="in" filter="fade">
                                      <p:cBhvr>
                                        <p:cTn id="22" dur="500"/>
                                        <p:tgtEl>
                                          <p:spTgt spid="186"/>
                                        </p:tgtEl>
                                      </p:cBhvr>
                                    </p:animEffect>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189"/>
                                        </p:tgtEl>
                                        <p:attrNameLst>
                                          <p:attrName>style.visibility</p:attrName>
                                        </p:attrNameLst>
                                      </p:cBhvr>
                                      <p:to>
                                        <p:strVal val="visible"/>
                                      </p:to>
                                    </p:set>
                                    <p:animEffect transition="in" filter="wipe(down)">
                                      <p:cBhvr>
                                        <p:cTn id="26" dur="500"/>
                                        <p:tgtEl>
                                          <p:spTgt spid="189"/>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90"/>
                                        </p:tgtEl>
                                        <p:attrNameLst>
                                          <p:attrName>style.visibility</p:attrName>
                                        </p:attrNameLst>
                                      </p:cBhvr>
                                      <p:to>
                                        <p:strVal val="visible"/>
                                      </p:to>
                                    </p:set>
                                    <p:anim calcmode="lin" valueType="num">
                                      <p:cBhvr>
                                        <p:cTn id="30" dur="500" fill="hold"/>
                                        <p:tgtEl>
                                          <p:spTgt spid="190"/>
                                        </p:tgtEl>
                                        <p:attrNameLst>
                                          <p:attrName>ppt_w</p:attrName>
                                        </p:attrNameLst>
                                      </p:cBhvr>
                                      <p:tavLst>
                                        <p:tav tm="0">
                                          <p:val>
                                            <p:fltVal val="0"/>
                                          </p:val>
                                        </p:tav>
                                        <p:tav tm="100000">
                                          <p:val>
                                            <p:strVal val="#ppt_w"/>
                                          </p:val>
                                        </p:tav>
                                      </p:tavLst>
                                    </p:anim>
                                    <p:anim calcmode="lin" valueType="num">
                                      <p:cBhvr>
                                        <p:cTn id="31" dur="500" fill="hold"/>
                                        <p:tgtEl>
                                          <p:spTgt spid="190"/>
                                        </p:tgtEl>
                                        <p:attrNameLst>
                                          <p:attrName>ppt_h</p:attrName>
                                        </p:attrNameLst>
                                      </p:cBhvr>
                                      <p:tavLst>
                                        <p:tav tm="0">
                                          <p:val>
                                            <p:fltVal val="0"/>
                                          </p:val>
                                        </p:tav>
                                        <p:tav tm="100000">
                                          <p:val>
                                            <p:strVal val="#ppt_h"/>
                                          </p:val>
                                        </p:tav>
                                      </p:tavLst>
                                    </p:anim>
                                    <p:animEffect transition="in" filter="fade">
                                      <p:cBhvr>
                                        <p:cTn id="32" dur="500"/>
                                        <p:tgtEl>
                                          <p:spTgt spid="190"/>
                                        </p:tgtEl>
                                      </p:cBhvr>
                                    </p:animEffect>
                                  </p:childTnLst>
                                </p:cTn>
                              </p:par>
                              <p:par>
                                <p:cTn id="33" presetID="53" presetClass="entr" presetSubtype="16" fill="hold" grpId="0" nodeType="withEffect">
                                  <p:stCondLst>
                                    <p:cond delay="500"/>
                                  </p:stCondLst>
                                  <p:childTnLst>
                                    <p:set>
                                      <p:cBhvr>
                                        <p:cTn id="34" dur="1" fill="hold">
                                          <p:stCondLst>
                                            <p:cond delay="0"/>
                                          </p:stCondLst>
                                        </p:cTn>
                                        <p:tgtEl>
                                          <p:spTgt spid="195"/>
                                        </p:tgtEl>
                                        <p:attrNameLst>
                                          <p:attrName>style.visibility</p:attrName>
                                        </p:attrNameLst>
                                      </p:cBhvr>
                                      <p:to>
                                        <p:strVal val="visible"/>
                                      </p:to>
                                    </p:set>
                                    <p:anim calcmode="lin" valueType="num">
                                      <p:cBhvr>
                                        <p:cTn id="35" dur="500" fill="hold"/>
                                        <p:tgtEl>
                                          <p:spTgt spid="195"/>
                                        </p:tgtEl>
                                        <p:attrNameLst>
                                          <p:attrName>ppt_w</p:attrName>
                                        </p:attrNameLst>
                                      </p:cBhvr>
                                      <p:tavLst>
                                        <p:tav tm="0">
                                          <p:val>
                                            <p:fltVal val="0"/>
                                          </p:val>
                                        </p:tav>
                                        <p:tav tm="100000">
                                          <p:val>
                                            <p:strVal val="#ppt_w"/>
                                          </p:val>
                                        </p:tav>
                                      </p:tavLst>
                                    </p:anim>
                                    <p:anim calcmode="lin" valueType="num">
                                      <p:cBhvr>
                                        <p:cTn id="36" dur="500" fill="hold"/>
                                        <p:tgtEl>
                                          <p:spTgt spid="195"/>
                                        </p:tgtEl>
                                        <p:attrNameLst>
                                          <p:attrName>ppt_h</p:attrName>
                                        </p:attrNameLst>
                                      </p:cBhvr>
                                      <p:tavLst>
                                        <p:tav tm="0">
                                          <p:val>
                                            <p:fltVal val="0"/>
                                          </p:val>
                                        </p:tav>
                                        <p:tav tm="100000">
                                          <p:val>
                                            <p:strVal val="#ppt_h"/>
                                          </p:val>
                                        </p:tav>
                                      </p:tavLst>
                                    </p:anim>
                                    <p:animEffect transition="in" filter="fade">
                                      <p:cBhvr>
                                        <p:cTn id="37" dur="500"/>
                                        <p:tgtEl>
                                          <p:spTgt spid="195"/>
                                        </p:tgtEl>
                                      </p:cBhvr>
                                    </p:animEffect>
                                  </p:childTnLst>
                                </p:cTn>
                              </p:par>
                            </p:childTnLst>
                          </p:cTn>
                        </p:par>
                        <p:par>
                          <p:cTn id="38" fill="hold">
                            <p:stCondLst>
                              <p:cond delay="2500"/>
                            </p:stCondLst>
                            <p:childTnLst>
                              <p:par>
                                <p:cTn id="39" presetID="22" presetClass="entr" presetSubtype="4" fill="hold" nodeType="afterEffect">
                                  <p:stCondLst>
                                    <p:cond delay="0"/>
                                  </p:stCondLst>
                                  <p:childTnLst>
                                    <p:set>
                                      <p:cBhvr>
                                        <p:cTn id="40" dur="1" fill="hold">
                                          <p:stCondLst>
                                            <p:cond delay="0"/>
                                          </p:stCondLst>
                                        </p:cTn>
                                        <p:tgtEl>
                                          <p:spTgt spid="196"/>
                                        </p:tgtEl>
                                        <p:attrNameLst>
                                          <p:attrName>style.visibility</p:attrName>
                                        </p:attrNameLst>
                                      </p:cBhvr>
                                      <p:to>
                                        <p:strVal val="visible"/>
                                      </p:to>
                                    </p:set>
                                    <p:animEffect transition="in" filter="wipe(down)">
                                      <p:cBhvr>
                                        <p:cTn id="41" dur="500"/>
                                        <p:tgtEl>
                                          <p:spTgt spid="196"/>
                                        </p:tgtEl>
                                      </p:cBhvr>
                                    </p:animEffect>
                                  </p:childTnLst>
                                </p:cTn>
                              </p:par>
                            </p:childTnLst>
                          </p:cTn>
                        </p:par>
                        <p:par>
                          <p:cTn id="42" fill="hold">
                            <p:stCondLst>
                              <p:cond delay="3000"/>
                            </p:stCondLst>
                            <p:childTnLst>
                              <p:par>
                                <p:cTn id="43" presetID="22" presetClass="entr" presetSubtype="1" fill="hold" nodeType="afterEffect">
                                  <p:stCondLst>
                                    <p:cond delay="0"/>
                                  </p:stCondLst>
                                  <p:childTnLst>
                                    <p:set>
                                      <p:cBhvr>
                                        <p:cTn id="44" dur="1" fill="hold">
                                          <p:stCondLst>
                                            <p:cond delay="0"/>
                                          </p:stCondLst>
                                        </p:cTn>
                                        <p:tgtEl>
                                          <p:spTgt spid="197"/>
                                        </p:tgtEl>
                                        <p:attrNameLst>
                                          <p:attrName>style.visibility</p:attrName>
                                        </p:attrNameLst>
                                      </p:cBhvr>
                                      <p:to>
                                        <p:strVal val="visible"/>
                                      </p:to>
                                    </p:set>
                                    <p:animEffect transition="in" filter="wipe(up)">
                                      <p:cBhvr>
                                        <p:cTn id="45" dur="500"/>
                                        <p:tgtEl>
                                          <p:spTgt spid="197"/>
                                        </p:tgtEl>
                                      </p:cBhvr>
                                    </p:animEffect>
                                  </p:childTnLst>
                                </p:cTn>
                              </p:par>
                              <p:par>
                                <p:cTn id="46" presetID="53" presetClass="entr" presetSubtype="16" fill="hold" nodeType="withEffect">
                                  <p:stCondLst>
                                    <p:cond delay="0"/>
                                  </p:stCondLst>
                                  <p:childTnLst>
                                    <p:set>
                                      <p:cBhvr>
                                        <p:cTn id="47" dur="1" fill="hold">
                                          <p:stCondLst>
                                            <p:cond delay="0"/>
                                          </p:stCondLst>
                                        </p:cTn>
                                        <p:tgtEl>
                                          <p:spTgt spid="198"/>
                                        </p:tgtEl>
                                        <p:attrNameLst>
                                          <p:attrName>style.visibility</p:attrName>
                                        </p:attrNameLst>
                                      </p:cBhvr>
                                      <p:to>
                                        <p:strVal val="visible"/>
                                      </p:to>
                                    </p:set>
                                    <p:anim calcmode="lin" valueType="num">
                                      <p:cBhvr>
                                        <p:cTn id="48" dur="500" fill="hold"/>
                                        <p:tgtEl>
                                          <p:spTgt spid="198"/>
                                        </p:tgtEl>
                                        <p:attrNameLst>
                                          <p:attrName>ppt_w</p:attrName>
                                        </p:attrNameLst>
                                      </p:cBhvr>
                                      <p:tavLst>
                                        <p:tav tm="0">
                                          <p:val>
                                            <p:fltVal val="0"/>
                                          </p:val>
                                        </p:tav>
                                        <p:tav tm="100000">
                                          <p:val>
                                            <p:strVal val="#ppt_w"/>
                                          </p:val>
                                        </p:tav>
                                      </p:tavLst>
                                    </p:anim>
                                    <p:anim calcmode="lin" valueType="num">
                                      <p:cBhvr>
                                        <p:cTn id="49" dur="500" fill="hold"/>
                                        <p:tgtEl>
                                          <p:spTgt spid="198"/>
                                        </p:tgtEl>
                                        <p:attrNameLst>
                                          <p:attrName>ppt_h</p:attrName>
                                        </p:attrNameLst>
                                      </p:cBhvr>
                                      <p:tavLst>
                                        <p:tav tm="0">
                                          <p:val>
                                            <p:fltVal val="0"/>
                                          </p:val>
                                        </p:tav>
                                        <p:tav tm="100000">
                                          <p:val>
                                            <p:strVal val="#ppt_h"/>
                                          </p:val>
                                        </p:tav>
                                      </p:tavLst>
                                    </p:anim>
                                    <p:animEffect transition="in" filter="fade">
                                      <p:cBhvr>
                                        <p:cTn id="50" dur="500"/>
                                        <p:tgtEl>
                                          <p:spTgt spid="198"/>
                                        </p:tgtEl>
                                      </p:cBhvr>
                                    </p:animEffect>
                                  </p:childTnLst>
                                </p:cTn>
                              </p:par>
                            </p:childTnLst>
                          </p:cTn>
                        </p:par>
                        <p:par>
                          <p:cTn id="51" fill="hold">
                            <p:stCondLst>
                              <p:cond delay="3500"/>
                            </p:stCondLst>
                            <p:childTnLst>
                              <p:par>
                                <p:cTn id="52" presetID="22" presetClass="entr" presetSubtype="4" fill="hold" nodeType="afterEffect">
                                  <p:stCondLst>
                                    <p:cond delay="0"/>
                                  </p:stCondLst>
                                  <p:childTnLst>
                                    <p:set>
                                      <p:cBhvr>
                                        <p:cTn id="53" dur="1" fill="hold">
                                          <p:stCondLst>
                                            <p:cond delay="0"/>
                                          </p:stCondLst>
                                        </p:cTn>
                                        <p:tgtEl>
                                          <p:spTgt spid="201"/>
                                        </p:tgtEl>
                                        <p:attrNameLst>
                                          <p:attrName>style.visibility</p:attrName>
                                        </p:attrNameLst>
                                      </p:cBhvr>
                                      <p:to>
                                        <p:strVal val="visible"/>
                                      </p:to>
                                    </p:set>
                                    <p:animEffect transition="in" filter="wipe(down)">
                                      <p:cBhvr>
                                        <p:cTn id="54" dur="500"/>
                                        <p:tgtEl>
                                          <p:spTgt spid="201"/>
                                        </p:tgtEl>
                                      </p:cBhvr>
                                    </p:animEffect>
                                  </p:childTnLst>
                                </p:cTn>
                              </p:par>
                            </p:childTnLst>
                          </p:cTn>
                        </p:par>
                        <p:par>
                          <p:cTn id="55" fill="hold">
                            <p:stCondLst>
                              <p:cond delay="4000"/>
                            </p:stCondLst>
                            <p:childTnLst>
                              <p:par>
                                <p:cTn id="56" presetID="53" presetClass="entr" presetSubtype="16" fill="hold" nodeType="afterEffect">
                                  <p:stCondLst>
                                    <p:cond delay="0"/>
                                  </p:stCondLst>
                                  <p:childTnLst>
                                    <p:set>
                                      <p:cBhvr>
                                        <p:cTn id="57" dur="1" fill="hold">
                                          <p:stCondLst>
                                            <p:cond delay="0"/>
                                          </p:stCondLst>
                                        </p:cTn>
                                        <p:tgtEl>
                                          <p:spTgt spid="202"/>
                                        </p:tgtEl>
                                        <p:attrNameLst>
                                          <p:attrName>style.visibility</p:attrName>
                                        </p:attrNameLst>
                                      </p:cBhvr>
                                      <p:to>
                                        <p:strVal val="visible"/>
                                      </p:to>
                                    </p:set>
                                    <p:anim calcmode="lin" valueType="num">
                                      <p:cBhvr>
                                        <p:cTn id="58" dur="500" fill="hold"/>
                                        <p:tgtEl>
                                          <p:spTgt spid="202"/>
                                        </p:tgtEl>
                                        <p:attrNameLst>
                                          <p:attrName>ppt_w</p:attrName>
                                        </p:attrNameLst>
                                      </p:cBhvr>
                                      <p:tavLst>
                                        <p:tav tm="0">
                                          <p:val>
                                            <p:fltVal val="0"/>
                                          </p:val>
                                        </p:tav>
                                        <p:tav tm="100000">
                                          <p:val>
                                            <p:strVal val="#ppt_w"/>
                                          </p:val>
                                        </p:tav>
                                      </p:tavLst>
                                    </p:anim>
                                    <p:anim calcmode="lin" valueType="num">
                                      <p:cBhvr>
                                        <p:cTn id="59" dur="500" fill="hold"/>
                                        <p:tgtEl>
                                          <p:spTgt spid="202"/>
                                        </p:tgtEl>
                                        <p:attrNameLst>
                                          <p:attrName>ppt_h</p:attrName>
                                        </p:attrNameLst>
                                      </p:cBhvr>
                                      <p:tavLst>
                                        <p:tav tm="0">
                                          <p:val>
                                            <p:fltVal val="0"/>
                                          </p:val>
                                        </p:tav>
                                        <p:tav tm="100000">
                                          <p:val>
                                            <p:strVal val="#ppt_h"/>
                                          </p:val>
                                        </p:tav>
                                      </p:tavLst>
                                    </p:anim>
                                    <p:animEffect transition="in" filter="fade">
                                      <p:cBhvr>
                                        <p:cTn id="60" dur="500"/>
                                        <p:tgtEl>
                                          <p:spTgt spid="202"/>
                                        </p:tgtEl>
                                      </p:cBhvr>
                                    </p:animEffect>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205"/>
                                        </p:tgtEl>
                                        <p:attrNameLst>
                                          <p:attrName>style.visibility</p:attrName>
                                        </p:attrNameLst>
                                      </p:cBhvr>
                                      <p:to>
                                        <p:strVal val="visible"/>
                                      </p:to>
                                    </p:set>
                                    <p:animEffect transition="in" filter="wipe(down)">
                                      <p:cBhvr>
                                        <p:cTn id="64" dur="500"/>
                                        <p:tgtEl>
                                          <p:spTgt spid="205"/>
                                        </p:tgtEl>
                                      </p:cBhvr>
                                    </p:animEffect>
                                  </p:childTnLst>
                                </p:cTn>
                              </p:par>
                            </p:childTnLst>
                          </p:cTn>
                        </p:par>
                        <p:par>
                          <p:cTn id="65" fill="hold">
                            <p:stCondLst>
                              <p:cond delay="5000"/>
                            </p:stCondLst>
                            <p:childTnLst>
                              <p:par>
                                <p:cTn id="66" presetID="53" presetClass="entr" presetSubtype="16" fill="hold" nodeType="afterEffect">
                                  <p:stCondLst>
                                    <p:cond delay="0"/>
                                  </p:stCondLst>
                                  <p:childTnLst>
                                    <p:set>
                                      <p:cBhvr>
                                        <p:cTn id="67" dur="1" fill="hold">
                                          <p:stCondLst>
                                            <p:cond delay="0"/>
                                          </p:stCondLst>
                                        </p:cTn>
                                        <p:tgtEl>
                                          <p:spTgt spid="206"/>
                                        </p:tgtEl>
                                        <p:attrNameLst>
                                          <p:attrName>style.visibility</p:attrName>
                                        </p:attrNameLst>
                                      </p:cBhvr>
                                      <p:to>
                                        <p:strVal val="visible"/>
                                      </p:to>
                                    </p:set>
                                    <p:anim calcmode="lin" valueType="num">
                                      <p:cBhvr>
                                        <p:cTn id="68" dur="500" fill="hold"/>
                                        <p:tgtEl>
                                          <p:spTgt spid="206"/>
                                        </p:tgtEl>
                                        <p:attrNameLst>
                                          <p:attrName>ppt_w</p:attrName>
                                        </p:attrNameLst>
                                      </p:cBhvr>
                                      <p:tavLst>
                                        <p:tav tm="0">
                                          <p:val>
                                            <p:fltVal val="0"/>
                                          </p:val>
                                        </p:tav>
                                        <p:tav tm="100000">
                                          <p:val>
                                            <p:strVal val="#ppt_w"/>
                                          </p:val>
                                        </p:tav>
                                      </p:tavLst>
                                    </p:anim>
                                    <p:anim calcmode="lin" valueType="num">
                                      <p:cBhvr>
                                        <p:cTn id="69" dur="500" fill="hold"/>
                                        <p:tgtEl>
                                          <p:spTgt spid="206"/>
                                        </p:tgtEl>
                                        <p:attrNameLst>
                                          <p:attrName>ppt_h</p:attrName>
                                        </p:attrNameLst>
                                      </p:cBhvr>
                                      <p:tavLst>
                                        <p:tav tm="0">
                                          <p:val>
                                            <p:fltVal val="0"/>
                                          </p:val>
                                        </p:tav>
                                        <p:tav tm="100000">
                                          <p:val>
                                            <p:strVal val="#ppt_h"/>
                                          </p:val>
                                        </p:tav>
                                      </p:tavLst>
                                    </p:anim>
                                    <p:animEffect transition="in" filter="fade">
                                      <p:cBhvr>
                                        <p:cTn id="70" dur="500"/>
                                        <p:tgtEl>
                                          <p:spTgt spid="206"/>
                                        </p:tgtEl>
                                      </p:cBhvr>
                                    </p:animEffect>
                                  </p:childTnLst>
                                </p:cTn>
                              </p:par>
                              <p:par>
                                <p:cTn id="71" presetID="53" presetClass="entr" presetSubtype="16" fill="hold" grpId="0" nodeType="withEffect">
                                  <p:stCondLst>
                                    <p:cond delay="500"/>
                                  </p:stCondLst>
                                  <p:childTnLst>
                                    <p:set>
                                      <p:cBhvr>
                                        <p:cTn id="72" dur="1" fill="hold">
                                          <p:stCondLst>
                                            <p:cond delay="0"/>
                                          </p:stCondLst>
                                        </p:cTn>
                                        <p:tgtEl>
                                          <p:spTgt spid="216"/>
                                        </p:tgtEl>
                                        <p:attrNameLst>
                                          <p:attrName>style.visibility</p:attrName>
                                        </p:attrNameLst>
                                      </p:cBhvr>
                                      <p:to>
                                        <p:strVal val="visible"/>
                                      </p:to>
                                    </p:set>
                                    <p:anim calcmode="lin" valueType="num">
                                      <p:cBhvr>
                                        <p:cTn id="73" dur="500" fill="hold"/>
                                        <p:tgtEl>
                                          <p:spTgt spid="216"/>
                                        </p:tgtEl>
                                        <p:attrNameLst>
                                          <p:attrName>ppt_w</p:attrName>
                                        </p:attrNameLst>
                                      </p:cBhvr>
                                      <p:tavLst>
                                        <p:tav tm="0">
                                          <p:val>
                                            <p:fltVal val="0"/>
                                          </p:val>
                                        </p:tav>
                                        <p:tav tm="100000">
                                          <p:val>
                                            <p:strVal val="#ppt_w"/>
                                          </p:val>
                                        </p:tav>
                                      </p:tavLst>
                                    </p:anim>
                                    <p:anim calcmode="lin" valueType="num">
                                      <p:cBhvr>
                                        <p:cTn id="74" dur="500" fill="hold"/>
                                        <p:tgtEl>
                                          <p:spTgt spid="216"/>
                                        </p:tgtEl>
                                        <p:attrNameLst>
                                          <p:attrName>ppt_h</p:attrName>
                                        </p:attrNameLst>
                                      </p:cBhvr>
                                      <p:tavLst>
                                        <p:tav tm="0">
                                          <p:val>
                                            <p:fltVal val="0"/>
                                          </p:val>
                                        </p:tav>
                                        <p:tav tm="100000">
                                          <p:val>
                                            <p:strVal val="#ppt_h"/>
                                          </p:val>
                                        </p:tav>
                                      </p:tavLst>
                                    </p:anim>
                                    <p:animEffect transition="in" filter="fade">
                                      <p:cBhvr>
                                        <p:cTn id="75" dur="500"/>
                                        <p:tgtEl>
                                          <p:spTgt spid="216"/>
                                        </p:tgtEl>
                                      </p:cBhvr>
                                    </p:animEffect>
                                  </p:childTnLst>
                                </p:cTn>
                              </p:par>
                            </p:childTnLst>
                          </p:cTn>
                        </p:par>
                        <p:par>
                          <p:cTn id="76" fill="hold">
                            <p:stCondLst>
                              <p:cond delay="5500"/>
                            </p:stCondLst>
                            <p:childTnLst>
                              <p:par>
                                <p:cTn id="77" presetID="22" presetClass="entr" presetSubtype="1" fill="hold" nodeType="afterEffect">
                                  <p:stCondLst>
                                    <p:cond delay="0"/>
                                  </p:stCondLst>
                                  <p:childTnLst>
                                    <p:set>
                                      <p:cBhvr>
                                        <p:cTn id="78" dur="1" fill="hold">
                                          <p:stCondLst>
                                            <p:cond delay="0"/>
                                          </p:stCondLst>
                                        </p:cTn>
                                        <p:tgtEl>
                                          <p:spTgt spid="211"/>
                                        </p:tgtEl>
                                        <p:attrNameLst>
                                          <p:attrName>style.visibility</p:attrName>
                                        </p:attrNameLst>
                                      </p:cBhvr>
                                      <p:to>
                                        <p:strVal val="visible"/>
                                      </p:to>
                                    </p:set>
                                    <p:animEffect transition="in" filter="wipe(up)">
                                      <p:cBhvr>
                                        <p:cTn id="79" dur="500"/>
                                        <p:tgtEl>
                                          <p:spTgt spid="211"/>
                                        </p:tgtEl>
                                      </p:cBhvr>
                                    </p:animEffect>
                                  </p:childTnLst>
                                </p:cTn>
                              </p:par>
                              <p:par>
                                <p:cTn id="80" presetID="53" presetClass="entr" presetSubtype="16" fill="hold" nodeType="withEffect">
                                  <p:stCondLst>
                                    <p:cond delay="0"/>
                                  </p:stCondLst>
                                  <p:childTnLst>
                                    <p:set>
                                      <p:cBhvr>
                                        <p:cTn id="81" dur="1" fill="hold">
                                          <p:stCondLst>
                                            <p:cond delay="0"/>
                                          </p:stCondLst>
                                        </p:cTn>
                                        <p:tgtEl>
                                          <p:spTgt spid="213"/>
                                        </p:tgtEl>
                                        <p:attrNameLst>
                                          <p:attrName>style.visibility</p:attrName>
                                        </p:attrNameLst>
                                      </p:cBhvr>
                                      <p:to>
                                        <p:strVal val="visible"/>
                                      </p:to>
                                    </p:set>
                                    <p:anim calcmode="lin" valueType="num">
                                      <p:cBhvr>
                                        <p:cTn id="82" dur="500" fill="hold"/>
                                        <p:tgtEl>
                                          <p:spTgt spid="213"/>
                                        </p:tgtEl>
                                        <p:attrNameLst>
                                          <p:attrName>ppt_w</p:attrName>
                                        </p:attrNameLst>
                                      </p:cBhvr>
                                      <p:tavLst>
                                        <p:tav tm="0">
                                          <p:val>
                                            <p:fltVal val="0"/>
                                          </p:val>
                                        </p:tav>
                                        <p:tav tm="100000">
                                          <p:val>
                                            <p:strVal val="#ppt_w"/>
                                          </p:val>
                                        </p:tav>
                                      </p:tavLst>
                                    </p:anim>
                                    <p:anim calcmode="lin" valueType="num">
                                      <p:cBhvr>
                                        <p:cTn id="83" dur="500" fill="hold"/>
                                        <p:tgtEl>
                                          <p:spTgt spid="213"/>
                                        </p:tgtEl>
                                        <p:attrNameLst>
                                          <p:attrName>ppt_h</p:attrName>
                                        </p:attrNameLst>
                                      </p:cBhvr>
                                      <p:tavLst>
                                        <p:tav tm="0">
                                          <p:val>
                                            <p:fltVal val="0"/>
                                          </p:val>
                                        </p:tav>
                                        <p:tav tm="100000">
                                          <p:val>
                                            <p:strVal val="#ppt_h"/>
                                          </p:val>
                                        </p:tav>
                                      </p:tavLst>
                                    </p:anim>
                                    <p:animEffect transition="in" filter="fade">
                                      <p:cBhvr>
                                        <p:cTn id="84" dur="500"/>
                                        <p:tgtEl>
                                          <p:spTgt spid="213"/>
                                        </p:tgtEl>
                                      </p:cBhvr>
                                    </p:animEffect>
                                  </p:childTnLst>
                                </p:cTn>
                              </p:par>
                            </p:childTnLst>
                          </p:cTn>
                        </p:par>
                        <p:par>
                          <p:cTn id="85" fill="hold">
                            <p:stCondLst>
                              <p:cond delay="6000"/>
                            </p:stCondLst>
                            <p:childTnLst>
                              <p:par>
                                <p:cTn id="86" presetID="22" presetClass="entr" presetSubtype="4" fill="hold" nodeType="afterEffect">
                                  <p:stCondLst>
                                    <p:cond delay="0"/>
                                  </p:stCondLst>
                                  <p:childTnLst>
                                    <p:set>
                                      <p:cBhvr>
                                        <p:cTn id="87" dur="1" fill="hold">
                                          <p:stCondLst>
                                            <p:cond delay="0"/>
                                          </p:stCondLst>
                                        </p:cTn>
                                        <p:tgtEl>
                                          <p:spTgt spid="212"/>
                                        </p:tgtEl>
                                        <p:attrNameLst>
                                          <p:attrName>style.visibility</p:attrName>
                                        </p:attrNameLst>
                                      </p:cBhvr>
                                      <p:to>
                                        <p:strVal val="visible"/>
                                      </p:to>
                                    </p:set>
                                    <p:animEffect transition="in" filter="wipe(down)">
                                      <p:cBhvr>
                                        <p:cTn id="88" dur="500"/>
                                        <p:tgtEl>
                                          <p:spTgt spid="212"/>
                                        </p:tgtEl>
                                      </p:cBhvr>
                                    </p:animEffect>
                                  </p:childTnLst>
                                </p:cTn>
                              </p:par>
                            </p:childTnLst>
                          </p:cTn>
                        </p:par>
                        <p:par>
                          <p:cTn id="89" fill="hold">
                            <p:stCondLst>
                              <p:cond delay="6500"/>
                            </p:stCondLst>
                            <p:childTnLst>
                              <p:par>
                                <p:cTn id="90" presetID="22" presetClass="entr" presetSubtype="4" fill="hold" nodeType="afterEffect">
                                  <p:stCondLst>
                                    <p:cond delay="0"/>
                                  </p:stCondLst>
                                  <p:childTnLst>
                                    <p:set>
                                      <p:cBhvr>
                                        <p:cTn id="91" dur="1" fill="hold">
                                          <p:stCondLst>
                                            <p:cond delay="0"/>
                                          </p:stCondLst>
                                        </p:cTn>
                                        <p:tgtEl>
                                          <p:spTgt spid="217"/>
                                        </p:tgtEl>
                                        <p:attrNameLst>
                                          <p:attrName>style.visibility</p:attrName>
                                        </p:attrNameLst>
                                      </p:cBhvr>
                                      <p:to>
                                        <p:strVal val="visible"/>
                                      </p:to>
                                    </p:set>
                                    <p:animEffect transition="in" filter="wipe(down)">
                                      <p:cBhvr>
                                        <p:cTn id="92" dur="500"/>
                                        <p:tgtEl>
                                          <p:spTgt spid="217"/>
                                        </p:tgtEl>
                                      </p:cBhvr>
                                    </p:animEffect>
                                  </p:childTnLst>
                                </p:cTn>
                              </p:par>
                            </p:childTnLst>
                          </p:cTn>
                        </p:par>
                        <p:par>
                          <p:cTn id="93" fill="hold">
                            <p:stCondLst>
                              <p:cond delay="7000"/>
                            </p:stCondLst>
                            <p:childTnLst>
                              <p:par>
                                <p:cTn id="94" presetID="53" presetClass="entr" presetSubtype="16" fill="hold" nodeType="afterEffect">
                                  <p:stCondLst>
                                    <p:cond delay="0"/>
                                  </p:stCondLst>
                                  <p:childTnLst>
                                    <p:set>
                                      <p:cBhvr>
                                        <p:cTn id="95" dur="1" fill="hold">
                                          <p:stCondLst>
                                            <p:cond delay="0"/>
                                          </p:stCondLst>
                                        </p:cTn>
                                        <p:tgtEl>
                                          <p:spTgt spid="218"/>
                                        </p:tgtEl>
                                        <p:attrNameLst>
                                          <p:attrName>style.visibility</p:attrName>
                                        </p:attrNameLst>
                                      </p:cBhvr>
                                      <p:to>
                                        <p:strVal val="visible"/>
                                      </p:to>
                                    </p:set>
                                    <p:anim calcmode="lin" valueType="num">
                                      <p:cBhvr>
                                        <p:cTn id="96" dur="500" fill="hold"/>
                                        <p:tgtEl>
                                          <p:spTgt spid="218"/>
                                        </p:tgtEl>
                                        <p:attrNameLst>
                                          <p:attrName>ppt_w</p:attrName>
                                        </p:attrNameLst>
                                      </p:cBhvr>
                                      <p:tavLst>
                                        <p:tav tm="0">
                                          <p:val>
                                            <p:fltVal val="0"/>
                                          </p:val>
                                        </p:tav>
                                        <p:tav tm="100000">
                                          <p:val>
                                            <p:strVal val="#ppt_w"/>
                                          </p:val>
                                        </p:tav>
                                      </p:tavLst>
                                    </p:anim>
                                    <p:anim calcmode="lin" valueType="num">
                                      <p:cBhvr>
                                        <p:cTn id="97" dur="500" fill="hold"/>
                                        <p:tgtEl>
                                          <p:spTgt spid="218"/>
                                        </p:tgtEl>
                                        <p:attrNameLst>
                                          <p:attrName>ppt_h</p:attrName>
                                        </p:attrNameLst>
                                      </p:cBhvr>
                                      <p:tavLst>
                                        <p:tav tm="0">
                                          <p:val>
                                            <p:fltVal val="0"/>
                                          </p:val>
                                        </p:tav>
                                        <p:tav tm="100000">
                                          <p:val>
                                            <p:strVal val="#ppt_h"/>
                                          </p:val>
                                        </p:tav>
                                      </p:tavLst>
                                    </p:anim>
                                    <p:animEffect transition="in" filter="fade">
                                      <p:cBhvr>
                                        <p:cTn id="98" dur="500"/>
                                        <p:tgtEl>
                                          <p:spTgt spid="218"/>
                                        </p:tgtEl>
                                      </p:cBhvr>
                                    </p:animEffect>
                                  </p:childTnLst>
                                </p:cTn>
                              </p:par>
                            </p:childTnLst>
                          </p:cTn>
                        </p:par>
                        <p:par>
                          <p:cTn id="99" fill="hold">
                            <p:stCondLst>
                              <p:cond delay="7500"/>
                            </p:stCondLst>
                            <p:childTnLst>
                              <p:par>
                                <p:cTn id="100" presetID="22" presetClass="entr" presetSubtype="4" fill="hold" nodeType="afterEffect">
                                  <p:stCondLst>
                                    <p:cond delay="0"/>
                                  </p:stCondLst>
                                  <p:childTnLst>
                                    <p:set>
                                      <p:cBhvr>
                                        <p:cTn id="101" dur="1" fill="hold">
                                          <p:stCondLst>
                                            <p:cond delay="0"/>
                                          </p:stCondLst>
                                        </p:cTn>
                                        <p:tgtEl>
                                          <p:spTgt spid="221"/>
                                        </p:tgtEl>
                                        <p:attrNameLst>
                                          <p:attrName>style.visibility</p:attrName>
                                        </p:attrNameLst>
                                      </p:cBhvr>
                                      <p:to>
                                        <p:strVal val="visible"/>
                                      </p:to>
                                    </p:set>
                                    <p:animEffect transition="in" filter="wipe(down)">
                                      <p:cBhvr>
                                        <p:cTn id="102" dur="500"/>
                                        <p:tgtEl>
                                          <p:spTgt spid="221"/>
                                        </p:tgtEl>
                                      </p:cBhvr>
                                    </p:animEffect>
                                  </p:childTnLst>
                                </p:cTn>
                              </p:par>
                            </p:childTnLst>
                          </p:cTn>
                        </p:par>
                        <p:par>
                          <p:cTn id="103" fill="hold">
                            <p:stCondLst>
                              <p:cond delay="8000"/>
                            </p:stCondLst>
                            <p:childTnLst>
                              <p:par>
                                <p:cTn id="104" presetID="53" presetClass="entr" presetSubtype="16" fill="hold" nodeType="afterEffect">
                                  <p:stCondLst>
                                    <p:cond delay="0"/>
                                  </p:stCondLst>
                                  <p:childTnLst>
                                    <p:set>
                                      <p:cBhvr>
                                        <p:cTn id="105" dur="1" fill="hold">
                                          <p:stCondLst>
                                            <p:cond delay="0"/>
                                          </p:stCondLst>
                                        </p:cTn>
                                        <p:tgtEl>
                                          <p:spTgt spid="222"/>
                                        </p:tgtEl>
                                        <p:attrNameLst>
                                          <p:attrName>style.visibility</p:attrName>
                                        </p:attrNameLst>
                                      </p:cBhvr>
                                      <p:to>
                                        <p:strVal val="visible"/>
                                      </p:to>
                                    </p:set>
                                    <p:anim calcmode="lin" valueType="num">
                                      <p:cBhvr>
                                        <p:cTn id="106" dur="500" fill="hold"/>
                                        <p:tgtEl>
                                          <p:spTgt spid="222"/>
                                        </p:tgtEl>
                                        <p:attrNameLst>
                                          <p:attrName>ppt_w</p:attrName>
                                        </p:attrNameLst>
                                      </p:cBhvr>
                                      <p:tavLst>
                                        <p:tav tm="0">
                                          <p:val>
                                            <p:fltVal val="0"/>
                                          </p:val>
                                        </p:tav>
                                        <p:tav tm="100000">
                                          <p:val>
                                            <p:strVal val="#ppt_w"/>
                                          </p:val>
                                        </p:tav>
                                      </p:tavLst>
                                    </p:anim>
                                    <p:anim calcmode="lin" valueType="num">
                                      <p:cBhvr>
                                        <p:cTn id="107" dur="500" fill="hold"/>
                                        <p:tgtEl>
                                          <p:spTgt spid="222"/>
                                        </p:tgtEl>
                                        <p:attrNameLst>
                                          <p:attrName>ppt_h</p:attrName>
                                        </p:attrNameLst>
                                      </p:cBhvr>
                                      <p:tavLst>
                                        <p:tav tm="0">
                                          <p:val>
                                            <p:fltVal val="0"/>
                                          </p:val>
                                        </p:tav>
                                        <p:tav tm="100000">
                                          <p:val>
                                            <p:strVal val="#ppt_h"/>
                                          </p:val>
                                        </p:tav>
                                      </p:tavLst>
                                    </p:anim>
                                    <p:animEffect transition="in" filter="fade">
                                      <p:cBhvr>
                                        <p:cTn id="108" dur="500"/>
                                        <p:tgtEl>
                                          <p:spTgt spid="222"/>
                                        </p:tgtEl>
                                      </p:cBhvr>
                                    </p:animEffect>
                                  </p:childTnLst>
                                </p:cTn>
                              </p:par>
                              <p:par>
                                <p:cTn id="109" presetID="53" presetClass="entr" presetSubtype="16" fill="hold" grpId="0" nodeType="withEffect">
                                  <p:stCondLst>
                                    <p:cond delay="500"/>
                                  </p:stCondLst>
                                  <p:childTnLst>
                                    <p:set>
                                      <p:cBhvr>
                                        <p:cTn id="110" dur="1" fill="hold">
                                          <p:stCondLst>
                                            <p:cond delay="0"/>
                                          </p:stCondLst>
                                        </p:cTn>
                                        <p:tgtEl>
                                          <p:spTgt spid="231"/>
                                        </p:tgtEl>
                                        <p:attrNameLst>
                                          <p:attrName>style.visibility</p:attrName>
                                        </p:attrNameLst>
                                      </p:cBhvr>
                                      <p:to>
                                        <p:strVal val="visible"/>
                                      </p:to>
                                    </p:set>
                                    <p:anim calcmode="lin" valueType="num">
                                      <p:cBhvr>
                                        <p:cTn id="111" dur="500" fill="hold"/>
                                        <p:tgtEl>
                                          <p:spTgt spid="231"/>
                                        </p:tgtEl>
                                        <p:attrNameLst>
                                          <p:attrName>ppt_w</p:attrName>
                                        </p:attrNameLst>
                                      </p:cBhvr>
                                      <p:tavLst>
                                        <p:tav tm="0">
                                          <p:val>
                                            <p:fltVal val="0"/>
                                          </p:val>
                                        </p:tav>
                                        <p:tav tm="100000">
                                          <p:val>
                                            <p:strVal val="#ppt_w"/>
                                          </p:val>
                                        </p:tav>
                                      </p:tavLst>
                                    </p:anim>
                                    <p:anim calcmode="lin" valueType="num">
                                      <p:cBhvr>
                                        <p:cTn id="112" dur="500" fill="hold"/>
                                        <p:tgtEl>
                                          <p:spTgt spid="231"/>
                                        </p:tgtEl>
                                        <p:attrNameLst>
                                          <p:attrName>ppt_h</p:attrName>
                                        </p:attrNameLst>
                                      </p:cBhvr>
                                      <p:tavLst>
                                        <p:tav tm="0">
                                          <p:val>
                                            <p:fltVal val="0"/>
                                          </p:val>
                                        </p:tav>
                                        <p:tav tm="100000">
                                          <p:val>
                                            <p:strVal val="#ppt_h"/>
                                          </p:val>
                                        </p:tav>
                                      </p:tavLst>
                                    </p:anim>
                                    <p:animEffect transition="in" filter="fade">
                                      <p:cBhvr>
                                        <p:cTn id="113" dur="500"/>
                                        <p:tgtEl>
                                          <p:spTgt spid="231"/>
                                        </p:tgtEl>
                                      </p:cBhvr>
                                    </p:animEffect>
                                  </p:childTnLst>
                                </p:cTn>
                              </p:par>
                            </p:childTnLst>
                          </p:cTn>
                        </p:par>
                        <p:par>
                          <p:cTn id="114" fill="hold">
                            <p:stCondLst>
                              <p:cond delay="8500"/>
                            </p:stCondLst>
                            <p:childTnLst>
                              <p:par>
                                <p:cTn id="115" presetID="22" presetClass="entr" presetSubtype="4" fill="hold" nodeType="afterEffect">
                                  <p:stCondLst>
                                    <p:cond delay="0"/>
                                  </p:stCondLst>
                                  <p:childTnLst>
                                    <p:set>
                                      <p:cBhvr>
                                        <p:cTn id="116" dur="1" fill="hold">
                                          <p:stCondLst>
                                            <p:cond delay="0"/>
                                          </p:stCondLst>
                                        </p:cTn>
                                        <p:tgtEl>
                                          <p:spTgt spid="227"/>
                                        </p:tgtEl>
                                        <p:attrNameLst>
                                          <p:attrName>style.visibility</p:attrName>
                                        </p:attrNameLst>
                                      </p:cBhvr>
                                      <p:to>
                                        <p:strVal val="visible"/>
                                      </p:to>
                                    </p:set>
                                    <p:animEffect transition="in" filter="wipe(down)">
                                      <p:cBhvr>
                                        <p:cTn id="117" dur="500"/>
                                        <p:tgtEl>
                                          <p:spTgt spid="227"/>
                                        </p:tgtEl>
                                      </p:cBhvr>
                                    </p:animEffect>
                                  </p:childTnLst>
                                </p:cTn>
                              </p:par>
                              <p:par>
                                <p:cTn id="118" presetID="53" presetClass="entr" presetSubtype="16" fill="hold" nodeType="withEffect">
                                  <p:stCondLst>
                                    <p:cond delay="0"/>
                                  </p:stCondLst>
                                  <p:childTnLst>
                                    <p:set>
                                      <p:cBhvr>
                                        <p:cTn id="119" dur="1" fill="hold">
                                          <p:stCondLst>
                                            <p:cond delay="0"/>
                                          </p:stCondLst>
                                        </p:cTn>
                                        <p:tgtEl>
                                          <p:spTgt spid="228"/>
                                        </p:tgtEl>
                                        <p:attrNameLst>
                                          <p:attrName>style.visibility</p:attrName>
                                        </p:attrNameLst>
                                      </p:cBhvr>
                                      <p:to>
                                        <p:strVal val="visible"/>
                                      </p:to>
                                    </p:set>
                                    <p:anim calcmode="lin" valueType="num">
                                      <p:cBhvr>
                                        <p:cTn id="120" dur="500" fill="hold"/>
                                        <p:tgtEl>
                                          <p:spTgt spid="228"/>
                                        </p:tgtEl>
                                        <p:attrNameLst>
                                          <p:attrName>ppt_w</p:attrName>
                                        </p:attrNameLst>
                                      </p:cBhvr>
                                      <p:tavLst>
                                        <p:tav tm="0">
                                          <p:val>
                                            <p:fltVal val="0"/>
                                          </p:val>
                                        </p:tav>
                                        <p:tav tm="100000">
                                          <p:val>
                                            <p:strVal val="#ppt_w"/>
                                          </p:val>
                                        </p:tav>
                                      </p:tavLst>
                                    </p:anim>
                                    <p:anim calcmode="lin" valueType="num">
                                      <p:cBhvr>
                                        <p:cTn id="121" dur="500" fill="hold"/>
                                        <p:tgtEl>
                                          <p:spTgt spid="228"/>
                                        </p:tgtEl>
                                        <p:attrNameLst>
                                          <p:attrName>ppt_h</p:attrName>
                                        </p:attrNameLst>
                                      </p:cBhvr>
                                      <p:tavLst>
                                        <p:tav tm="0">
                                          <p:val>
                                            <p:fltVal val="0"/>
                                          </p:val>
                                        </p:tav>
                                        <p:tav tm="100000">
                                          <p:val>
                                            <p:strVal val="#ppt_h"/>
                                          </p:val>
                                        </p:tav>
                                      </p:tavLst>
                                    </p:anim>
                                    <p:animEffect transition="in" filter="fade">
                                      <p:cBhvr>
                                        <p:cTn id="122" dur="500"/>
                                        <p:tgtEl>
                                          <p:spTgt spid="228"/>
                                        </p:tgtEl>
                                      </p:cBhvr>
                                    </p:animEffect>
                                  </p:childTnLst>
                                </p:cTn>
                              </p:par>
                            </p:childTnLst>
                          </p:cTn>
                        </p:par>
                        <p:par>
                          <p:cTn id="123" fill="hold">
                            <p:stCondLst>
                              <p:cond delay="9000"/>
                            </p:stCondLst>
                            <p:childTnLst>
                              <p:par>
                                <p:cTn id="124" presetID="22" presetClass="entr" presetSubtype="4" fill="hold" nodeType="afterEffect">
                                  <p:stCondLst>
                                    <p:cond delay="0"/>
                                  </p:stCondLst>
                                  <p:childTnLst>
                                    <p:set>
                                      <p:cBhvr>
                                        <p:cTn id="125" dur="1" fill="hold">
                                          <p:stCondLst>
                                            <p:cond delay="0"/>
                                          </p:stCondLst>
                                        </p:cTn>
                                        <p:tgtEl>
                                          <p:spTgt spid="232"/>
                                        </p:tgtEl>
                                        <p:attrNameLst>
                                          <p:attrName>style.visibility</p:attrName>
                                        </p:attrNameLst>
                                      </p:cBhvr>
                                      <p:to>
                                        <p:strVal val="visible"/>
                                      </p:to>
                                    </p:set>
                                    <p:animEffect transition="in" filter="wipe(down)">
                                      <p:cBhvr>
                                        <p:cTn id="126" dur="500"/>
                                        <p:tgtEl>
                                          <p:spTgt spid="232"/>
                                        </p:tgtEl>
                                      </p:cBhvr>
                                    </p:animEffect>
                                  </p:childTnLst>
                                </p:cTn>
                              </p:par>
                            </p:childTnLst>
                          </p:cTn>
                        </p:par>
                        <p:par>
                          <p:cTn id="127" fill="hold">
                            <p:stCondLst>
                              <p:cond delay="9500"/>
                            </p:stCondLst>
                            <p:childTnLst>
                              <p:par>
                                <p:cTn id="128" presetID="53" presetClass="entr" presetSubtype="16" fill="hold" nodeType="afterEffect">
                                  <p:stCondLst>
                                    <p:cond delay="0"/>
                                  </p:stCondLst>
                                  <p:childTnLst>
                                    <p:set>
                                      <p:cBhvr>
                                        <p:cTn id="129" dur="1" fill="hold">
                                          <p:stCondLst>
                                            <p:cond delay="0"/>
                                          </p:stCondLst>
                                        </p:cTn>
                                        <p:tgtEl>
                                          <p:spTgt spid="233"/>
                                        </p:tgtEl>
                                        <p:attrNameLst>
                                          <p:attrName>style.visibility</p:attrName>
                                        </p:attrNameLst>
                                      </p:cBhvr>
                                      <p:to>
                                        <p:strVal val="visible"/>
                                      </p:to>
                                    </p:set>
                                    <p:anim calcmode="lin" valueType="num">
                                      <p:cBhvr>
                                        <p:cTn id="130" dur="500" fill="hold"/>
                                        <p:tgtEl>
                                          <p:spTgt spid="233"/>
                                        </p:tgtEl>
                                        <p:attrNameLst>
                                          <p:attrName>ppt_w</p:attrName>
                                        </p:attrNameLst>
                                      </p:cBhvr>
                                      <p:tavLst>
                                        <p:tav tm="0">
                                          <p:val>
                                            <p:fltVal val="0"/>
                                          </p:val>
                                        </p:tav>
                                        <p:tav tm="100000">
                                          <p:val>
                                            <p:strVal val="#ppt_w"/>
                                          </p:val>
                                        </p:tav>
                                      </p:tavLst>
                                    </p:anim>
                                    <p:anim calcmode="lin" valueType="num">
                                      <p:cBhvr>
                                        <p:cTn id="131" dur="500" fill="hold"/>
                                        <p:tgtEl>
                                          <p:spTgt spid="233"/>
                                        </p:tgtEl>
                                        <p:attrNameLst>
                                          <p:attrName>ppt_h</p:attrName>
                                        </p:attrNameLst>
                                      </p:cBhvr>
                                      <p:tavLst>
                                        <p:tav tm="0">
                                          <p:val>
                                            <p:fltVal val="0"/>
                                          </p:val>
                                        </p:tav>
                                        <p:tav tm="100000">
                                          <p:val>
                                            <p:strVal val="#ppt_h"/>
                                          </p:val>
                                        </p:tav>
                                      </p:tavLst>
                                    </p:anim>
                                    <p:animEffect transition="in" filter="fade">
                                      <p:cBhvr>
                                        <p:cTn id="132" dur="500"/>
                                        <p:tgtEl>
                                          <p:spTgt spid="233"/>
                                        </p:tgtEl>
                                      </p:cBhvr>
                                    </p:animEffect>
                                  </p:childTnLst>
                                </p:cTn>
                              </p:par>
                            </p:childTnLst>
                          </p:cTn>
                        </p:par>
                        <p:par>
                          <p:cTn id="133" fill="hold">
                            <p:stCondLst>
                              <p:cond delay="10000"/>
                            </p:stCondLst>
                            <p:childTnLst>
                              <p:par>
                                <p:cTn id="134" presetID="22" presetClass="entr" presetSubtype="8" fill="hold" nodeType="afterEffect">
                                  <p:stCondLst>
                                    <p:cond delay="0"/>
                                  </p:stCondLst>
                                  <p:childTnLst>
                                    <p:set>
                                      <p:cBhvr>
                                        <p:cTn id="135" dur="1" fill="hold">
                                          <p:stCondLst>
                                            <p:cond delay="0"/>
                                          </p:stCondLst>
                                        </p:cTn>
                                        <p:tgtEl>
                                          <p:spTgt spid="236"/>
                                        </p:tgtEl>
                                        <p:attrNameLst>
                                          <p:attrName>style.visibility</p:attrName>
                                        </p:attrNameLst>
                                      </p:cBhvr>
                                      <p:to>
                                        <p:strVal val="visible"/>
                                      </p:to>
                                    </p:set>
                                    <p:animEffect transition="in" filter="wipe(left)">
                                      <p:cBhvr>
                                        <p:cTn id="136" dur="500"/>
                                        <p:tgtEl>
                                          <p:spTgt spid="2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95" grpId="0"/>
      <p:bldP spid="216" grpId="0"/>
      <p:bldP spid="2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企业理念</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99587" y="1851259"/>
            <a:ext cx="4262705" cy="2639569"/>
          </a:xfrm>
          <a:prstGeom prst="rect">
            <a:avLst/>
          </a:prstGeom>
          <a:noFill/>
        </p:spPr>
        <p:txBody>
          <a:bodyPr wrap="none" rtlCol="0">
            <a:spAutoFit/>
          </a:bodyPr>
          <a:lstStyle/>
          <a:p>
            <a:pPr>
              <a:lnSpc>
                <a:spcPct val="150000"/>
              </a:lnSpc>
            </a:pPr>
            <a:r>
              <a:rPr lang="zh-CN" altLang="en-US" sz="1400" b="1" dirty="0">
                <a:latin typeface="微软雅黑" panose="020B0503020204020204" pitchFamily="34" charset="-122"/>
                <a:ea typeface="微软雅黑" panose="020B0503020204020204" pitchFamily="34" charset="-122"/>
              </a:rPr>
              <a:t>发展理念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创新</a:t>
            </a:r>
            <a:r>
              <a:rPr lang="zh-CN" altLang="en-US" sz="1400" dirty="0">
                <a:latin typeface="微软雅黑" panose="020B0503020204020204" pitchFamily="34" charset="-122"/>
                <a:ea typeface="微软雅黑" panose="020B0503020204020204" pitchFamily="34" charset="-122"/>
              </a:rPr>
              <a:t>务实 超越自我 追求</a:t>
            </a:r>
            <a:r>
              <a:rPr lang="zh-CN" altLang="en-US" sz="1400" dirty="0" smtClean="0">
                <a:latin typeface="微软雅黑" panose="020B0503020204020204" pitchFamily="34" charset="-122"/>
                <a:ea typeface="微软雅黑" panose="020B0503020204020204" pitchFamily="34" charset="-122"/>
              </a:rPr>
              <a:t>卓越；</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技术理念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日新月异 </a:t>
            </a:r>
            <a:r>
              <a:rPr lang="zh-CN" altLang="en-US" sz="1400" dirty="0">
                <a:latin typeface="微软雅黑" panose="020B0503020204020204" pitchFamily="34" charset="-122"/>
                <a:ea typeface="微软雅黑" panose="020B0503020204020204" pitchFamily="34" charset="-122"/>
              </a:rPr>
              <a:t>领先一步 </a:t>
            </a:r>
            <a:r>
              <a:rPr lang="zh-CN" altLang="en-US" sz="1400" dirty="0" smtClean="0">
                <a:latin typeface="微软雅黑" panose="020B0503020204020204" pitchFamily="34" charset="-122"/>
                <a:ea typeface="微软雅黑" panose="020B0503020204020204" pitchFamily="34" charset="-122"/>
              </a:rPr>
              <a:t>；</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人才理念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最</a:t>
            </a:r>
            <a:r>
              <a:rPr lang="zh-CN" altLang="en-US" sz="1400" dirty="0">
                <a:latin typeface="微软雅黑" panose="020B0503020204020204" pitchFamily="34" charset="-122"/>
                <a:ea typeface="微软雅黑" panose="020B0503020204020204" pitchFamily="34" charset="-122"/>
              </a:rPr>
              <a:t>优秀且最合适的</a:t>
            </a:r>
            <a:r>
              <a:rPr lang="zh-CN" altLang="en-US" sz="1400" dirty="0" smtClean="0">
                <a:latin typeface="微软雅黑" panose="020B0503020204020204" pitchFamily="34" charset="-122"/>
                <a:ea typeface="微软雅黑" panose="020B0503020204020204" pitchFamily="34" charset="-122"/>
              </a:rPr>
              <a:t>人；</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合作理念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开诚布公</a:t>
            </a:r>
            <a:r>
              <a:rPr lang="zh-CN" altLang="en-US" sz="1400" dirty="0">
                <a:latin typeface="微软雅黑" panose="020B0503020204020204" pitchFamily="34" charset="-122"/>
                <a:ea typeface="微软雅黑" panose="020B0503020204020204" pitchFamily="34" charset="-122"/>
              </a:rPr>
              <a:t>，互相信任，团结</a:t>
            </a:r>
            <a:r>
              <a:rPr lang="zh-CN" altLang="en-US" sz="1400" dirty="0" smtClean="0">
                <a:latin typeface="微软雅黑" panose="020B0503020204020204" pitchFamily="34" charset="-122"/>
                <a:ea typeface="微软雅黑" panose="020B0503020204020204" pitchFamily="34" charset="-122"/>
              </a:rPr>
              <a:t>奋斗；</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为人理念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提倡</a:t>
            </a:r>
            <a:r>
              <a:rPr lang="zh-CN" altLang="en-US" sz="1400" dirty="0">
                <a:latin typeface="微软雅黑" panose="020B0503020204020204" pitchFamily="34" charset="-122"/>
                <a:ea typeface="微软雅黑" panose="020B0503020204020204" pitchFamily="34" charset="-122"/>
              </a:rPr>
              <a:t>正直诚实、敢于创新、勇于</a:t>
            </a:r>
            <a:r>
              <a:rPr lang="zh-CN" altLang="en-US" sz="1400" dirty="0" smtClean="0">
                <a:latin typeface="微软雅黑" panose="020B0503020204020204" pitchFamily="34" charset="-122"/>
                <a:ea typeface="微软雅黑" panose="020B0503020204020204" pitchFamily="34" charset="-122"/>
              </a:rPr>
              <a:t>负责；</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生存理念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不进则退</a:t>
            </a:r>
            <a:r>
              <a:rPr lang="zh-CN" altLang="en-US" sz="1400" dirty="0">
                <a:latin typeface="微软雅黑" panose="020B0503020204020204" pitchFamily="34" charset="-122"/>
                <a:ea typeface="微软雅黑" panose="020B0503020204020204" pitchFamily="34" charset="-122"/>
              </a:rPr>
              <a:t>，随时都有灭亡的</a:t>
            </a:r>
            <a:r>
              <a:rPr lang="zh-CN" altLang="en-US" sz="1400" dirty="0" smtClean="0">
                <a:latin typeface="微软雅黑" panose="020B0503020204020204" pitchFamily="34" charset="-122"/>
                <a:ea typeface="微软雅黑" panose="020B0503020204020204" pitchFamily="34" charset="-122"/>
              </a:rPr>
              <a:t>危险；</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管理理念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文化</a:t>
            </a:r>
            <a:r>
              <a:rPr lang="zh-CN" altLang="en-US" sz="1400" dirty="0">
                <a:latin typeface="微软雅黑" panose="020B0503020204020204" pitchFamily="34" charset="-122"/>
                <a:ea typeface="微软雅黑" panose="020B0503020204020204" pitchFamily="34" charset="-122"/>
              </a:rPr>
              <a:t>的熏陶 制度的</a:t>
            </a:r>
            <a:r>
              <a:rPr lang="zh-CN" altLang="en-US" sz="1400" dirty="0" smtClean="0">
                <a:latin typeface="微软雅黑" panose="020B0503020204020204" pitchFamily="34" charset="-122"/>
                <a:ea typeface="微软雅黑" panose="020B0503020204020204" pitchFamily="34" charset="-122"/>
              </a:rPr>
              <a:t>约束。</a:t>
            </a:r>
            <a:br>
              <a:rPr lang="zh-CN" altLang="en-US" sz="1400" dirty="0" smtClean="0">
                <a:latin typeface="微软雅黑" panose="020B0503020204020204" pitchFamily="34" charset="-122"/>
                <a:ea typeface="微软雅黑" panose="020B0503020204020204" pitchFamily="34" charset="-122"/>
              </a:rPr>
            </a:br>
            <a:endParaRPr lang="zh-CN" altLang="en-US" sz="1400" dirty="0">
              <a:latin typeface="微软雅黑" panose="020B0503020204020204" pitchFamily="34" charset="-122"/>
              <a:ea typeface="微软雅黑" panose="020B0503020204020204" pitchFamily="34" charset="-122"/>
              <a:cs typeface="方正兰亭细黑_GBK_M" pitchFamily="2" charset="2"/>
            </a:endParaRPr>
          </a:p>
        </p:txBody>
      </p:sp>
      <p:sp>
        <p:nvSpPr>
          <p:cNvPr id="5" name="TextBox 4"/>
          <p:cNvSpPr txBox="1"/>
          <p:nvPr/>
        </p:nvSpPr>
        <p:spPr>
          <a:xfrm>
            <a:off x="1561083" y="4295998"/>
            <a:ext cx="4698722" cy="1077218"/>
          </a:xfrm>
          <a:prstGeom prst="rect">
            <a:avLst/>
          </a:prstGeom>
          <a:noFill/>
        </p:spPr>
        <p:txBody>
          <a:bodyPr wrap="none" rtlCol="0">
            <a:spAutoFit/>
          </a:bodyPr>
          <a:lstStyle/>
          <a:p>
            <a:r>
              <a:rPr lang="zh-CN" altLang="en-US" sz="3200" b="1" dirty="0" smtClean="0">
                <a:latin typeface="微软雅黑" panose="020B0503020204020204" pitchFamily="34" charset="-122"/>
                <a:ea typeface="微软雅黑" panose="020B0503020204020204" pitchFamily="34" charset="-122"/>
              </a:rPr>
              <a:t>把整个企业的活动引到目</a:t>
            </a:r>
            <a:endParaRPr lang="en-US" altLang="zh-CN" sz="3200" b="1" dirty="0" smtClean="0">
              <a:latin typeface="微软雅黑" panose="020B0503020204020204" pitchFamily="34" charset="-122"/>
              <a:ea typeface="微软雅黑" panose="020B0503020204020204" pitchFamily="34" charset="-122"/>
            </a:endParaRPr>
          </a:p>
          <a:p>
            <a:r>
              <a:rPr lang="zh-CN" altLang="en-US" sz="3200" b="1" dirty="0" smtClean="0">
                <a:latin typeface="微软雅黑" panose="020B0503020204020204" pitchFamily="34" charset="-122"/>
                <a:ea typeface="微软雅黑" panose="020B0503020204020204" pitchFamily="34" charset="-122"/>
              </a:rPr>
              <a:t>标管理轨道上来。</a:t>
            </a:r>
            <a:endParaRPr lang="zh-CN" altLang="en-US" sz="3200" b="1" dirty="0">
              <a:latin typeface="微软雅黑" panose="020B0503020204020204" pitchFamily="34" charset="-122"/>
              <a:ea typeface="微软雅黑" panose="020B0503020204020204" pitchFamily="34" charset="-122"/>
            </a:endParaRPr>
          </a:p>
        </p:txBody>
      </p:sp>
      <p:sp>
        <p:nvSpPr>
          <p:cNvPr id="6" name="Freeform 12"/>
          <p:cNvSpPr/>
          <p:nvPr/>
        </p:nvSpPr>
        <p:spPr bwMode="auto">
          <a:xfrm>
            <a:off x="1409349" y="1487686"/>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7" name="Freeform 12"/>
          <p:cNvSpPr/>
          <p:nvPr/>
        </p:nvSpPr>
        <p:spPr bwMode="auto">
          <a:xfrm flipH="1" flipV="1">
            <a:off x="5995486" y="48341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grpSp>
        <p:nvGrpSpPr>
          <p:cNvPr id="8" name="组合 7"/>
          <p:cNvGrpSpPr/>
          <p:nvPr/>
        </p:nvGrpSpPr>
        <p:grpSpPr>
          <a:xfrm>
            <a:off x="9288644" y="4426548"/>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椭圆 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9711670" y="4864706"/>
            <a:ext cx="212859" cy="212859"/>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7602037" y="4915322"/>
            <a:ext cx="212859" cy="212859"/>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47002" y="1847726"/>
            <a:ext cx="354293" cy="354293"/>
            <a:chOff x="304800" y="673100"/>
            <a:chExt cx="4000500" cy="4000500"/>
          </a:xfrm>
          <a:effectLst>
            <a:outerShdw blurRad="317500" dist="1905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0039257" y="3130727"/>
            <a:ext cx="295751" cy="295751"/>
            <a:chOff x="304800" y="673100"/>
            <a:chExt cx="4000500" cy="4000500"/>
          </a:xfrm>
          <a:effectLst>
            <a:outerShdw blurRad="317500" dist="1905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7633572" y="3450549"/>
            <a:ext cx="158855" cy="158855"/>
            <a:chOff x="304800" y="673100"/>
            <a:chExt cx="4000500" cy="4000500"/>
          </a:xfrm>
          <a:effectLst>
            <a:outerShdw blurRad="317500" dist="1905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9351650" y="4112357"/>
            <a:ext cx="158855" cy="158855"/>
            <a:chOff x="304800" y="673100"/>
            <a:chExt cx="4000500" cy="4000500"/>
          </a:xfrm>
          <a:effectLst>
            <a:outerShdw blurRad="317500" dist="1905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2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7314304" y="4283383"/>
            <a:ext cx="158855" cy="158855"/>
            <a:chOff x="304800" y="673100"/>
            <a:chExt cx="4000500" cy="4000500"/>
          </a:xfrm>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9245667" y="5016739"/>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9812221" y="4721033"/>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9720810" y="4526004"/>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3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9549982" y="3854174"/>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椭圆 4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10260105" y="3634172"/>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椭圆 4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9732146" y="352345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椭圆 4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9519592" y="2024873"/>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椭圆 51"/>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8924659" y="2958848"/>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5" name="椭圆 5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8606781" y="244386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8" name="椭圆 5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8413397" y="2842372"/>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 name="椭圆 6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8228999" y="2022997"/>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7608634" y="2349103"/>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椭圆 6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7202879" y="2799395"/>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0" name="椭圆 6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7935654" y="3411039"/>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椭圆 7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a:off x="7344300" y="350699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椭圆 7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286957" y="4064034"/>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0" name="组合 79"/>
          <p:cNvGrpSpPr/>
          <p:nvPr/>
        </p:nvGrpSpPr>
        <p:grpSpPr>
          <a:xfrm>
            <a:off x="8054324" y="409079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2" name="椭圆 81"/>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3" name="组合 82"/>
          <p:cNvGrpSpPr/>
          <p:nvPr/>
        </p:nvGrpSpPr>
        <p:grpSpPr>
          <a:xfrm>
            <a:off x="8264755" y="4686192"/>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椭圆 8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6" name="组合 85"/>
          <p:cNvGrpSpPr/>
          <p:nvPr/>
        </p:nvGrpSpPr>
        <p:grpSpPr>
          <a:xfrm>
            <a:off x="7333914" y="4599109"/>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8" name="椭圆 8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7851576" y="5248767"/>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90" name="同心圆 8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1" name="椭圆 9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2" name="组合 91"/>
          <p:cNvGrpSpPr/>
          <p:nvPr/>
        </p:nvGrpSpPr>
        <p:grpSpPr>
          <a:xfrm>
            <a:off x="9336405" y="3366731"/>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8324858" y="4271212"/>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8108772" y="5039615"/>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1" name="组合 100"/>
          <p:cNvGrpSpPr/>
          <p:nvPr/>
        </p:nvGrpSpPr>
        <p:grpSpPr>
          <a:xfrm>
            <a:off x="7648907" y="3820627"/>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02" name="同心圆 10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椭圆 10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4" name="组合 103"/>
          <p:cNvGrpSpPr/>
          <p:nvPr/>
        </p:nvGrpSpPr>
        <p:grpSpPr>
          <a:xfrm>
            <a:off x="7171339" y="3118002"/>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05" name="同心圆 10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椭圆 10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7" name="组合 106"/>
          <p:cNvGrpSpPr/>
          <p:nvPr/>
        </p:nvGrpSpPr>
        <p:grpSpPr>
          <a:xfrm>
            <a:off x="8677387" y="2646300"/>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08" name="同心圆 10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椭圆 10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0" name="组合 109"/>
          <p:cNvGrpSpPr/>
          <p:nvPr/>
        </p:nvGrpSpPr>
        <p:grpSpPr>
          <a:xfrm>
            <a:off x="9172835" y="2102171"/>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11" name="同心圆 11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2" name="椭圆 111"/>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a:off x="10026328" y="2646300"/>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14" name="同心圆 11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5" name="椭圆 11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6" name="组合 115"/>
          <p:cNvGrpSpPr/>
          <p:nvPr/>
        </p:nvGrpSpPr>
        <p:grpSpPr>
          <a:xfrm>
            <a:off x="8984397" y="4191784"/>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17" name="同心圆 11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8" name="椭圆 11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a:off x="8009115" y="4743466"/>
            <a:ext cx="158855" cy="158855"/>
            <a:chOff x="304800" y="673100"/>
            <a:chExt cx="4000500" cy="4000500"/>
          </a:xfrm>
          <a:effectLst>
            <a:outerShdw blurRad="317500" dist="190500" dir="8100000" algn="tr" rotWithShape="0">
              <a:prstClr val="black">
                <a:alpha val="50000"/>
              </a:prstClr>
            </a:outerShdw>
          </a:effectLst>
        </p:grpSpPr>
        <p:sp>
          <p:nvSpPr>
            <p:cNvPr id="120" name="同心圆 1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3" name="椭圆 12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4" name="组合 123"/>
          <p:cNvGrpSpPr/>
          <p:nvPr/>
        </p:nvGrpSpPr>
        <p:grpSpPr>
          <a:xfrm>
            <a:off x="8478587" y="2981964"/>
            <a:ext cx="295751" cy="295751"/>
            <a:chOff x="304800" y="673100"/>
            <a:chExt cx="4000500" cy="4000500"/>
          </a:xfrm>
          <a:effectLst>
            <a:outerShdw blurRad="317500" dist="190500" dir="8100000" algn="tr" rotWithShape="0">
              <a:prstClr val="black">
                <a:alpha val="50000"/>
              </a:prstClr>
            </a:outerShdw>
          </a:effectLst>
        </p:grpSpPr>
        <p:sp>
          <p:nvSpPr>
            <p:cNvPr id="125" name="同心圆 1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6" name="椭圆 12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7" name="组合 126"/>
          <p:cNvGrpSpPr/>
          <p:nvPr/>
        </p:nvGrpSpPr>
        <p:grpSpPr>
          <a:xfrm>
            <a:off x="7949425" y="3572250"/>
            <a:ext cx="295751" cy="295751"/>
            <a:chOff x="304800" y="673100"/>
            <a:chExt cx="4000500" cy="4000500"/>
          </a:xfrm>
          <a:effectLst>
            <a:outerShdw blurRad="317500" dist="190500" dir="8100000" algn="tr" rotWithShape="0">
              <a:prstClr val="black">
                <a:alpha val="5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9" name="椭圆 12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0" name="直接连接符 129"/>
          <p:cNvCxnSpPr>
            <a:stCxn id="67" idx="4"/>
            <a:endCxn id="185" idx="0"/>
          </p:cNvCxnSpPr>
          <p:nvPr/>
        </p:nvCxnSpPr>
        <p:spPr>
          <a:xfrm>
            <a:off x="7651611" y="2433181"/>
            <a:ext cx="141182" cy="21898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64" idx="4"/>
          </p:cNvCxnSpPr>
          <p:nvPr/>
        </p:nvCxnSpPr>
        <p:spPr>
          <a:xfrm>
            <a:off x="8271976" y="2107075"/>
            <a:ext cx="32134" cy="229281"/>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185" idx="7"/>
            <a:endCxn id="18" idx="3"/>
          </p:cNvCxnSpPr>
          <p:nvPr/>
        </p:nvCxnSpPr>
        <p:spPr>
          <a:xfrm flipV="1">
            <a:off x="7992792" y="2150134"/>
            <a:ext cx="806095" cy="584876"/>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33" name="组合 132"/>
          <p:cNvGrpSpPr/>
          <p:nvPr/>
        </p:nvGrpSpPr>
        <p:grpSpPr>
          <a:xfrm>
            <a:off x="8167078" y="2336356"/>
            <a:ext cx="295751" cy="295751"/>
            <a:chOff x="304800" y="673100"/>
            <a:chExt cx="4000500" cy="4000500"/>
          </a:xfrm>
          <a:effectLst>
            <a:outerShdw blurRad="317500" dist="190500" dir="8100000" algn="tr" rotWithShape="0">
              <a:prstClr val="black">
                <a:alpha val="50000"/>
              </a:prstClr>
            </a:outerShdw>
          </a:effectLst>
        </p:grpSpPr>
        <p:sp>
          <p:nvSpPr>
            <p:cNvPr id="134" name="同心圆 1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5" name="椭圆 13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6" name="直接连接符 135"/>
          <p:cNvCxnSpPr>
            <a:stCxn id="70" idx="6"/>
            <a:endCxn id="185" idx="2"/>
          </p:cNvCxnSpPr>
          <p:nvPr/>
        </p:nvCxnSpPr>
        <p:spPr>
          <a:xfrm>
            <a:off x="7286957" y="2842372"/>
            <a:ext cx="222995" cy="9263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7" name="直接连接符 136"/>
          <p:cNvCxnSpPr>
            <a:stCxn id="106" idx="6"/>
            <a:endCxn id="185" idx="3"/>
          </p:cNvCxnSpPr>
          <p:nvPr/>
        </p:nvCxnSpPr>
        <p:spPr>
          <a:xfrm flipV="1">
            <a:off x="7366677" y="3135008"/>
            <a:ext cx="226117" cy="8284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8" name="直接连接符 137"/>
          <p:cNvCxnSpPr>
            <a:stCxn id="106" idx="5"/>
            <a:endCxn id="25" idx="1"/>
          </p:cNvCxnSpPr>
          <p:nvPr/>
        </p:nvCxnSpPr>
        <p:spPr>
          <a:xfrm>
            <a:off x="7338709" y="3285372"/>
            <a:ext cx="320578" cy="190892"/>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9" name="直接连接符 138"/>
          <p:cNvCxnSpPr>
            <a:stCxn id="76" idx="3"/>
          </p:cNvCxnSpPr>
          <p:nvPr/>
        </p:nvCxnSpPr>
        <p:spPr>
          <a:xfrm flipH="1">
            <a:off x="7271187" y="3579030"/>
            <a:ext cx="87027" cy="14109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76" idx="5"/>
            <a:endCxn id="103" idx="1"/>
          </p:cNvCxnSpPr>
          <p:nvPr/>
        </p:nvCxnSpPr>
        <p:spPr>
          <a:xfrm>
            <a:off x="7416340" y="3579030"/>
            <a:ext cx="264894" cy="27392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V="1">
            <a:off x="7810251" y="3720126"/>
            <a:ext cx="139174" cy="121139"/>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73" idx="7"/>
            <a:endCxn id="126" idx="3"/>
          </p:cNvCxnSpPr>
          <p:nvPr/>
        </p:nvCxnSpPr>
        <p:spPr>
          <a:xfrm flipV="1">
            <a:off x="8007694" y="3229839"/>
            <a:ext cx="518769" cy="19511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84" idx="6"/>
            <a:endCxn id="61" idx="2"/>
          </p:cNvCxnSpPr>
          <p:nvPr/>
        </p:nvCxnSpPr>
        <p:spPr>
          <a:xfrm flipV="1">
            <a:off x="8088543" y="2885349"/>
            <a:ext cx="326730" cy="4966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61" idx="7"/>
          </p:cNvCxnSpPr>
          <p:nvPr/>
        </p:nvCxnSpPr>
        <p:spPr>
          <a:xfrm flipV="1">
            <a:off x="8485437" y="2529814"/>
            <a:ext cx="141025" cy="32647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endCxn id="181" idx="2"/>
          </p:cNvCxnSpPr>
          <p:nvPr/>
        </p:nvCxnSpPr>
        <p:spPr>
          <a:xfrm flipV="1">
            <a:off x="8877083" y="2706075"/>
            <a:ext cx="327794" cy="4007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52" idx="4"/>
            <a:endCxn id="181" idx="0"/>
          </p:cNvCxnSpPr>
          <p:nvPr/>
        </p:nvCxnSpPr>
        <p:spPr>
          <a:xfrm flipH="1">
            <a:off x="9500628" y="2108951"/>
            <a:ext cx="61941" cy="30137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7" name="直接连接符 146"/>
          <p:cNvCxnSpPr>
            <a:stCxn id="181" idx="6"/>
            <a:endCxn id="115" idx="2"/>
          </p:cNvCxnSpPr>
          <p:nvPr/>
        </p:nvCxnSpPr>
        <p:spPr>
          <a:xfrm>
            <a:off x="9796378" y="2706075"/>
            <a:ext cx="234309" cy="4007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25" idx="6"/>
            <a:endCxn id="55" idx="3"/>
          </p:cNvCxnSpPr>
          <p:nvPr/>
        </p:nvCxnSpPr>
        <p:spPr>
          <a:xfrm flipV="1">
            <a:off x="8774338" y="3030888"/>
            <a:ext cx="164235" cy="98952"/>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a:stCxn id="182" idx="3"/>
            <a:endCxn id="179" idx="7"/>
          </p:cNvCxnSpPr>
          <p:nvPr/>
        </p:nvCxnSpPr>
        <p:spPr>
          <a:xfrm flipH="1">
            <a:off x="8996181" y="2906074"/>
            <a:ext cx="304448" cy="523106"/>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a:endCxn id="94" idx="2"/>
          </p:cNvCxnSpPr>
          <p:nvPr/>
        </p:nvCxnSpPr>
        <p:spPr>
          <a:xfrm flipV="1">
            <a:off x="9084245" y="3466580"/>
            <a:ext cx="256519" cy="8338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1" name="直接连接符 150"/>
          <p:cNvCxnSpPr>
            <a:endCxn id="118" idx="7"/>
          </p:cNvCxnSpPr>
          <p:nvPr/>
        </p:nvCxnSpPr>
        <p:spPr>
          <a:xfrm flipH="1">
            <a:off x="9151767" y="3572250"/>
            <a:ext cx="279311" cy="651861"/>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2" name="直接连接符 151"/>
          <p:cNvCxnSpPr>
            <a:stCxn id="94" idx="6"/>
            <a:endCxn id="22" idx="2"/>
          </p:cNvCxnSpPr>
          <p:nvPr/>
        </p:nvCxnSpPr>
        <p:spPr>
          <a:xfrm flipV="1">
            <a:off x="9531743" y="3278603"/>
            <a:ext cx="513969" cy="18797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53" name="组合 152"/>
          <p:cNvGrpSpPr/>
          <p:nvPr/>
        </p:nvGrpSpPr>
        <p:grpSpPr>
          <a:xfrm>
            <a:off x="9575167" y="3070984"/>
            <a:ext cx="158855" cy="158855"/>
            <a:chOff x="304800" y="673100"/>
            <a:chExt cx="4000500" cy="4000500"/>
          </a:xfrm>
          <a:effectLst>
            <a:outerShdw blurRad="317500" dist="190500" dir="8100000" algn="tr" rotWithShape="0">
              <a:prstClr val="black">
                <a:alpha val="50000"/>
              </a:prstClr>
            </a:outerShdw>
          </a:effectLst>
        </p:grpSpPr>
        <p:sp>
          <p:nvSpPr>
            <p:cNvPr id="154" name="同心圆 1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椭圆 15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6" name="直接连接符 155"/>
          <p:cNvCxnSpPr>
            <a:stCxn id="94" idx="7"/>
            <a:endCxn id="155" idx="3"/>
          </p:cNvCxnSpPr>
          <p:nvPr/>
        </p:nvCxnSpPr>
        <p:spPr>
          <a:xfrm flipV="1">
            <a:off x="9503775" y="3204124"/>
            <a:ext cx="97107" cy="19493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7" name="直接连接符 156"/>
          <p:cNvCxnSpPr>
            <a:stCxn id="22" idx="4"/>
            <a:endCxn id="46" idx="0"/>
          </p:cNvCxnSpPr>
          <p:nvPr/>
        </p:nvCxnSpPr>
        <p:spPr>
          <a:xfrm>
            <a:off x="10187133" y="3420023"/>
            <a:ext cx="115949" cy="21602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8" name="直接连接符 157"/>
          <p:cNvCxnSpPr>
            <a:stCxn id="46" idx="4"/>
            <a:endCxn id="173" idx="7"/>
          </p:cNvCxnSpPr>
          <p:nvPr/>
        </p:nvCxnSpPr>
        <p:spPr>
          <a:xfrm flipH="1">
            <a:off x="10250308" y="3718250"/>
            <a:ext cx="52774" cy="21876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stCxn id="49" idx="5"/>
            <a:endCxn id="172" idx="0"/>
          </p:cNvCxnSpPr>
          <p:nvPr/>
        </p:nvCxnSpPr>
        <p:spPr>
          <a:xfrm>
            <a:off x="9804186" y="3595490"/>
            <a:ext cx="246123" cy="24577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endCxn id="173" idx="2"/>
          </p:cNvCxnSpPr>
          <p:nvPr/>
        </p:nvCxnSpPr>
        <p:spPr>
          <a:xfrm flipV="1">
            <a:off x="9510505" y="4137016"/>
            <a:ext cx="256963" cy="5912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1" name="直接连接符 160"/>
          <p:cNvCxnSpPr>
            <a:stCxn id="178" idx="4"/>
            <a:endCxn id="176" idx="0"/>
          </p:cNvCxnSpPr>
          <p:nvPr/>
        </p:nvCxnSpPr>
        <p:spPr>
          <a:xfrm>
            <a:off x="8728816" y="4091908"/>
            <a:ext cx="89638" cy="585121"/>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2" name="直接连接符 161"/>
          <p:cNvCxnSpPr>
            <a:stCxn id="188" idx="7"/>
            <a:endCxn id="97" idx="1"/>
          </p:cNvCxnSpPr>
          <p:nvPr/>
        </p:nvCxnSpPr>
        <p:spPr>
          <a:xfrm>
            <a:off x="8023688" y="4223601"/>
            <a:ext cx="333497" cy="79938"/>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3" name="直接连接符 162"/>
          <p:cNvCxnSpPr>
            <a:stCxn id="97" idx="5"/>
            <a:endCxn id="176" idx="1"/>
          </p:cNvCxnSpPr>
          <p:nvPr/>
        </p:nvCxnSpPr>
        <p:spPr>
          <a:xfrm>
            <a:off x="8492228" y="4438582"/>
            <a:ext cx="126227" cy="321289"/>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stCxn id="79" idx="6"/>
            <a:endCxn id="187" idx="1"/>
          </p:cNvCxnSpPr>
          <p:nvPr/>
        </p:nvCxnSpPr>
        <p:spPr>
          <a:xfrm>
            <a:off x="7371035" y="4107011"/>
            <a:ext cx="289107" cy="108478"/>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5" name="直接连接符 164"/>
          <p:cNvCxnSpPr>
            <a:stCxn id="88" idx="7"/>
            <a:endCxn id="188" idx="2"/>
          </p:cNvCxnSpPr>
          <p:nvPr/>
        </p:nvCxnSpPr>
        <p:spPr>
          <a:xfrm flipV="1">
            <a:off x="7405954" y="4401318"/>
            <a:ext cx="188687" cy="21170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88" idx="4"/>
            <a:endCxn id="16" idx="1"/>
          </p:cNvCxnSpPr>
          <p:nvPr/>
        </p:nvCxnSpPr>
        <p:spPr>
          <a:xfrm>
            <a:off x="7376891" y="4683187"/>
            <a:ext cx="259604" cy="26659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stCxn id="123" idx="5"/>
            <a:endCxn id="100" idx="0"/>
          </p:cNvCxnSpPr>
          <p:nvPr/>
        </p:nvCxnSpPr>
        <p:spPr>
          <a:xfrm>
            <a:off x="8142255" y="4876606"/>
            <a:ext cx="66366" cy="167368"/>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stCxn id="10" idx="5"/>
          </p:cNvCxnSpPr>
          <p:nvPr/>
        </p:nvCxnSpPr>
        <p:spPr>
          <a:xfrm>
            <a:off x="9527398" y="4665302"/>
            <a:ext cx="227160" cy="21130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0" name="直接连接符 169"/>
          <p:cNvCxnSpPr>
            <a:stCxn id="176" idx="6"/>
            <a:endCxn id="34" idx="1"/>
          </p:cNvCxnSpPr>
          <p:nvPr/>
        </p:nvCxnSpPr>
        <p:spPr>
          <a:xfrm>
            <a:off x="9101295" y="4959870"/>
            <a:ext cx="158286" cy="7078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71" name="组合 170"/>
          <p:cNvGrpSpPr/>
          <p:nvPr/>
        </p:nvGrpSpPr>
        <p:grpSpPr>
          <a:xfrm>
            <a:off x="9754558" y="3841265"/>
            <a:ext cx="591501" cy="591501"/>
            <a:chOff x="304800" y="673100"/>
            <a:chExt cx="4000500" cy="4000500"/>
          </a:xfrm>
          <a:effectLst>
            <a:outerShdw blurRad="317500" dist="190500" dir="8100000" algn="tr" rotWithShape="0">
              <a:prstClr val="black">
                <a:alpha val="50000"/>
              </a:prstClr>
            </a:outerShdw>
          </a:effectLst>
        </p:grpSpPr>
        <p:sp>
          <p:nvSpPr>
            <p:cNvPr id="172" name="同心圆 1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3" name="椭圆 17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4" name="组合 173"/>
          <p:cNvGrpSpPr/>
          <p:nvPr/>
        </p:nvGrpSpPr>
        <p:grpSpPr>
          <a:xfrm>
            <a:off x="8522703" y="4664119"/>
            <a:ext cx="591501" cy="591501"/>
            <a:chOff x="304800" y="673100"/>
            <a:chExt cx="4000500" cy="4000500"/>
          </a:xfrm>
          <a:effectLst>
            <a:outerShdw blurRad="317500" dist="190500" dir="8100000" algn="tr" rotWithShape="0">
              <a:prstClr val="black">
                <a:alpha val="50000"/>
              </a:prstClr>
            </a:outerShdw>
          </a:effectLst>
        </p:grpSpPr>
        <p:sp>
          <p:nvSpPr>
            <p:cNvPr id="175" name="同心圆 1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椭圆 17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7" name="组合 176"/>
          <p:cNvGrpSpPr/>
          <p:nvPr/>
        </p:nvGrpSpPr>
        <p:grpSpPr>
          <a:xfrm>
            <a:off x="8333450" y="3301176"/>
            <a:ext cx="790732" cy="790732"/>
            <a:chOff x="304800" y="673100"/>
            <a:chExt cx="4000500" cy="4000500"/>
          </a:xfrm>
          <a:effectLst>
            <a:outerShdw blurRad="317500" dist="190500" dir="8100000" algn="tr" rotWithShape="0">
              <a:prstClr val="black">
                <a:alpha val="50000"/>
              </a:prstClr>
            </a:outerShdw>
          </a:effectLst>
        </p:grpSpPr>
        <p:sp>
          <p:nvSpPr>
            <p:cNvPr id="178" name="同心圆 1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椭圆 17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9204877" y="2410324"/>
            <a:ext cx="591501" cy="591501"/>
            <a:chOff x="304800" y="673100"/>
            <a:chExt cx="4000500" cy="4000500"/>
          </a:xfrm>
          <a:effectLst>
            <a:outerShdw blurRad="317500" dist="190500" dir="8100000" algn="tr" rotWithShape="0">
              <a:prstClr val="black">
                <a:alpha val="50000"/>
              </a:prstClr>
            </a:outerShdw>
          </a:effectLst>
        </p:grpSpPr>
        <p:sp>
          <p:nvSpPr>
            <p:cNvPr id="181" name="同心圆 1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椭圆 18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3" name="组合 182"/>
          <p:cNvGrpSpPr/>
          <p:nvPr/>
        </p:nvGrpSpPr>
        <p:grpSpPr>
          <a:xfrm>
            <a:off x="7497042" y="2639258"/>
            <a:ext cx="591501" cy="591501"/>
            <a:chOff x="304800" y="673100"/>
            <a:chExt cx="4000500" cy="4000500"/>
          </a:xfrm>
          <a:effectLst>
            <a:outerShdw blurRad="317500" dist="190500" dir="8100000" algn="tr" rotWithShape="0">
              <a:prstClr val="black">
                <a:alpha val="50000"/>
              </a:prstClr>
            </a:outerShdw>
          </a:effectLst>
        </p:grpSpPr>
        <p:sp>
          <p:nvSpPr>
            <p:cNvPr id="184" name="同心圆 1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5" name="椭圆 18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6" name="组合 185"/>
          <p:cNvGrpSpPr/>
          <p:nvPr/>
        </p:nvGrpSpPr>
        <p:grpSpPr>
          <a:xfrm>
            <a:off x="7583169" y="4138516"/>
            <a:ext cx="525603" cy="525603"/>
            <a:chOff x="304800" y="673100"/>
            <a:chExt cx="4000500" cy="4000500"/>
          </a:xfrm>
          <a:effectLst>
            <a:outerShdw blurRad="317500" dist="190500" dir="8100000" algn="tr" rotWithShape="0">
              <a:prstClr val="black">
                <a:alpha val="50000"/>
              </a:prstClr>
            </a:outerShdw>
          </a:effectLst>
        </p:grpSpPr>
        <p:sp>
          <p:nvSpPr>
            <p:cNvPr id="187" name="同心圆 1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8" name="椭圆 18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9" name="组合 188"/>
          <p:cNvGrpSpPr/>
          <p:nvPr/>
        </p:nvGrpSpPr>
        <p:grpSpPr>
          <a:xfrm>
            <a:off x="7097981" y="3706299"/>
            <a:ext cx="295751" cy="295751"/>
            <a:chOff x="304800" y="673100"/>
            <a:chExt cx="4000500" cy="4000500"/>
          </a:xfrm>
          <a:effectLst>
            <a:outerShdw blurRad="317500" dist="190500" dir="8100000" algn="tr" rotWithShape="0">
              <a:prstClr val="black">
                <a:alpha val="50000"/>
              </a:prstClr>
            </a:outerShdw>
          </a:effectLst>
        </p:grpSpPr>
        <p:sp>
          <p:nvSpPr>
            <p:cNvPr id="190" name="同心圆 18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1" name="椭圆 19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2" name="标题 4"/>
          <p:cNvSpPr txBox="1"/>
          <p:nvPr/>
        </p:nvSpPr>
        <p:spPr>
          <a:xfrm>
            <a:off x="7627918" y="2723203"/>
            <a:ext cx="341877"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smtClean="0">
                <a:solidFill>
                  <a:srgbClr val="C00000"/>
                </a:solidFill>
                <a:latin typeface="微软雅黑" panose="020B0503020204020204" pitchFamily="34" charset="-122"/>
                <a:ea typeface="微软雅黑" panose="020B0503020204020204" pitchFamily="34" charset="-122"/>
              </a:rPr>
              <a:t>追</a:t>
            </a:r>
            <a:endParaRPr lang="en-US" altLang="zh-CN" sz="1800" dirty="0">
              <a:solidFill>
                <a:srgbClr val="C00000"/>
              </a:solidFill>
              <a:latin typeface="微软雅黑" panose="020B0503020204020204" pitchFamily="34" charset="-122"/>
              <a:ea typeface="微软雅黑" panose="020B0503020204020204" pitchFamily="34" charset="-122"/>
            </a:endParaRPr>
          </a:p>
        </p:txBody>
      </p:sp>
      <p:sp>
        <p:nvSpPr>
          <p:cNvPr id="193" name="标题 4"/>
          <p:cNvSpPr txBox="1"/>
          <p:nvPr/>
        </p:nvSpPr>
        <p:spPr>
          <a:xfrm>
            <a:off x="8545859" y="3515291"/>
            <a:ext cx="341877"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dirty="0">
                <a:solidFill>
                  <a:srgbClr val="C00000"/>
                </a:solidFill>
                <a:latin typeface="微软雅黑" panose="020B0503020204020204" pitchFamily="34" charset="-122"/>
                <a:ea typeface="微软雅黑" panose="020B0503020204020204" pitchFamily="34" charset="-122"/>
              </a:rPr>
              <a:t>求</a:t>
            </a:r>
            <a:endParaRPr lang="en-US" altLang="zh-CN" sz="2400" dirty="0">
              <a:solidFill>
                <a:srgbClr val="C00000"/>
              </a:solidFill>
              <a:latin typeface="微软雅黑" panose="020B0503020204020204" pitchFamily="34" charset="-122"/>
              <a:ea typeface="微软雅黑" panose="020B0503020204020204" pitchFamily="34" charset="-122"/>
            </a:endParaRPr>
          </a:p>
        </p:txBody>
      </p:sp>
      <p:sp>
        <p:nvSpPr>
          <p:cNvPr id="194" name="标题 4"/>
          <p:cNvSpPr txBox="1"/>
          <p:nvPr/>
        </p:nvSpPr>
        <p:spPr>
          <a:xfrm>
            <a:off x="9860166" y="3947339"/>
            <a:ext cx="401815"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a:solidFill>
                  <a:srgbClr val="C00000"/>
                </a:solidFill>
                <a:latin typeface="微软雅黑" panose="020B0503020204020204" pitchFamily="34" charset="-122"/>
                <a:ea typeface="微软雅黑" panose="020B0503020204020204" pitchFamily="34" charset="-122"/>
              </a:rPr>
              <a:t>卓</a:t>
            </a:r>
            <a:endParaRPr lang="en-US" altLang="zh-CN" sz="1800" dirty="0">
              <a:solidFill>
                <a:srgbClr val="C00000"/>
              </a:solidFill>
              <a:latin typeface="微软雅黑" panose="020B0503020204020204" pitchFamily="34" charset="-122"/>
              <a:ea typeface="微软雅黑" panose="020B0503020204020204" pitchFamily="34" charset="-122"/>
            </a:endParaRPr>
          </a:p>
        </p:txBody>
      </p:sp>
      <p:sp>
        <p:nvSpPr>
          <p:cNvPr id="195" name="标题 4"/>
          <p:cNvSpPr txBox="1"/>
          <p:nvPr/>
        </p:nvSpPr>
        <p:spPr>
          <a:xfrm>
            <a:off x="8617867" y="4810639"/>
            <a:ext cx="401815"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a:solidFill>
                  <a:srgbClr val="C00000"/>
                </a:solidFill>
                <a:latin typeface="微软雅黑" panose="020B0503020204020204" pitchFamily="34" charset="-122"/>
                <a:ea typeface="微软雅黑" panose="020B0503020204020204" pitchFamily="34" charset="-122"/>
              </a:rPr>
              <a:t>越</a:t>
            </a:r>
            <a:endParaRPr lang="en-US" altLang="zh-CN" sz="1800" dirty="0">
              <a:solidFill>
                <a:srgbClr val="C00000"/>
              </a:solidFill>
              <a:latin typeface="微软雅黑" panose="020B0503020204020204" pitchFamily="34" charset="-122"/>
              <a:ea typeface="微软雅黑" panose="020B0503020204020204" pitchFamily="34" charset="-122"/>
            </a:endParaRPr>
          </a:p>
        </p:txBody>
      </p:sp>
      <p:cxnSp>
        <p:nvCxnSpPr>
          <p:cNvPr id="196" name="直接连接符 19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35" presetClass="path" presetSubtype="0" accel="50000" decel="50000" fill="hold" grpId="1" nodeType="withEffect">
                                      <p:stCondLst>
                                        <p:cond delay="0"/>
                                      </p:stCondLst>
                                      <p:childTnLst>
                                        <p:animMotion origin="layout" path="M -3.56836E-6 -3.7037E-7 L 0.36686 0.15278 " pathEditMode="relative" rAng="0" ptsTypes="AA">
                                          <p:cBhvr>
                                            <p:cTn id="17" dur="500" spd="-99900" fill="hold"/>
                                            <p:tgtEl>
                                              <p:spTgt spid="6"/>
                                            </p:tgtEl>
                                            <p:attrNameLst>
                                              <p:attrName>ppt_x</p:attrName>
                                              <p:attrName>ppt_y</p:attrName>
                                            </p:attrNameLst>
                                          </p:cBhvr>
                                          <p:rCtr x="18343" y="7639"/>
                                        </p:animMotion>
                                      </p:childTnLst>
                                    </p:cTn>
                                  </p:par>
                                  <p:par>
                                    <p:cTn id="18" presetID="1"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35" presetClass="path" presetSubtype="0" accel="50000" decel="50000" fill="hold" grpId="1" nodeType="withEffect">
                                      <p:stCondLst>
                                        <p:cond delay="0"/>
                                      </p:stCondLst>
                                      <p:childTnLst>
                                        <p:animMotion origin="layout" path="M 7.85742E-7 -3.33333E-6 L -0.39495 -0.11018 " pathEditMode="relative" rAng="0" ptsTypes="AA">
                                          <p:cBhvr>
                                            <p:cTn id="21" dur="500" spd="-99900" fill="hold"/>
                                            <p:tgtEl>
                                              <p:spTgt spid="7"/>
                                            </p:tgtEl>
                                            <p:attrNameLst>
                                              <p:attrName>ppt_x</p:attrName>
                                              <p:attrName>ppt_y</p:attrName>
                                            </p:attrNameLst>
                                          </p:cBhvr>
                                          <p:rCtr x="-19748" y="-5509"/>
                                        </p:animMotion>
                                      </p:childTnLst>
                                    </p:cTn>
                                  </p:par>
                                  <p:par>
                                    <p:cTn id="22" presetID="18" presetClass="entr" presetSubtype="3"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trips(upRight)">
                                          <p:cBhvr>
                                            <p:cTn id="24" dur="500"/>
                                            <p:tgtEl>
                                              <p:spTgt spid="4"/>
                                            </p:tgtEl>
                                          </p:cBhvr>
                                        </p:animEffect>
                                      </p:childTnLst>
                                    </p:cTn>
                                  </p:par>
                                </p:childTnLst>
                              </p:cTn>
                            </p:par>
                            <p:par>
                              <p:cTn id="25" fill="hold">
                                <p:stCondLst>
                                  <p:cond delay="500"/>
                                </p:stCondLst>
                                <p:childTnLst>
                                  <p:par>
                                    <p:cTn id="26" presetID="2" presetClass="entr" presetSubtype="8" fill="hold" grpId="0" nodeType="afterEffect" p14:presetBounceEnd="44000">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14:bounceEnd="44000">
                                          <p:cBhvr additive="base">
                                            <p:cTn id="28"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174"/>
                                            </p:tgtEl>
                                            <p:attrNameLst>
                                              <p:attrName>style.visibility</p:attrName>
                                            </p:attrNameLst>
                                          </p:cBhvr>
                                          <p:to>
                                            <p:strVal val="visible"/>
                                          </p:to>
                                        </p:set>
                                        <p:anim calcmode="lin" valueType="num">
                                          <p:cBhvr>
                                            <p:cTn id="47" dur="500" fill="hold"/>
                                            <p:tgtEl>
                                              <p:spTgt spid="174"/>
                                            </p:tgtEl>
                                            <p:attrNameLst>
                                              <p:attrName>ppt_w</p:attrName>
                                            </p:attrNameLst>
                                          </p:cBhvr>
                                          <p:tavLst>
                                            <p:tav tm="0">
                                              <p:val>
                                                <p:fltVal val="0"/>
                                              </p:val>
                                            </p:tav>
                                            <p:tav tm="100000">
                                              <p:val>
                                                <p:strVal val="#ppt_w"/>
                                              </p:val>
                                            </p:tav>
                                          </p:tavLst>
                                        </p:anim>
                                        <p:anim calcmode="lin" valueType="num">
                                          <p:cBhvr>
                                            <p:cTn id="48" dur="500" fill="hold"/>
                                            <p:tgtEl>
                                              <p:spTgt spid="174"/>
                                            </p:tgtEl>
                                            <p:attrNameLst>
                                              <p:attrName>ppt_h</p:attrName>
                                            </p:attrNameLst>
                                          </p:cBhvr>
                                          <p:tavLst>
                                            <p:tav tm="0">
                                              <p:val>
                                                <p:fltVal val="0"/>
                                              </p:val>
                                            </p:tav>
                                            <p:tav tm="100000">
                                              <p:val>
                                                <p:strVal val="#ppt_h"/>
                                              </p:val>
                                            </p:tav>
                                          </p:tavLst>
                                        </p:anim>
                                        <p:animEffect transition="in" filter="fade">
                                          <p:cBhvr>
                                            <p:cTn id="49" dur="500"/>
                                            <p:tgtEl>
                                              <p:spTgt spid="174"/>
                                            </p:tgtEl>
                                          </p:cBhvr>
                                        </p:animEffect>
                                      </p:childTnLst>
                                    </p:cTn>
                                  </p:par>
                                  <p:par>
                                    <p:cTn id="50" presetID="53" presetClass="entr" presetSubtype="16" fill="hold" nodeType="withEffect">
                                      <p:stCondLst>
                                        <p:cond delay="0"/>
                                      </p:stCondLst>
                                      <p:childTnLst>
                                        <p:set>
                                          <p:cBhvr>
                                            <p:cTn id="51" dur="1" fill="hold">
                                              <p:stCondLst>
                                                <p:cond delay="0"/>
                                              </p:stCondLst>
                                            </p:cTn>
                                            <p:tgtEl>
                                              <p:spTgt spid="186"/>
                                            </p:tgtEl>
                                            <p:attrNameLst>
                                              <p:attrName>style.visibility</p:attrName>
                                            </p:attrNameLst>
                                          </p:cBhvr>
                                          <p:to>
                                            <p:strVal val="visible"/>
                                          </p:to>
                                        </p:set>
                                        <p:anim calcmode="lin" valueType="num">
                                          <p:cBhvr>
                                            <p:cTn id="52" dur="500" fill="hold"/>
                                            <p:tgtEl>
                                              <p:spTgt spid="186"/>
                                            </p:tgtEl>
                                            <p:attrNameLst>
                                              <p:attrName>ppt_w</p:attrName>
                                            </p:attrNameLst>
                                          </p:cBhvr>
                                          <p:tavLst>
                                            <p:tav tm="0">
                                              <p:val>
                                                <p:fltVal val="0"/>
                                              </p:val>
                                            </p:tav>
                                            <p:tav tm="100000">
                                              <p:val>
                                                <p:strVal val="#ppt_w"/>
                                              </p:val>
                                            </p:tav>
                                          </p:tavLst>
                                        </p:anim>
                                        <p:anim calcmode="lin" valueType="num">
                                          <p:cBhvr>
                                            <p:cTn id="53" dur="500" fill="hold"/>
                                            <p:tgtEl>
                                              <p:spTgt spid="186"/>
                                            </p:tgtEl>
                                            <p:attrNameLst>
                                              <p:attrName>ppt_h</p:attrName>
                                            </p:attrNameLst>
                                          </p:cBhvr>
                                          <p:tavLst>
                                            <p:tav tm="0">
                                              <p:val>
                                                <p:fltVal val="0"/>
                                              </p:val>
                                            </p:tav>
                                            <p:tav tm="100000">
                                              <p:val>
                                                <p:strVal val="#ppt_h"/>
                                              </p:val>
                                            </p:tav>
                                          </p:tavLst>
                                        </p:anim>
                                        <p:animEffect transition="in" filter="fade">
                                          <p:cBhvr>
                                            <p:cTn id="54" dur="500"/>
                                            <p:tgtEl>
                                              <p:spTgt spid="186"/>
                                            </p:tgtEl>
                                          </p:cBhvr>
                                        </p:animEffect>
                                      </p:childTnLst>
                                    </p:cTn>
                                  </p:par>
                                  <p:par>
                                    <p:cTn id="55" presetID="53" presetClass="entr" presetSubtype="16" fill="hold" nodeType="withEffect">
                                      <p:stCondLst>
                                        <p:cond delay="0"/>
                                      </p:stCondLst>
                                      <p:childTnLst>
                                        <p:set>
                                          <p:cBhvr>
                                            <p:cTn id="56" dur="1" fill="hold">
                                              <p:stCondLst>
                                                <p:cond delay="0"/>
                                              </p:stCondLst>
                                            </p:cTn>
                                            <p:tgtEl>
                                              <p:spTgt spid="171"/>
                                            </p:tgtEl>
                                            <p:attrNameLst>
                                              <p:attrName>style.visibility</p:attrName>
                                            </p:attrNameLst>
                                          </p:cBhvr>
                                          <p:to>
                                            <p:strVal val="visible"/>
                                          </p:to>
                                        </p:set>
                                        <p:anim calcmode="lin" valueType="num">
                                          <p:cBhvr>
                                            <p:cTn id="57" dur="500" fill="hold"/>
                                            <p:tgtEl>
                                              <p:spTgt spid="171"/>
                                            </p:tgtEl>
                                            <p:attrNameLst>
                                              <p:attrName>ppt_w</p:attrName>
                                            </p:attrNameLst>
                                          </p:cBhvr>
                                          <p:tavLst>
                                            <p:tav tm="0">
                                              <p:val>
                                                <p:fltVal val="0"/>
                                              </p:val>
                                            </p:tav>
                                            <p:tav tm="100000">
                                              <p:val>
                                                <p:strVal val="#ppt_w"/>
                                              </p:val>
                                            </p:tav>
                                          </p:tavLst>
                                        </p:anim>
                                        <p:anim calcmode="lin" valueType="num">
                                          <p:cBhvr>
                                            <p:cTn id="58" dur="500" fill="hold"/>
                                            <p:tgtEl>
                                              <p:spTgt spid="171"/>
                                            </p:tgtEl>
                                            <p:attrNameLst>
                                              <p:attrName>ppt_h</p:attrName>
                                            </p:attrNameLst>
                                          </p:cBhvr>
                                          <p:tavLst>
                                            <p:tav tm="0">
                                              <p:val>
                                                <p:fltVal val="0"/>
                                              </p:val>
                                            </p:tav>
                                            <p:tav tm="100000">
                                              <p:val>
                                                <p:strVal val="#ppt_h"/>
                                              </p:val>
                                            </p:tav>
                                          </p:tavLst>
                                        </p:anim>
                                        <p:animEffect transition="in" filter="fade">
                                          <p:cBhvr>
                                            <p:cTn id="59" dur="500"/>
                                            <p:tgtEl>
                                              <p:spTgt spid="171"/>
                                            </p:tgtEl>
                                          </p:cBhvr>
                                        </p:animEffect>
                                      </p:childTnLst>
                                    </p:cTn>
                                  </p:par>
                                  <p:par>
                                    <p:cTn id="60" presetID="53" presetClass="entr" presetSubtype="16" fill="hold" nodeType="with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p:cTn id="62" dur="500" fill="hold"/>
                                            <p:tgtEl>
                                              <p:spTgt spid="183"/>
                                            </p:tgtEl>
                                            <p:attrNameLst>
                                              <p:attrName>ppt_w</p:attrName>
                                            </p:attrNameLst>
                                          </p:cBhvr>
                                          <p:tavLst>
                                            <p:tav tm="0">
                                              <p:val>
                                                <p:fltVal val="0"/>
                                              </p:val>
                                            </p:tav>
                                            <p:tav tm="100000">
                                              <p:val>
                                                <p:strVal val="#ppt_w"/>
                                              </p:val>
                                            </p:tav>
                                          </p:tavLst>
                                        </p:anim>
                                        <p:anim calcmode="lin" valueType="num">
                                          <p:cBhvr>
                                            <p:cTn id="63" dur="500" fill="hold"/>
                                            <p:tgtEl>
                                              <p:spTgt spid="183"/>
                                            </p:tgtEl>
                                            <p:attrNameLst>
                                              <p:attrName>ppt_h</p:attrName>
                                            </p:attrNameLst>
                                          </p:cBhvr>
                                          <p:tavLst>
                                            <p:tav tm="0">
                                              <p:val>
                                                <p:fltVal val="0"/>
                                              </p:val>
                                            </p:tav>
                                            <p:tav tm="100000">
                                              <p:val>
                                                <p:strVal val="#ppt_h"/>
                                              </p:val>
                                            </p:tav>
                                          </p:tavLst>
                                        </p:anim>
                                        <p:animEffect transition="in" filter="fade">
                                          <p:cBhvr>
                                            <p:cTn id="64" dur="500"/>
                                            <p:tgtEl>
                                              <p:spTgt spid="183"/>
                                            </p:tgtEl>
                                          </p:cBhvr>
                                        </p:animEffect>
                                      </p:childTnLst>
                                    </p:cTn>
                                  </p:par>
                                  <p:par>
                                    <p:cTn id="65" presetID="53" presetClass="entr" presetSubtype="16" fill="hold" nodeType="with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p:cTn id="67" dur="500" fill="hold"/>
                                            <p:tgtEl>
                                              <p:spTgt spid="180"/>
                                            </p:tgtEl>
                                            <p:attrNameLst>
                                              <p:attrName>ppt_w</p:attrName>
                                            </p:attrNameLst>
                                          </p:cBhvr>
                                          <p:tavLst>
                                            <p:tav tm="0">
                                              <p:val>
                                                <p:fltVal val="0"/>
                                              </p:val>
                                            </p:tav>
                                            <p:tav tm="100000">
                                              <p:val>
                                                <p:strVal val="#ppt_w"/>
                                              </p:val>
                                            </p:tav>
                                          </p:tavLst>
                                        </p:anim>
                                        <p:anim calcmode="lin" valueType="num">
                                          <p:cBhvr>
                                            <p:cTn id="68" dur="500" fill="hold"/>
                                            <p:tgtEl>
                                              <p:spTgt spid="180"/>
                                            </p:tgtEl>
                                            <p:attrNameLst>
                                              <p:attrName>ppt_h</p:attrName>
                                            </p:attrNameLst>
                                          </p:cBhvr>
                                          <p:tavLst>
                                            <p:tav tm="0">
                                              <p:val>
                                                <p:fltVal val="0"/>
                                              </p:val>
                                            </p:tav>
                                            <p:tav tm="100000">
                                              <p:val>
                                                <p:strVal val="#ppt_h"/>
                                              </p:val>
                                            </p:tav>
                                          </p:tavLst>
                                        </p:anim>
                                        <p:animEffect transition="in" filter="fade">
                                          <p:cBhvr>
                                            <p:cTn id="69" dur="500"/>
                                            <p:tgtEl>
                                              <p:spTgt spid="180"/>
                                            </p:tgtEl>
                                          </p:cBhvr>
                                        </p:animEffect>
                                      </p:childTnLst>
                                    </p:cTn>
                                  </p:par>
                                  <p:par>
                                    <p:cTn id="70" presetID="53" presetClass="entr" presetSubtype="16" fill="hold" nodeType="withEffect">
                                      <p:stCondLst>
                                        <p:cond delay="0"/>
                                      </p:stCondLst>
                                      <p:childTnLst>
                                        <p:set>
                                          <p:cBhvr>
                                            <p:cTn id="71" dur="1" fill="hold">
                                              <p:stCondLst>
                                                <p:cond delay="0"/>
                                              </p:stCondLst>
                                            </p:cTn>
                                            <p:tgtEl>
                                              <p:spTgt spid="177"/>
                                            </p:tgtEl>
                                            <p:attrNameLst>
                                              <p:attrName>style.visibility</p:attrName>
                                            </p:attrNameLst>
                                          </p:cBhvr>
                                          <p:to>
                                            <p:strVal val="visible"/>
                                          </p:to>
                                        </p:set>
                                        <p:anim calcmode="lin" valueType="num">
                                          <p:cBhvr>
                                            <p:cTn id="72" dur="500" fill="hold"/>
                                            <p:tgtEl>
                                              <p:spTgt spid="177"/>
                                            </p:tgtEl>
                                            <p:attrNameLst>
                                              <p:attrName>ppt_w</p:attrName>
                                            </p:attrNameLst>
                                          </p:cBhvr>
                                          <p:tavLst>
                                            <p:tav tm="0">
                                              <p:val>
                                                <p:fltVal val="0"/>
                                              </p:val>
                                            </p:tav>
                                            <p:tav tm="100000">
                                              <p:val>
                                                <p:strVal val="#ppt_w"/>
                                              </p:val>
                                            </p:tav>
                                          </p:tavLst>
                                        </p:anim>
                                        <p:anim calcmode="lin" valueType="num">
                                          <p:cBhvr>
                                            <p:cTn id="73" dur="500" fill="hold"/>
                                            <p:tgtEl>
                                              <p:spTgt spid="177"/>
                                            </p:tgtEl>
                                            <p:attrNameLst>
                                              <p:attrName>ppt_h</p:attrName>
                                            </p:attrNameLst>
                                          </p:cBhvr>
                                          <p:tavLst>
                                            <p:tav tm="0">
                                              <p:val>
                                                <p:fltVal val="0"/>
                                              </p:val>
                                            </p:tav>
                                            <p:tav tm="100000">
                                              <p:val>
                                                <p:strVal val="#ppt_h"/>
                                              </p:val>
                                            </p:tav>
                                          </p:tavLst>
                                        </p:anim>
                                        <p:animEffect transition="in" filter="fade">
                                          <p:cBhvr>
                                            <p:cTn id="74" dur="500"/>
                                            <p:tgtEl>
                                              <p:spTgt spid="177"/>
                                            </p:tgtEl>
                                          </p:cBhvr>
                                        </p:animEffect>
                                      </p:childTnLst>
                                    </p:cTn>
                                  </p:par>
                                  <p:par>
                                    <p:cTn id="75" presetID="53" presetClass="entr" presetSubtype="16"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500" fill="hold"/>
                                            <p:tgtEl>
                                              <p:spTgt spid="17"/>
                                            </p:tgtEl>
                                            <p:attrNameLst>
                                              <p:attrName>ppt_w</p:attrName>
                                            </p:attrNameLst>
                                          </p:cBhvr>
                                          <p:tavLst>
                                            <p:tav tm="0">
                                              <p:val>
                                                <p:fltVal val="0"/>
                                              </p:val>
                                            </p:tav>
                                            <p:tav tm="100000">
                                              <p:val>
                                                <p:strVal val="#ppt_w"/>
                                              </p:val>
                                            </p:tav>
                                          </p:tavLst>
                                        </p:anim>
                                        <p:anim calcmode="lin" valueType="num">
                                          <p:cBhvr>
                                            <p:cTn id="78" dur="500" fill="hold"/>
                                            <p:tgtEl>
                                              <p:spTgt spid="17"/>
                                            </p:tgtEl>
                                            <p:attrNameLst>
                                              <p:attrName>ppt_h</p:attrName>
                                            </p:attrNameLst>
                                          </p:cBhvr>
                                          <p:tavLst>
                                            <p:tav tm="0">
                                              <p:val>
                                                <p:fltVal val="0"/>
                                              </p:val>
                                            </p:tav>
                                            <p:tav tm="100000">
                                              <p:val>
                                                <p:strVal val="#ppt_h"/>
                                              </p:val>
                                            </p:tav>
                                          </p:tavLst>
                                        </p:anim>
                                        <p:animEffect transition="in" filter="fade">
                                          <p:cBhvr>
                                            <p:cTn id="79" dur="500"/>
                                            <p:tgtEl>
                                              <p:spTgt spid="17"/>
                                            </p:tgtEl>
                                          </p:cBhvr>
                                        </p:animEffect>
                                      </p:childTnLst>
                                    </p:cTn>
                                  </p:par>
                                  <p:par>
                                    <p:cTn id="80" presetID="53" presetClass="entr" presetSubtype="16" fill="hold" nodeType="withEffect">
                                      <p:stCondLst>
                                        <p:cond delay="0"/>
                                      </p:stCondLst>
                                      <p:childTnLst>
                                        <p:set>
                                          <p:cBhvr>
                                            <p:cTn id="81" dur="1" fill="hold">
                                              <p:stCondLst>
                                                <p:cond delay="0"/>
                                              </p:stCondLst>
                                            </p:cTn>
                                            <p:tgtEl>
                                              <p:spTgt spid="189"/>
                                            </p:tgtEl>
                                            <p:attrNameLst>
                                              <p:attrName>style.visibility</p:attrName>
                                            </p:attrNameLst>
                                          </p:cBhvr>
                                          <p:to>
                                            <p:strVal val="visible"/>
                                          </p:to>
                                        </p:set>
                                        <p:anim calcmode="lin" valueType="num">
                                          <p:cBhvr>
                                            <p:cTn id="82" dur="500" fill="hold"/>
                                            <p:tgtEl>
                                              <p:spTgt spid="189"/>
                                            </p:tgtEl>
                                            <p:attrNameLst>
                                              <p:attrName>ppt_w</p:attrName>
                                            </p:attrNameLst>
                                          </p:cBhvr>
                                          <p:tavLst>
                                            <p:tav tm="0">
                                              <p:val>
                                                <p:fltVal val="0"/>
                                              </p:val>
                                            </p:tav>
                                            <p:tav tm="100000">
                                              <p:val>
                                                <p:strVal val="#ppt_w"/>
                                              </p:val>
                                            </p:tav>
                                          </p:tavLst>
                                        </p:anim>
                                        <p:anim calcmode="lin" valueType="num">
                                          <p:cBhvr>
                                            <p:cTn id="83" dur="500" fill="hold"/>
                                            <p:tgtEl>
                                              <p:spTgt spid="189"/>
                                            </p:tgtEl>
                                            <p:attrNameLst>
                                              <p:attrName>ppt_h</p:attrName>
                                            </p:attrNameLst>
                                          </p:cBhvr>
                                          <p:tavLst>
                                            <p:tav tm="0">
                                              <p:val>
                                                <p:fltVal val="0"/>
                                              </p:val>
                                            </p:tav>
                                            <p:tav tm="100000">
                                              <p:val>
                                                <p:strVal val="#ppt_h"/>
                                              </p:val>
                                            </p:tav>
                                          </p:tavLst>
                                        </p:anim>
                                        <p:animEffect transition="in" filter="fade">
                                          <p:cBhvr>
                                            <p:cTn id="84" dur="500"/>
                                            <p:tgtEl>
                                              <p:spTgt spid="189"/>
                                            </p:tgtEl>
                                          </p:cBhvr>
                                        </p:animEffect>
                                      </p:childTnLst>
                                    </p:cTn>
                                  </p:par>
                                  <p:par>
                                    <p:cTn id="85" presetID="53" presetClass="entr" presetSubtype="16"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Effect transition="in" filter="fade">
                                          <p:cBhvr>
                                            <p:cTn id="94" dur="500"/>
                                            <p:tgtEl>
                                              <p:spTgt spid="23"/>
                                            </p:tgtEl>
                                          </p:cBhvr>
                                        </p:animEffect>
                                      </p:childTnLst>
                                    </p:cTn>
                                  </p:par>
                                  <p:par>
                                    <p:cTn id="95" presetID="53" presetClass="entr" presetSubtype="1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500" fill="hold"/>
                                            <p:tgtEl>
                                              <p:spTgt spid="26"/>
                                            </p:tgtEl>
                                            <p:attrNameLst>
                                              <p:attrName>ppt_w</p:attrName>
                                            </p:attrNameLst>
                                          </p:cBhvr>
                                          <p:tavLst>
                                            <p:tav tm="0">
                                              <p:val>
                                                <p:fltVal val="0"/>
                                              </p:val>
                                            </p:tav>
                                            <p:tav tm="100000">
                                              <p:val>
                                                <p:strVal val="#ppt_w"/>
                                              </p:val>
                                            </p:tav>
                                          </p:tavLst>
                                        </p:anim>
                                        <p:anim calcmode="lin" valueType="num">
                                          <p:cBhvr>
                                            <p:cTn id="98" dur="500" fill="hold"/>
                                            <p:tgtEl>
                                              <p:spTgt spid="26"/>
                                            </p:tgtEl>
                                            <p:attrNameLst>
                                              <p:attrName>ppt_h</p:attrName>
                                            </p:attrNameLst>
                                          </p:cBhvr>
                                          <p:tavLst>
                                            <p:tav tm="0">
                                              <p:val>
                                                <p:fltVal val="0"/>
                                              </p:val>
                                            </p:tav>
                                            <p:tav tm="100000">
                                              <p:val>
                                                <p:strVal val="#ppt_h"/>
                                              </p:val>
                                            </p:tav>
                                          </p:tavLst>
                                        </p:anim>
                                        <p:animEffect transition="in" filter="fade">
                                          <p:cBhvr>
                                            <p:cTn id="99" dur="500"/>
                                            <p:tgtEl>
                                              <p:spTgt spid="26"/>
                                            </p:tgtEl>
                                          </p:cBhvr>
                                        </p:animEffect>
                                      </p:childTnLst>
                                    </p:cTn>
                                  </p:par>
                                  <p:par>
                                    <p:cTn id="100" presetID="53" presetClass="entr" presetSubtype="16" fill="hold"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500" fill="hold"/>
                                            <p:tgtEl>
                                              <p:spTgt spid="29"/>
                                            </p:tgtEl>
                                            <p:attrNameLst>
                                              <p:attrName>ppt_w</p:attrName>
                                            </p:attrNameLst>
                                          </p:cBhvr>
                                          <p:tavLst>
                                            <p:tav tm="0">
                                              <p:val>
                                                <p:fltVal val="0"/>
                                              </p:val>
                                            </p:tav>
                                            <p:tav tm="100000">
                                              <p:val>
                                                <p:strVal val="#ppt_w"/>
                                              </p:val>
                                            </p:tav>
                                          </p:tavLst>
                                        </p:anim>
                                        <p:anim calcmode="lin" valueType="num">
                                          <p:cBhvr>
                                            <p:cTn id="103" dur="500" fill="hold"/>
                                            <p:tgtEl>
                                              <p:spTgt spid="29"/>
                                            </p:tgtEl>
                                            <p:attrNameLst>
                                              <p:attrName>ppt_h</p:attrName>
                                            </p:attrNameLst>
                                          </p:cBhvr>
                                          <p:tavLst>
                                            <p:tav tm="0">
                                              <p:val>
                                                <p:fltVal val="0"/>
                                              </p:val>
                                            </p:tav>
                                            <p:tav tm="100000">
                                              <p:val>
                                                <p:strVal val="#ppt_h"/>
                                              </p:val>
                                            </p:tav>
                                          </p:tavLst>
                                        </p:anim>
                                        <p:animEffect transition="in" filter="fade">
                                          <p:cBhvr>
                                            <p:cTn id="104" dur="500"/>
                                            <p:tgtEl>
                                              <p:spTgt spid="29"/>
                                            </p:tgtEl>
                                          </p:cBhvr>
                                        </p:animEffect>
                                      </p:childTnLst>
                                    </p:cTn>
                                  </p:par>
                                  <p:par>
                                    <p:cTn id="105" presetID="53" presetClass="entr" presetSubtype="16"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p:cTn id="107" dur="500" fill="hold"/>
                                            <p:tgtEl>
                                              <p:spTgt spid="32"/>
                                            </p:tgtEl>
                                            <p:attrNameLst>
                                              <p:attrName>ppt_w</p:attrName>
                                            </p:attrNameLst>
                                          </p:cBhvr>
                                          <p:tavLst>
                                            <p:tav tm="0">
                                              <p:val>
                                                <p:fltVal val="0"/>
                                              </p:val>
                                            </p:tav>
                                            <p:tav tm="100000">
                                              <p:val>
                                                <p:strVal val="#ppt_w"/>
                                              </p:val>
                                            </p:tav>
                                          </p:tavLst>
                                        </p:anim>
                                        <p:anim calcmode="lin" valueType="num">
                                          <p:cBhvr>
                                            <p:cTn id="108" dur="500" fill="hold"/>
                                            <p:tgtEl>
                                              <p:spTgt spid="32"/>
                                            </p:tgtEl>
                                            <p:attrNameLst>
                                              <p:attrName>ppt_h</p:attrName>
                                            </p:attrNameLst>
                                          </p:cBhvr>
                                          <p:tavLst>
                                            <p:tav tm="0">
                                              <p:val>
                                                <p:fltVal val="0"/>
                                              </p:val>
                                            </p:tav>
                                            <p:tav tm="100000">
                                              <p:val>
                                                <p:strVal val="#ppt_h"/>
                                              </p:val>
                                            </p:tav>
                                          </p:tavLst>
                                        </p:anim>
                                        <p:animEffect transition="in" filter="fade">
                                          <p:cBhvr>
                                            <p:cTn id="109" dur="500"/>
                                            <p:tgtEl>
                                              <p:spTgt spid="32"/>
                                            </p:tgtEl>
                                          </p:cBhvr>
                                        </p:animEffect>
                                      </p:childTnLst>
                                    </p:cTn>
                                  </p:par>
                                  <p:par>
                                    <p:cTn id="110" presetID="53" presetClass="entr" presetSubtype="16" fill="hold" nodeType="withEffect">
                                      <p:stCondLst>
                                        <p:cond delay="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nodeType="withEffect">
                                      <p:stCondLst>
                                        <p:cond delay="0"/>
                                      </p:stCondLst>
                                      <p:childTnLst>
                                        <p:set>
                                          <p:cBhvr>
                                            <p:cTn id="116" dur="1" fill="hold">
                                              <p:stCondLst>
                                                <p:cond delay="0"/>
                                              </p:stCondLst>
                                            </p:cTn>
                                            <p:tgtEl>
                                              <p:spTgt spid="38"/>
                                            </p:tgtEl>
                                            <p:attrNameLst>
                                              <p:attrName>style.visibility</p:attrName>
                                            </p:attrNameLst>
                                          </p:cBhvr>
                                          <p:to>
                                            <p:strVal val="visible"/>
                                          </p:to>
                                        </p:set>
                                        <p:anim calcmode="lin" valueType="num">
                                          <p:cBhvr>
                                            <p:cTn id="117" dur="500" fill="hold"/>
                                            <p:tgtEl>
                                              <p:spTgt spid="38"/>
                                            </p:tgtEl>
                                            <p:attrNameLst>
                                              <p:attrName>ppt_w</p:attrName>
                                            </p:attrNameLst>
                                          </p:cBhvr>
                                          <p:tavLst>
                                            <p:tav tm="0">
                                              <p:val>
                                                <p:fltVal val="0"/>
                                              </p:val>
                                            </p:tav>
                                            <p:tav tm="100000">
                                              <p:val>
                                                <p:strVal val="#ppt_w"/>
                                              </p:val>
                                            </p:tav>
                                          </p:tavLst>
                                        </p:anim>
                                        <p:anim calcmode="lin" valueType="num">
                                          <p:cBhvr>
                                            <p:cTn id="118" dur="500" fill="hold"/>
                                            <p:tgtEl>
                                              <p:spTgt spid="38"/>
                                            </p:tgtEl>
                                            <p:attrNameLst>
                                              <p:attrName>ppt_h</p:attrName>
                                            </p:attrNameLst>
                                          </p:cBhvr>
                                          <p:tavLst>
                                            <p:tav tm="0">
                                              <p:val>
                                                <p:fltVal val="0"/>
                                              </p:val>
                                            </p:tav>
                                            <p:tav tm="100000">
                                              <p:val>
                                                <p:strVal val="#ppt_h"/>
                                              </p:val>
                                            </p:tav>
                                          </p:tavLst>
                                        </p:anim>
                                        <p:animEffect transition="in" filter="fade">
                                          <p:cBhvr>
                                            <p:cTn id="119" dur="500"/>
                                            <p:tgtEl>
                                              <p:spTgt spid="38"/>
                                            </p:tgtEl>
                                          </p:cBhvr>
                                        </p:animEffect>
                                      </p:childTnLst>
                                    </p:cTn>
                                  </p:par>
                                  <p:par>
                                    <p:cTn id="120" presetID="53" presetClass="entr" presetSubtype="16"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p:cTn id="122" dur="500" fill="hold"/>
                                            <p:tgtEl>
                                              <p:spTgt spid="41"/>
                                            </p:tgtEl>
                                            <p:attrNameLst>
                                              <p:attrName>ppt_w</p:attrName>
                                            </p:attrNameLst>
                                          </p:cBhvr>
                                          <p:tavLst>
                                            <p:tav tm="0">
                                              <p:val>
                                                <p:fltVal val="0"/>
                                              </p:val>
                                            </p:tav>
                                            <p:tav tm="100000">
                                              <p:val>
                                                <p:strVal val="#ppt_w"/>
                                              </p:val>
                                            </p:tav>
                                          </p:tavLst>
                                        </p:anim>
                                        <p:anim calcmode="lin" valueType="num">
                                          <p:cBhvr>
                                            <p:cTn id="123" dur="500" fill="hold"/>
                                            <p:tgtEl>
                                              <p:spTgt spid="41"/>
                                            </p:tgtEl>
                                            <p:attrNameLst>
                                              <p:attrName>ppt_h</p:attrName>
                                            </p:attrNameLst>
                                          </p:cBhvr>
                                          <p:tavLst>
                                            <p:tav tm="0">
                                              <p:val>
                                                <p:fltVal val="0"/>
                                              </p:val>
                                            </p:tav>
                                            <p:tav tm="100000">
                                              <p:val>
                                                <p:strVal val="#ppt_h"/>
                                              </p:val>
                                            </p:tav>
                                          </p:tavLst>
                                        </p:anim>
                                        <p:animEffect transition="in" filter="fade">
                                          <p:cBhvr>
                                            <p:cTn id="124" dur="500"/>
                                            <p:tgtEl>
                                              <p:spTgt spid="41"/>
                                            </p:tgtEl>
                                          </p:cBhvr>
                                        </p:animEffect>
                                      </p:childTnLst>
                                    </p:cTn>
                                  </p:par>
                                  <p:par>
                                    <p:cTn id="125" presetID="53" presetClass="entr" presetSubtype="16" fill="hold" nodeType="with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500" fill="hold"/>
                                            <p:tgtEl>
                                              <p:spTgt spid="44"/>
                                            </p:tgtEl>
                                            <p:attrNameLst>
                                              <p:attrName>ppt_w</p:attrName>
                                            </p:attrNameLst>
                                          </p:cBhvr>
                                          <p:tavLst>
                                            <p:tav tm="0">
                                              <p:val>
                                                <p:fltVal val="0"/>
                                              </p:val>
                                            </p:tav>
                                            <p:tav tm="100000">
                                              <p:val>
                                                <p:strVal val="#ppt_w"/>
                                              </p:val>
                                            </p:tav>
                                          </p:tavLst>
                                        </p:anim>
                                        <p:anim calcmode="lin" valueType="num">
                                          <p:cBhvr>
                                            <p:cTn id="128" dur="500" fill="hold"/>
                                            <p:tgtEl>
                                              <p:spTgt spid="44"/>
                                            </p:tgtEl>
                                            <p:attrNameLst>
                                              <p:attrName>ppt_h</p:attrName>
                                            </p:attrNameLst>
                                          </p:cBhvr>
                                          <p:tavLst>
                                            <p:tav tm="0">
                                              <p:val>
                                                <p:fltVal val="0"/>
                                              </p:val>
                                            </p:tav>
                                            <p:tav tm="100000">
                                              <p:val>
                                                <p:strVal val="#ppt_h"/>
                                              </p:val>
                                            </p:tav>
                                          </p:tavLst>
                                        </p:anim>
                                        <p:animEffect transition="in" filter="fade">
                                          <p:cBhvr>
                                            <p:cTn id="129" dur="500"/>
                                            <p:tgtEl>
                                              <p:spTgt spid="44"/>
                                            </p:tgtEl>
                                          </p:cBhvr>
                                        </p:animEffect>
                                      </p:childTnLst>
                                    </p:cTn>
                                  </p:par>
                                  <p:par>
                                    <p:cTn id="130" presetID="53" presetClass="entr" presetSubtype="16" fill="hold" nodeType="withEffect">
                                      <p:stCondLst>
                                        <p:cond delay="0"/>
                                      </p:stCondLst>
                                      <p:childTnLst>
                                        <p:set>
                                          <p:cBhvr>
                                            <p:cTn id="131" dur="1" fill="hold">
                                              <p:stCondLst>
                                                <p:cond delay="0"/>
                                              </p:stCondLst>
                                            </p:cTn>
                                            <p:tgtEl>
                                              <p:spTgt spid="47"/>
                                            </p:tgtEl>
                                            <p:attrNameLst>
                                              <p:attrName>style.visibility</p:attrName>
                                            </p:attrNameLst>
                                          </p:cBhvr>
                                          <p:to>
                                            <p:strVal val="visible"/>
                                          </p:to>
                                        </p:set>
                                        <p:anim calcmode="lin" valueType="num">
                                          <p:cBhvr>
                                            <p:cTn id="132" dur="500" fill="hold"/>
                                            <p:tgtEl>
                                              <p:spTgt spid="47"/>
                                            </p:tgtEl>
                                            <p:attrNameLst>
                                              <p:attrName>ppt_w</p:attrName>
                                            </p:attrNameLst>
                                          </p:cBhvr>
                                          <p:tavLst>
                                            <p:tav tm="0">
                                              <p:val>
                                                <p:fltVal val="0"/>
                                              </p:val>
                                            </p:tav>
                                            <p:tav tm="100000">
                                              <p:val>
                                                <p:strVal val="#ppt_w"/>
                                              </p:val>
                                            </p:tav>
                                          </p:tavLst>
                                        </p:anim>
                                        <p:anim calcmode="lin" valueType="num">
                                          <p:cBhvr>
                                            <p:cTn id="133" dur="500" fill="hold"/>
                                            <p:tgtEl>
                                              <p:spTgt spid="47"/>
                                            </p:tgtEl>
                                            <p:attrNameLst>
                                              <p:attrName>ppt_h</p:attrName>
                                            </p:attrNameLst>
                                          </p:cBhvr>
                                          <p:tavLst>
                                            <p:tav tm="0">
                                              <p:val>
                                                <p:fltVal val="0"/>
                                              </p:val>
                                            </p:tav>
                                            <p:tav tm="100000">
                                              <p:val>
                                                <p:strVal val="#ppt_h"/>
                                              </p:val>
                                            </p:tav>
                                          </p:tavLst>
                                        </p:anim>
                                        <p:animEffect transition="in" filter="fade">
                                          <p:cBhvr>
                                            <p:cTn id="134" dur="500"/>
                                            <p:tgtEl>
                                              <p:spTgt spid="47"/>
                                            </p:tgtEl>
                                          </p:cBhvr>
                                        </p:animEffect>
                                      </p:childTnLst>
                                    </p:cTn>
                                  </p:par>
                                  <p:par>
                                    <p:cTn id="135" presetID="53" presetClass="entr" presetSubtype="16" fill="hold" nodeType="withEffect">
                                      <p:stCondLst>
                                        <p:cond delay="0"/>
                                      </p:stCondLst>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par>
                                    <p:cTn id="140" presetID="53" presetClass="entr" presetSubtype="16" fill="hold" nodeType="withEffect">
                                      <p:stCondLst>
                                        <p:cond delay="0"/>
                                      </p:stCondLst>
                                      <p:childTnLst>
                                        <p:set>
                                          <p:cBhvr>
                                            <p:cTn id="141" dur="1" fill="hold">
                                              <p:stCondLst>
                                                <p:cond delay="0"/>
                                              </p:stCondLst>
                                            </p:cTn>
                                            <p:tgtEl>
                                              <p:spTgt spid="53"/>
                                            </p:tgtEl>
                                            <p:attrNameLst>
                                              <p:attrName>style.visibility</p:attrName>
                                            </p:attrNameLst>
                                          </p:cBhvr>
                                          <p:to>
                                            <p:strVal val="visible"/>
                                          </p:to>
                                        </p:set>
                                        <p:anim calcmode="lin" valueType="num">
                                          <p:cBhvr>
                                            <p:cTn id="142" dur="500" fill="hold"/>
                                            <p:tgtEl>
                                              <p:spTgt spid="53"/>
                                            </p:tgtEl>
                                            <p:attrNameLst>
                                              <p:attrName>ppt_w</p:attrName>
                                            </p:attrNameLst>
                                          </p:cBhvr>
                                          <p:tavLst>
                                            <p:tav tm="0">
                                              <p:val>
                                                <p:fltVal val="0"/>
                                              </p:val>
                                            </p:tav>
                                            <p:tav tm="100000">
                                              <p:val>
                                                <p:strVal val="#ppt_w"/>
                                              </p:val>
                                            </p:tav>
                                          </p:tavLst>
                                        </p:anim>
                                        <p:anim calcmode="lin" valueType="num">
                                          <p:cBhvr>
                                            <p:cTn id="143" dur="500" fill="hold"/>
                                            <p:tgtEl>
                                              <p:spTgt spid="53"/>
                                            </p:tgtEl>
                                            <p:attrNameLst>
                                              <p:attrName>ppt_h</p:attrName>
                                            </p:attrNameLst>
                                          </p:cBhvr>
                                          <p:tavLst>
                                            <p:tav tm="0">
                                              <p:val>
                                                <p:fltVal val="0"/>
                                              </p:val>
                                            </p:tav>
                                            <p:tav tm="100000">
                                              <p:val>
                                                <p:strVal val="#ppt_h"/>
                                              </p:val>
                                            </p:tav>
                                          </p:tavLst>
                                        </p:anim>
                                        <p:animEffect transition="in" filter="fade">
                                          <p:cBhvr>
                                            <p:cTn id="144" dur="500"/>
                                            <p:tgtEl>
                                              <p:spTgt spid="53"/>
                                            </p:tgtEl>
                                          </p:cBhvr>
                                        </p:animEffect>
                                      </p:childTnLst>
                                    </p:cTn>
                                  </p:par>
                                  <p:par>
                                    <p:cTn id="145" presetID="53" presetClass="entr" presetSubtype="16" fill="hold" nodeType="with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nodeType="withEffect">
                                      <p:stCondLst>
                                        <p:cond delay="0"/>
                                      </p:stCondLst>
                                      <p:childTnLst>
                                        <p:set>
                                          <p:cBhvr>
                                            <p:cTn id="151" dur="1" fill="hold">
                                              <p:stCondLst>
                                                <p:cond delay="0"/>
                                              </p:stCondLst>
                                            </p:cTn>
                                            <p:tgtEl>
                                              <p:spTgt spid="59"/>
                                            </p:tgtEl>
                                            <p:attrNameLst>
                                              <p:attrName>style.visibility</p:attrName>
                                            </p:attrNameLst>
                                          </p:cBhvr>
                                          <p:to>
                                            <p:strVal val="visible"/>
                                          </p:to>
                                        </p:set>
                                        <p:anim calcmode="lin" valueType="num">
                                          <p:cBhvr>
                                            <p:cTn id="152" dur="500" fill="hold"/>
                                            <p:tgtEl>
                                              <p:spTgt spid="59"/>
                                            </p:tgtEl>
                                            <p:attrNameLst>
                                              <p:attrName>ppt_w</p:attrName>
                                            </p:attrNameLst>
                                          </p:cBhvr>
                                          <p:tavLst>
                                            <p:tav tm="0">
                                              <p:val>
                                                <p:fltVal val="0"/>
                                              </p:val>
                                            </p:tav>
                                            <p:tav tm="100000">
                                              <p:val>
                                                <p:strVal val="#ppt_w"/>
                                              </p:val>
                                            </p:tav>
                                          </p:tavLst>
                                        </p:anim>
                                        <p:anim calcmode="lin" valueType="num">
                                          <p:cBhvr>
                                            <p:cTn id="153" dur="500" fill="hold"/>
                                            <p:tgtEl>
                                              <p:spTgt spid="59"/>
                                            </p:tgtEl>
                                            <p:attrNameLst>
                                              <p:attrName>ppt_h</p:attrName>
                                            </p:attrNameLst>
                                          </p:cBhvr>
                                          <p:tavLst>
                                            <p:tav tm="0">
                                              <p:val>
                                                <p:fltVal val="0"/>
                                              </p:val>
                                            </p:tav>
                                            <p:tav tm="100000">
                                              <p:val>
                                                <p:strVal val="#ppt_h"/>
                                              </p:val>
                                            </p:tav>
                                          </p:tavLst>
                                        </p:anim>
                                        <p:animEffect transition="in" filter="fade">
                                          <p:cBhvr>
                                            <p:cTn id="154" dur="500"/>
                                            <p:tgtEl>
                                              <p:spTgt spid="59"/>
                                            </p:tgtEl>
                                          </p:cBhvr>
                                        </p:animEffect>
                                      </p:childTnLst>
                                    </p:cTn>
                                  </p:par>
                                  <p:par>
                                    <p:cTn id="155" presetID="53" presetClass="entr" presetSubtype="16" fill="hold" nodeType="withEffect">
                                      <p:stCondLst>
                                        <p:cond delay="0"/>
                                      </p:stCondLst>
                                      <p:childTnLst>
                                        <p:set>
                                          <p:cBhvr>
                                            <p:cTn id="156" dur="1" fill="hold">
                                              <p:stCondLst>
                                                <p:cond delay="0"/>
                                              </p:stCondLst>
                                            </p:cTn>
                                            <p:tgtEl>
                                              <p:spTgt spid="62"/>
                                            </p:tgtEl>
                                            <p:attrNameLst>
                                              <p:attrName>style.visibility</p:attrName>
                                            </p:attrNameLst>
                                          </p:cBhvr>
                                          <p:to>
                                            <p:strVal val="visible"/>
                                          </p:to>
                                        </p:set>
                                        <p:anim calcmode="lin" valueType="num">
                                          <p:cBhvr>
                                            <p:cTn id="157" dur="500" fill="hold"/>
                                            <p:tgtEl>
                                              <p:spTgt spid="62"/>
                                            </p:tgtEl>
                                            <p:attrNameLst>
                                              <p:attrName>ppt_w</p:attrName>
                                            </p:attrNameLst>
                                          </p:cBhvr>
                                          <p:tavLst>
                                            <p:tav tm="0">
                                              <p:val>
                                                <p:fltVal val="0"/>
                                              </p:val>
                                            </p:tav>
                                            <p:tav tm="100000">
                                              <p:val>
                                                <p:strVal val="#ppt_w"/>
                                              </p:val>
                                            </p:tav>
                                          </p:tavLst>
                                        </p:anim>
                                        <p:anim calcmode="lin" valueType="num">
                                          <p:cBhvr>
                                            <p:cTn id="158" dur="500" fill="hold"/>
                                            <p:tgtEl>
                                              <p:spTgt spid="62"/>
                                            </p:tgtEl>
                                            <p:attrNameLst>
                                              <p:attrName>ppt_h</p:attrName>
                                            </p:attrNameLst>
                                          </p:cBhvr>
                                          <p:tavLst>
                                            <p:tav tm="0">
                                              <p:val>
                                                <p:fltVal val="0"/>
                                              </p:val>
                                            </p:tav>
                                            <p:tav tm="100000">
                                              <p:val>
                                                <p:strVal val="#ppt_h"/>
                                              </p:val>
                                            </p:tav>
                                          </p:tavLst>
                                        </p:anim>
                                        <p:animEffect transition="in" filter="fade">
                                          <p:cBhvr>
                                            <p:cTn id="159" dur="500"/>
                                            <p:tgtEl>
                                              <p:spTgt spid="62"/>
                                            </p:tgtEl>
                                          </p:cBhvr>
                                        </p:animEffect>
                                      </p:childTnLst>
                                    </p:cTn>
                                  </p:par>
                                  <p:par>
                                    <p:cTn id="160" presetID="53" presetClass="entr" presetSubtype="16" fill="hold" nodeType="with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500" fill="hold"/>
                                            <p:tgtEl>
                                              <p:spTgt spid="65"/>
                                            </p:tgtEl>
                                            <p:attrNameLst>
                                              <p:attrName>ppt_w</p:attrName>
                                            </p:attrNameLst>
                                          </p:cBhvr>
                                          <p:tavLst>
                                            <p:tav tm="0">
                                              <p:val>
                                                <p:fltVal val="0"/>
                                              </p:val>
                                            </p:tav>
                                            <p:tav tm="100000">
                                              <p:val>
                                                <p:strVal val="#ppt_w"/>
                                              </p:val>
                                            </p:tav>
                                          </p:tavLst>
                                        </p:anim>
                                        <p:anim calcmode="lin" valueType="num">
                                          <p:cBhvr>
                                            <p:cTn id="163" dur="500" fill="hold"/>
                                            <p:tgtEl>
                                              <p:spTgt spid="65"/>
                                            </p:tgtEl>
                                            <p:attrNameLst>
                                              <p:attrName>ppt_h</p:attrName>
                                            </p:attrNameLst>
                                          </p:cBhvr>
                                          <p:tavLst>
                                            <p:tav tm="0">
                                              <p:val>
                                                <p:fltVal val="0"/>
                                              </p:val>
                                            </p:tav>
                                            <p:tav tm="100000">
                                              <p:val>
                                                <p:strVal val="#ppt_h"/>
                                              </p:val>
                                            </p:tav>
                                          </p:tavLst>
                                        </p:anim>
                                        <p:animEffect transition="in" filter="fade">
                                          <p:cBhvr>
                                            <p:cTn id="164" dur="500"/>
                                            <p:tgtEl>
                                              <p:spTgt spid="65"/>
                                            </p:tgtEl>
                                          </p:cBhvr>
                                        </p:animEffect>
                                      </p:childTnLst>
                                    </p:cTn>
                                  </p:par>
                                  <p:par>
                                    <p:cTn id="165" presetID="53" presetClass="entr" presetSubtype="16" fill="hold" nodeType="withEffect">
                                      <p:stCondLst>
                                        <p:cond delay="0"/>
                                      </p:stCondLst>
                                      <p:childTnLst>
                                        <p:set>
                                          <p:cBhvr>
                                            <p:cTn id="166" dur="1" fill="hold">
                                              <p:stCondLst>
                                                <p:cond delay="0"/>
                                              </p:stCondLst>
                                            </p:cTn>
                                            <p:tgtEl>
                                              <p:spTgt spid="68"/>
                                            </p:tgtEl>
                                            <p:attrNameLst>
                                              <p:attrName>style.visibility</p:attrName>
                                            </p:attrNameLst>
                                          </p:cBhvr>
                                          <p:to>
                                            <p:strVal val="visible"/>
                                          </p:to>
                                        </p:set>
                                        <p:anim calcmode="lin" valueType="num">
                                          <p:cBhvr>
                                            <p:cTn id="167" dur="500" fill="hold"/>
                                            <p:tgtEl>
                                              <p:spTgt spid="68"/>
                                            </p:tgtEl>
                                            <p:attrNameLst>
                                              <p:attrName>ppt_w</p:attrName>
                                            </p:attrNameLst>
                                          </p:cBhvr>
                                          <p:tavLst>
                                            <p:tav tm="0">
                                              <p:val>
                                                <p:fltVal val="0"/>
                                              </p:val>
                                            </p:tav>
                                            <p:tav tm="100000">
                                              <p:val>
                                                <p:strVal val="#ppt_w"/>
                                              </p:val>
                                            </p:tav>
                                          </p:tavLst>
                                        </p:anim>
                                        <p:anim calcmode="lin" valueType="num">
                                          <p:cBhvr>
                                            <p:cTn id="168" dur="500" fill="hold"/>
                                            <p:tgtEl>
                                              <p:spTgt spid="68"/>
                                            </p:tgtEl>
                                            <p:attrNameLst>
                                              <p:attrName>ppt_h</p:attrName>
                                            </p:attrNameLst>
                                          </p:cBhvr>
                                          <p:tavLst>
                                            <p:tav tm="0">
                                              <p:val>
                                                <p:fltVal val="0"/>
                                              </p:val>
                                            </p:tav>
                                            <p:tav tm="100000">
                                              <p:val>
                                                <p:strVal val="#ppt_h"/>
                                              </p:val>
                                            </p:tav>
                                          </p:tavLst>
                                        </p:anim>
                                        <p:animEffect transition="in" filter="fade">
                                          <p:cBhvr>
                                            <p:cTn id="169" dur="500"/>
                                            <p:tgtEl>
                                              <p:spTgt spid="68"/>
                                            </p:tgtEl>
                                          </p:cBhvr>
                                        </p:animEffect>
                                      </p:childTnLst>
                                    </p:cTn>
                                  </p:par>
                                  <p:par>
                                    <p:cTn id="170" presetID="53" presetClass="entr" presetSubtype="16" fill="hold" nodeType="withEffect">
                                      <p:stCondLst>
                                        <p:cond delay="0"/>
                                      </p:stCondLst>
                                      <p:childTnLst>
                                        <p:set>
                                          <p:cBhvr>
                                            <p:cTn id="171" dur="1" fill="hold">
                                              <p:stCondLst>
                                                <p:cond delay="0"/>
                                              </p:stCondLst>
                                            </p:cTn>
                                            <p:tgtEl>
                                              <p:spTgt spid="71"/>
                                            </p:tgtEl>
                                            <p:attrNameLst>
                                              <p:attrName>style.visibility</p:attrName>
                                            </p:attrNameLst>
                                          </p:cBhvr>
                                          <p:to>
                                            <p:strVal val="visible"/>
                                          </p:to>
                                        </p:set>
                                        <p:anim calcmode="lin" valueType="num">
                                          <p:cBhvr>
                                            <p:cTn id="172" dur="500" fill="hold"/>
                                            <p:tgtEl>
                                              <p:spTgt spid="71"/>
                                            </p:tgtEl>
                                            <p:attrNameLst>
                                              <p:attrName>ppt_w</p:attrName>
                                            </p:attrNameLst>
                                          </p:cBhvr>
                                          <p:tavLst>
                                            <p:tav tm="0">
                                              <p:val>
                                                <p:fltVal val="0"/>
                                              </p:val>
                                            </p:tav>
                                            <p:tav tm="100000">
                                              <p:val>
                                                <p:strVal val="#ppt_w"/>
                                              </p:val>
                                            </p:tav>
                                          </p:tavLst>
                                        </p:anim>
                                        <p:anim calcmode="lin" valueType="num">
                                          <p:cBhvr>
                                            <p:cTn id="173" dur="500" fill="hold"/>
                                            <p:tgtEl>
                                              <p:spTgt spid="71"/>
                                            </p:tgtEl>
                                            <p:attrNameLst>
                                              <p:attrName>ppt_h</p:attrName>
                                            </p:attrNameLst>
                                          </p:cBhvr>
                                          <p:tavLst>
                                            <p:tav tm="0">
                                              <p:val>
                                                <p:fltVal val="0"/>
                                              </p:val>
                                            </p:tav>
                                            <p:tav tm="100000">
                                              <p:val>
                                                <p:strVal val="#ppt_h"/>
                                              </p:val>
                                            </p:tav>
                                          </p:tavLst>
                                        </p:anim>
                                        <p:animEffect transition="in" filter="fade">
                                          <p:cBhvr>
                                            <p:cTn id="174" dur="500"/>
                                            <p:tgtEl>
                                              <p:spTgt spid="71"/>
                                            </p:tgtEl>
                                          </p:cBhvr>
                                        </p:animEffect>
                                      </p:childTnLst>
                                    </p:cTn>
                                  </p:par>
                                  <p:par>
                                    <p:cTn id="175" presetID="53" presetClass="entr" presetSubtype="16" fill="hold" nodeType="withEffect">
                                      <p:stCondLst>
                                        <p:cond delay="0"/>
                                      </p:stCondLst>
                                      <p:childTnLst>
                                        <p:set>
                                          <p:cBhvr>
                                            <p:cTn id="176" dur="1" fill="hold">
                                              <p:stCondLst>
                                                <p:cond delay="0"/>
                                              </p:stCondLst>
                                            </p:cTn>
                                            <p:tgtEl>
                                              <p:spTgt spid="74"/>
                                            </p:tgtEl>
                                            <p:attrNameLst>
                                              <p:attrName>style.visibility</p:attrName>
                                            </p:attrNameLst>
                                          </p:cBhvr>
                                          <p:to>
                                            <p:strVal val="visible"/>
                                          </p:to>
                                        </p:set>
                                        <p:anim calcmode="lin" valueType="num">
                                          <p:cBhvr>
                                            <p:cTn id="177" dur="500" fill="hold"/>
                                            <p:tgtEl>
                                              <p:spTgt spid="74"/>
                                            </p:tgtEl>
                                            <p:attrNameLst>
                                              <p:attrName>ppt_w</p:attrName>
                                            </p:attrNameLst>
                                          </p:cBhvr>
                                          <p:tavLst>
                                            <p:tav tm="0">
                                              <p:val>
                                                <p:fltVal val="0"/>
                                              </p:val>
                                            </p:tav>
                                            <p:tav tm="100000">
                                              <p:val>
                                                <p:strVal val="#ppt_w"/>
                                              </p:val>
                                            </p:tav>
                                          </p:tavLst>
                                        </p:anim>
                                        <p:anim calcmode="lin" valueType="num">
                                          <p:cBhvr>
                                            <p:cTn id="178" dur="500" fill="hold"/>
                                            <p:tgtEl>
                                              <p:spTgt spid="74"/>
                                            </p:tgtEl>
                                            <p:attrNameLst>
                                              <p:attrName>ppt_h</p:attrName>
                                            </p:attrNameLst>
                                          </p:cBhvr>
                                          <p:tavLst>
                                            <p:tav tm="0">
                                              <p:val>
                                                <p:fltVal val="0"/>
                                              </p:val>
                                            </p:tav>
                                            <p:tav tm="100000">
                                              <p:val>
                                                <p:strVal val="#ppt_h"/>
                                              </p:val>
                                            </p:tav>
                                          </p:tavLst>
                                        </p:anim>
                                        <p:animEffect transition="in" filter="fade">
                                          <p:cBhvr>
                                            <p:cTn id="179" dur="500"/>
                                            <p:tgtEl>
                                              <p:spTgt spid="74"/>
                                            </p:tgtEl>
                                          </p:cBhvr>
                                        </p:animEffect>
                                      </p:childTnLst>
                                    </p:cTn>
                                  </p:par>
                                  <p:par>
                                    <p:cTn id="180" presetID="53" presetClass="entr" presetSubtype="16" fill="hold" nodeType="withEffect">
                                      <p:stCondLst>
                                        <p:cond delay="0"/>
                                      </p:stCondLst>
                                      <p:childTnLst>
                                        <p:set>
                                          <p:cBhvr>
                                            <p:cTn id="181" dur="1" fill="hold">
                                              <p:stCondLst>
                                                <p:cond delay="0"/>
                                              </p:stCondLst>
                                            </p:cTn>
                                            <p:tgtEl>
                                              <p:spTgt spid="77"/>
                                            </p:tgtEl>
                                            <p:attrNameLst>
                                              <p:attrName>style.visibility</p:attrName>
                                            </p:attrNameLst>
                                          </p:cBhvr>
                                          <p:to>
                                            <p:strVal val="visible"/>
                                          </p:to>
                                        </p:set>
                                        <p:anim calcmode="lin" valueType="num">
                                          <p:cBhvr>
                                            <p:cTn id="182" dur="500" fill="hold"/>
                                            <p:tgtEl>
                                              <p:spTgt spid="77"/>
                                            </p:tgtEl>
                                            <p:attrNameLst>
                                              <p:attrName>ppt_w</p:attrName>
                                            </p:attrNameLst>
                                          </p:cBhvr>
                                          <p:tavLst>
                                            <p:tav tm="0">
                                              <p:val>
                                                <p:fltVal val="0"/>
                                              </p:val>
                                            </p:tav>
                                            <p:tav tm="100000">
                                              <p:val>
                                                <p:strVal val="#ppt_w"/>
                                              </p:val>
                                            </p:tav>
                                          </p:tavLst>
                                        </p:anim>
                                        <p:anim calcmode="lin" valueType="num">
                                          <p:cBhvr>
                                            <p:cTn id="183" dur="500" fill="hold"/>
                                            <p:tgtEl>
                                              <p:spTgt spid="77"/>
                                            </p:tgtEl>
                                            <p:attrNameLst>
                                              <p:attrName>ppt_h</p:attrName>
                                            </p:attrNameLst>
                                          </p:cBhvr>
                                          <p:tavLst>
                                            <p:tav tm="0">
                                              <p:val>
                                                <p:fltVal val="0"/>
                                              </p:val>
                                            </p:tav>
                                            <p:tav tm="100000">
                                              <p:val>
                                                <p:strVal val="#ppt_h"/>
                                              </p:val>
                                            </p:tav>
                                          </p:tavLst>
                                        </p:anim>
                                        <p:animEffect transition="in" filter="fade">
                                          <p:cBhvr>
                                            <p:cTn id="184" dur="500"/>
                                            <p:tgtEl>
                                              <p:spTgt spid="77"/>
                                            </p:tgtEl>
                                          </p:cBhvr>
                                        </p:animEffect>
                                      </p:childTnLst>
                                    </p:cTn>
                                  </p:par>
                                  <p:par>
                                    <p:cTn id="185" presetID="53" presetClass="entr" presetSubtype="16" fill="hold" nodeType="withEffect">
                                      <p:stCondLst>
                                        <p:cond delay="0"/>
                                      </p:stCondLst>
                                      <p:childTnLst>
                                        <p:set>
                                          <p:cBhvr>
                                            <p:cTn id="186" dur="1" fill="hold">
                                              <p:stCondLst>
                                                <p:cond delay="0"/>
                                              </p:stCondLst>
                                            </p:cTn>
                                            <p:tgtEl>
                                              <p:spTgt spid="80"/>
                                            </p:tgtEl>
                                            <p:attrNameLst>
                                              <p:attrName>style.visibility</p:attrName>
                                            </p:attrNameLst>
                                          </p:cBhvr>
                                          <p:to>
                                            <p:strVal val="visible"/>
                                          </p:to>
                                        </p:set>
                                        <p:anim calcmode="lin" valueType="num">
                                          <p:cBhvr>
                                            <p:cTn id="187" dur="500" fill="hold"/>
                                            <p:tgtEl>
                                              <p:spTgt spid="80"/>
                                            </p:tgtEl>
                                            <p:attrNameLst>
                                              <p:attrName>ppt_w</p:attrName>
                                            </p:attrNameLst>
                                          </p:cBhvr>
                                          <p:tavLst>
                                            <p:tav tm="0">
                                              <p:val>
                                                <p:fltVal val="0"/>
                                              </p:val>
                                            </p:tav>
                                            <p:tav tm="100000">
                                              <p:val>
                                                <p:strVal val="#ppt_w"/>
                                              </p:val>
                                            </p:tav>
                                          </p:tavLst>
                                        </p:anim>
                                        <p:anim calcmode="lin" valueType="num">
                                          <p:cBhvr>
                                            <p:cTn id="188" dur="500" fill="hold"/>
                                            <p:tgtEl>
                                              <p:spTgt spid="80"/>
                                            </p:tgtEl>
                                            <p:attrNameLst>
                                              <p:attrName>ppt_h</p:attrName>
                                            </p:attrNameLst>
                                          </p:cBhvr>
                                          <p:tavLst>
                                            <p:tav tm="0">
                                              <p:val>
                                                <p:fltVal val="0"/>
                                              </p:val>
                                            </p:tav>
                                            <p:tav tm="100000">
                                              <p:val>
                                                <p:strVal val="#ppt_h"/>
                                              </p:val>
                                            </p:tav>
                                          </p:tavLst>
                                        </p:anim>
                                        <p:animEffect transition="in" filter="fade">
                                          <p:cBhvr>
                                            <p:cTn id="189" dur="500"/>
                                            <p:tgtEl>
                                              <p:spTgt spid="80"/>
                                            </p:tgtEl>
                                          </p:cBhvr>
                                        </p:animEffect>
                                      </p:childTnLst>
                                    </p:cTn>
                                  </p:par>
                                  <p:par>
                                    <p:cTn id="190" presetID="53" presetClass="entr" presetSubtype="16" fill="hold" nodeType="withEffect">
                                      <p:stCondLst>
                                        <p:cond delay="0"/>
                                      </p:stCondLst>
                                      <p:childTnLst>
                                        <p:set>
                                          <p:cBhvr>
                                            <p:cTn id="191" dur="1" fill="hold">
                                              <p:stCondLst>
                                                <p:cond delay="0"/>
                                              </p:stCondLst>
                                            </p:cTn>
                                            <p:tgtEl>
                                              <p:spTgt spid="83"/>
                                            </p:tgtEl>
                                            <p:attrNameLst>
                                              <p:attrName>style.visibility</p:attrName>
                                            </p:attrNameLst>
                                          </p:cBhvr>
                                          <p:to>
                                            <p:strVal val="visible"/>
                                          </p:to>
                                        </p:set>
                                        <p:anim calcmode="lin" valueType="num">
                                          <p:cBhvr>
                                            <p:cTn id="192" dur="500" fill="hold"/>
                                            <p:tgtEl>
                                              <p:spTgt spid="83"/>
                                            </p:tgtEl>
                                            <p:attrNameLst>
                                              <p:attrName>ppt_w</p:attrName>
                                            </p:attrNameLst>
                                          </p:cBhvr>
                                          <p:tavLst>
                                            <p:tav tm="0">
                                              <p:val>
                                                <p:fltVal val="0"/>
                                              </p:val>
                                            </p:tav>
                                            <p:tav tm="100000">
                                              <p:val>
                                                <p:strVal val="#ppt_w"/>
                                              </p:val>
                                            </p:tav>
                                          </p:tavLst>
                                        </p:anim>
                                        <p:anim calcmode="lin" valueType="num">
                                          <p:cBhvr>
                                            <p:cTn id="193" dur="500" fill="hold"/>
                                            <p:tgtEl>
                                              <p:spTgt spid="83"/>
                                            </p:tgtEl>
                                            <p:attrNameLst>
                                              <p:attrName>ppt_h</p:attrName>
                                            </p:attrNameLst>
                                          </p:cBhvr>
                                          <p:tavLst>
                                            <p:tav tm="0">
                                              <p:val>
                                                <p:fltVal val="0"/>
                                              </p:val>
                                            </p:tav>
                                            <p:tav tm="100000">
                                              <p:val>
                                                <p:strVal val="#ppt_h"/>
                                              </p:val>
                                            </p:tav>
                                          </p:tavLst>
                                        </p:anim>
                                        <p:animEffect transition="in" filter="fade">
                                          <p:cBhvr>
                                            <p:cTn id="194" dur="500"/>
                                            <p:tgtEl>
                                              <p:spTgt spid="83"/>
                                            </p:tgtEl>
                                          </p:cBhvr>
                                        </p:animEffect>
                                      </p:childTnLst>
                                    </p:cTn>
                                  </p:par>
                                  <p:par>
                                    <p:cTn id="195" presetID="53" presetClass="entr" presetSubtype="16" fill="hold" nodeType="withEffect">
                                      <p:stCondLst>
                                        <p:cond delay="0"/>
                                      </p:stCondLst>
                                      <p:childTnLst>
                                        <p:set>
                                          <p:cBhvr>
                                            <p:cTn id="196" dur="1" fill="hold">
                                              <p:stCondLst>
                                                <p:cond delay="0"/>
                                              </p:stCondLst>
                                            </p:cTn>
                                            <p:tgtEl>
                                              <p:spTgt spid="86"/>
                                            </p:tgtEl>
                                            <p:attrNameLst>
                                              <p:attrName>style.visibility</p:attrName>
                                            </p:attrNameLst>
                                          </p:cBhvr>
                                          <p:to>
                                            <p:strVal val="visible"/>
                                          </p:to>
                                        </p:set>
                                        <p:anim calcmode="lin" valueType="num">
                                          <p:cBhvr>
                                            <p:cTn id="197" dur="500" fill="hold"/>
                                            <p:tgtEl>
                                              <p:spTgt spid="86"/>
                                            </p:tgtEl>
                                            <p:attrNameLst>
                                              <p:attrName>ppt_w</p:attrName>
                                            </p:attrNameLst>
                                          </p:cBhvr>
                                          <p:tavLst>
                                            <p:tav tm="0">
                                              <p:val>
                                                <p:fltVal val="0"/>
                                              </p:val>
                                            </p:tav>
                                            <p:tav tm="100000">
                                              <p:val>
                                                <p:strVal val="#ppt_w"/>
                                              </p:val>
                                            </p:tav>
                                          </p:tavLst>
                                        </p:anim>
                                        <p:anim calcmode="lin" valueType="num">
                                          <p:cBhvr>
                                            <p:cTn id="198" dur="500" fill="hold"/>
                                            <p:tgtEl>
                                              <p:spTgt spid="86"/>
                                            </p:tgtEl>
                                            <p:attrNameLst>
                                              <p:attrName>ppt_h</p:attrName>
                                            </p:attrNameLst>
                                          </p:cBhvr>
                                          <p:tavLst>
                                            <p:tav tm="0">
                                              <p:val>
                                                <p:fltVal val="0"/>
                                              </p:val>
                                            </p:tav>
                                            <p:tav tm="100000">
                                              <p:val>
                                                <p:strVal val="#ppt_h"/>
                                              </p:val>
                                            </p:tav>
                                          </p:tavLst>
                                        </p:anim>
                                        <p:animEffect transition="in" filter="fade">
                                          <p:cBhvr>
                                            <p:cTn id="199" dur="500"/>
                                            <p:tgtEl>
                                              <p:spTgt spid="86"/>
                                            </p:tgtEl>
                                          </p:cBhvr>
                                        </p:animEffect>
                                      </p:childTnLst>
                                    </p:cTn>
                                  </p:par>
                                  <p:par>
                                    <p:cTn id="200" presetID="53" presetClass="entr" presetSubtype="16" fill="hold" nodeType="withEffect">
                                      <p:stCondLst>
                                        <p:cond delay="0"/>
                                      </p:stCondLst>
                                      <p:childTnLst>
                                        <p:set>
                                          <p:cBhvr>
                                            <p:cTn id="201" dur="1" fill="hold">
                                              <p:stCondLst>
                                                <p:cond delay="0"/>
                                              </p:stCondLst>
                                            </p:cTn>
                                            <p:tgtEl>
                                              <p:spTgt spid="89"/>
                                            </p:tgtEl>
                                            <p:attrNameLst>
                                              <p:attrName>style.visibility</p:attrName>
                                            </p:attrNameLst>
                                          </p:cBhvr>
                                          <p:to>
                                            <p:strVal val="visible"/>
                                          </p:to>
                                        </p:set>
                                        <p:anim calcmode="lin" valueType="num">
                                          <p:cBhvr>
                                            <p:cTn id="202" dur="500" fill="hold"/>
                                            <p:tgtEl>
                                              <p:spTgt spid="89"/>
                                            </p:tgtEl>
                                            <p:attrNameLst>
                                              <p:attrName>ppt_w</p:attrName>
                                            </p:attrNameLst>
                                          </p:cBhvr>
                                          <p:tavLst>
                                            <p:tav tm="0">
                                              <p:val>
                                                <p:fltVal val="0"/>
                                              </p:val>
                                            </p:tav>
                                            <p:tav tm="100000">
                                              <p:val>
                                                <p:strVal val="#ppt_w"/>
                                              </p:val>
                                            </p:tav>
                                          </p:tavLst>
                                        </p:anim>
                                        <p:anim calcmode="lin" valueType="num">
                                          <p:cBhvr>
                                            <p:cTn id="203" dur="500" fill="hold"/>
                                            <p:tgtEl>
                                              <p:spTgt spid="89"/>
                                            </p:tgtEl>
                                            <p:attrNameLst>
                                              <p:attrName>ppt_h</p:attrName>
                                            </p:attrNameLst>
                                          </p:cBhvr>
                                          <p:tavLst>
                                            <p:tav tm="0">
                                              <p:val>
                                                <p:fltVal val="0"/>
                                              </p:val>
                                            </p:tav>
                                            <p:tav tm="100000">
                                              <p:val>
                                                <p:strVal val="#ppt_h"/>
                                              </p:val>
                                            </p:tav>
                                          </p:tavLst>
                                        </p:anim>
                                        <p:animEffect transition="in" filter="fade">
                                          <p:cBhvr>
                                            <p:cTn id="204" dur="500"/>
                                            <p:tgtEl>
                                              <p:spTgt spid="89"/>
                                            </p:tgtEl>
                                          </p:cBhvr>
                                        </p:animEffect>
                                      </p:childTnLst>
                                    </p:cTn>
                                  </p:par>
                                  <p:par>
                                    <p:cTn id="205" presetID="53" presetClass="entr" presetSubtype="16" fill="hold"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p:cTn id="207" dur="500" fill="hold"/>
                                            <p:tgtEl>
                                              <p:spTgt spid="92"/>
                                            </p:tgtEl>
                                            <p:attrNameLst>
                                              <p:attrName>ppt_w</p:attrName>
                                            </p:attrNameLst>
                                          </p:cBhvr>
                                          <p:tavLst>
                                            <p:tav tm="0">
                                              <p:val>
                                                <p:fltVal val="0"/>
                                              </p:val>
                                            </p:tav>
                                            <p:tav tm="100000">
                                              <p:val>
                                                <p:strVal val="#ppt_w"/>
                                              </p:val>
                                            </p:tav>
                                          </p:tavLst>
                                        </p:anim>
                                        <p:anim calcmode="lin" valueType="num">
                                          <p:cBhvr>
                                            <p:cTn id="208" dur="500" fill="hold"/>
                                            <p:tgtEl>
                                              <p:spTgt spid="92"/>
                                            </p:tgtEl>
                                            <p:attrNameLst>
                                              <p:attrName>ppt_h</p:attrName>
                                            </p:attrNameLst>
                                          </p:cBhvr>
                                          <p:tavLst>
                                            <p:tav tm="0">
                                              <p:val>
                                                <p:fltVal val="0"/>
                                              </p:val>
                                            </p:tav>
                                            <p:tav tm="100000">
                                              <p:val>
                                                <p:strVal val="#ppt_h"/>
                                              </p:val>
                                            </p:tav>
                                          </p:tavLst>
                                        </p:anim>
                                        <p:animEffect transition="in" filter="fade">
                                          <p:cBhvr>
                                            <p:cTn id="209" dur="500"/>
                                            <p:tgtEl>
                                              <p:spTgt spid="92"/>
                                            </p:tgtEl>
                                          </p:cBhvr>
                                        </p:animEffect>
                                      </p:childTnLst>
                                    </p:cTn>
                                  </p:par>
                                  <p:par>
                                    <p:cTn id="210" presetID="53" presetClass="entr" presetSubtype="16" fill="hold" nodeType="withEffect">
                                      <p:stCondLst>
                                        <p:cond delay="0"/>
                                      </p:stCondLst>
                                      <p:childTnLst>
                                        <p:set>
                                          <p:cBhvr>
                                            <p:cTn id="211" dur="1" fill="hold">
                                              <p:stCondLst>
                                                <p:cond delay="0"/>
                                              </p:stCondLst>
                                            </p:cTn>
                                            <p:tgtEl>
                                              <p:spTgt spid="95"/>
                                            </p:tgtEl>
                                            <p:attrNameLst>
                                              <p:attrName>style.visibility</p:attrName>
                                            </p:attrNameLst>
                                          </p:cBhvr>
                                          <p:to>
                                            <p:strVal val="visible"/>
                                          </p:to>
                                        </p:set>
                                        <p:anim calcmode="lin" valueType="num">
                                          <p:cBhvr>
                                            <p:cTn id="212" dur="500" fill="hold"/>
                                            <p:tgtEl>
                                              <p:spTgt spid="95"/>
                                            </p:tgtEl>
                                            <p:attrNameLst>
                                              <p:attrName>ppt_w</p:attrName>
                                            </p:attrNameLst>
                                          </p:cBhvr>
                                          <p:tavLst>
                                            <p:tav tm="0">
                                              <p:val>
                                                <p:fltVal val="0"/>
                                              </p:val>
                                            </p:tav>
                                            <p:tav tm="100000">
                                              <p:val>
                                                <p:strVal val="#ppt_w"/>
                                              </p:val>
                                            </p:tav>
                                          </p:tavLst>
                                        </p:anim>
                                        <p:anim calcmode="lin" valueType="num">
                                          <p:cBhvr>
                                            <p:cTn id="213" dur="500" fill="hold"/>
                                            <p:tgtEl>
                                              <p:spTgt spid="95"/>
                                            </p:tgtEl>
                                            <p:attrNameLst>
                                              <p:attrName>ppt_h</p:attrName>
                                            </p:attrNameLst>
                                          </p:cBhvr>
                                          <p:tavLst>
                                            <p:tav tm="0">
                                              <p:val>
                                                <p:fltVal val="0"/>
                                              </p:val>
                                            </p:tav>
                                            <p:tav tm="100000">
                                              <p:val>
                                                <p:strVal val="#ppt_h"/>
                                              </p:val>
                                            </p:tav>
                                          </p:tavLst>
                                        </p:anim>
                                        <p:animEffect transition="in" filter="fade">
                                          <p:cBhvr>
                                            <p:cTn id="214" dur="500"/>
                                            <p:tgtEl>
                                              <p:spTgt spid="95"/>
                                            </p:tgtEl>
                                          </p:cBhvr>
                                        </p:animEffect>
                                      </p:childTnLst>
                                    </p:cTn>
                                  </p:par>
                                  <p:par>
                                    <p:cTn id="215" presetID="53" presetClass="entr" presetSubtype="16" fill="hold" nodeType="withEffect">
                                      <p:stCondLst>
                                        <p:cond delay="0"/>
                                      </p:stCondLst>
                                      <p:childTnLst>
                                        <p:set>
                                          <p:cBhvr>
                                            <p:cTn id="216" dur="1" fill="hold">
                                              <p:stCondLst>
                                                <p:cond delay="0"/>
                                              </p:stCondLst>
                                            </p:cTn>
                                            <p:tgtEl>
                                              <p:spTgt spid="98"/>
                                            </p:tgtEl>
                                            <p:attrNameLst>
                                              <p:attrName>style.visibility</p:attrName>
                                            </p:attrNameLst>
                                          </p:cBhvr>
                                          <p:to>
                                            <p:strVal val="visible"/>
                                          </p:to>
                                        </p:set>
                                        <p:anim calcmode="lin" valueType="num">
                                          <p:cBhvr>
                                            <p:cTn id="217" dur="500" fill="hold"/>
                                            <p:tgtEl>
                                              <p:spTgt spid="98"/>
                                            </p:tgtEl>
                                            <p:attrNameLst>
                                              <p:attrName>ppt_w</p:attrName>
                                            </p:attrNameLst>
                                          </p:cBhvr>
                                          <p:tavLst>
                                            <p:tav tm="0">
                                              <p:val>
                                                <p:fltVal val="0"/>
                                              </p:val>
                                            </p:tav>
                                            <p:tav tm="100000">
                                              <p:val>
                                                <p:strVal val="#ppt_w"/>
                                              </p:val>
                                            </p:tav>
                                          </p:tavLst>
                                        </p:anim>
                                        <p:anim calcmode="lin" valueType="num">
                                          <p:cBhvr>
                                            <p:cTn id="218" dur="500" fill="hold"/>
                                            <p:tgtEl>
                                              <p:spTgt spid="98"/>
                                            </p:tgtEl>
                                            <p:attrNameLst>
                                              <p:attrName>ppt_h</p:attrName>
                                            </p:attrNameLst>
                                          </p:cBhvr>
                                          <p:tavLst>
                                            <p:tav tm="0">
                                              <p:val>
                                                <p:fltVal val="0"/>
                                              </p:val>
                                            </p:tav>
                                            <p:tav tm="100000">
                                              <p:val>
                                                <p:strVal val="#ppt_h"/>
                                              </p:val>
                                            </p:tav>
                                          </p:tavLst>
                                        </p:anim>
                                        <p:animEffect transition="in" filter="fade">
                                          <p:cBhvr>
                                            <p:cTn id="219" dur="500"/>
                                            <p:tgtEl>
                                              <p:spTgt spid="98"/>
                                            </p:tgtEl>
                                          </p:cBhvr>
                                        </p:animEffect>
                                      </p:childTnLst>
                                    </p:cTn>
                                  </p:par>
                                  <p:par>
                                    <p:cTn id="220" presetID="53" presetClass="entr" presetSubtype="16" fill="hold" nodeType="withEffect">
                                      <p:stCondLst>
                                        <p:cond delay="0"/>
                                      </p:stCondLst>
                                      <p:childTnLst>
                                        <p:set>
                                          <p:cBhvr>
                                            <p:cTn id="221" dur="1" fill="hold">
                                              <p:stCondLst>
                                                <p:cond delay="0"/>
                                              </p:stCondLst>
                                            </p:cTn>
                                            <p:tgtEl>
                                              <p:spTgt spid="101"/>
                                            </p:tgtEl>
                                            <p:attrNameLst>
                                              <p:attrName>style.visibility</p:attrName>
                                            </p:attrNameLst>
                                          </p:cBhvr>
                                          <p:to>
                                            <p:strVal val="visible"/>
                                          </p:to>
                                        </p:set>
                                        <p:anim calcmode="lin" valueType="num">
                                          <p:cBhvr>
                                            <p:cTn id="222" dur="500" fill="hold"/>
                                            <p:tgtEl>
                                              <p:spTgt spid="101"/>
                                            </p:tgtEl>
                                            <p:attrNameLst>
                                              <p:attrName>ppt_w</p:attrName>
                                            </p:attrNameLst>
                                          </p:cBhvr>
                                          <p:tavLst>
                                            <p:tav tm="0">
                                              <p:val>
                                                <p:fltVal val="0"/>
                                              </p:val>
                                            </p:tav>
                                            <p:tav tm="100000">
                                              <p:val>
                                                <p:strVal val="#ppt_w"/>
                                              </p:val>
                                            </p:tav>
                                          </p:tavLst>
                                        </p:anim>
                                        <p:anim calcmode="lin" valueType="num">
                                          <p:cBhvr>
                                            <p:cTn id="223" dur="500" fill="hold"/>
                                            <p:tgtEl>
                                              <p:spTgt spid="101"/>
                                            </p:tgtEl>
                                            <p:attrNameLst>
                                              <p:attrName>ppt_h</p:attrName>
                                            </p:attrNameLst>
                                          </p:cBhvr>
                                          <p:tavLst>
                                            <p:tav tm="0">
                                              <p:val>
                                                <p:fltVal val="0"/>
                                              </p:val>
                                            </p:tav>
                                            <p:tav tm="100000">
                                              <p:val>
                                                <p:strVal val="#ppt_h"/>
                                              </p:val>
                                            </p:tav>
                                          </p:tavLst>
                                        </p:anim>
                                        <p:animEffect transition="in" filter="fade">
                                          <p:cBhvr>
                                            <p:cTn id="224" dur="500"/>
                                            <p:tgtEl>
                                              <p:spTgt spid="101"/>
                                            </p:tgtEl>
                                          </p:cBhvr>
                                        </p:animEffect>
                                      </p:childTnLst>
                                    </p:cTn>
                                  </p:par>
                                  <p:par>
                                    <p:cTn id="225" presetID="53" presetClass="entr" presetSubtype="16" fill="hold" nodeType="withEffect">
                                      <p:stCondLst>
                                        <p:cond delay="0"/>
                                      </p:stCondLst>
                                      <p:childTnLst>
                                        <p:set>
                                          <p:cBhvr>
                                            <p:cTn id="226" dur="1" fill="hold">
                                              <p:stCondLst>
                                                <p:cond delay="0"/>
                                              </p:stCondLst>
                                            </p:cTn>
                                            <p:tgtEl>
                                              <p:spTgt spid="104"/>
                                            </p:tgtEl>
                                            <p:attrNameLst>
                                              <p:attrName>style.visibility</p:attrName>
                                            </p:attrNameLst>
                                          </p:cBhvr>
                                          <p:to>
                                            <p:strVal val="visible"/>
                                          </p:to>
                                        </p:set>
                                        <p:anim calcmode="lin" valueType="num">
                                          <p:cBhvr>
                                            <p:cTn id="227" dur="500" fill="hold"/>
                                            <p:tgtEl>
                                              <p:spTgt spid="104"/>
                                            </p:tgtEl>
                                            <p:attrNameLst>
                                              <p:attrName>ppt_w</p:attrName>
                                            </p:attrNameLst>
                                          </p:cBhvr>
                                          <p:tavLst>
                                            <p:tav tm="0">
                                              <p:val>
                                                <p:fltVal val="0"/>
                                              </p:val>
                                            </p:tav>
                                            <p:tav tm="100000">
                                              <p:val>
                                                <p:strVal val="#ppt_w"/>
                                              </p:val>
                                            </p:tav>
                                          </p:tavLst>
                                        </p:anim>
                                        <p:anim calcmode="lin" valueType="num">
                                          <p:cBhvr>
                                            <p:cTn id="228" dur="500" fill="hold"/>
                                            <p:tgtEl>
                                              <p:spTgt spid="104"/>
                                            </p:tgtEl>
                                            <p:attrNameLst>
                                              <p:attrName>ppt_h</p:attrName>
                                            </p:attrNameLst>
                                          </p:cBhvr>
                                          <p:tavLst>
                                            <p:tav tm="0">
                                              <p:val>
                                                <p:fltVal val="0"/>
                                              </p:val>
                                            </p:tav>
                                            <p:tav tm="100000">
                                              <p:val>
                                                <p:strVal val="#ppt_h"/>
                                              </p:val>
                                            </p:tav>
                                          </p:tavLst>
                                        </p:anim>
                                        <p:animEffect transition="in" filter="fade">
                                          <p:cBhvr>
                                            <p:cTn id="229" dur="500"/>
                                            <p:tgtEl>
                                              <p:spTgt spid="104"/>
                                            </p:tgtEl>
                                          </p:cBhvr>
                                        </p:animEffect>
                                      </p:childTnLst>
                                    </p:cTn>
                                  </p:par>
                                  <p:par>
                                    <p:cTn id="230" presetID="53" presetClass="entr" presetSubtype="16" fill="hold" nodeType="withEffect">
                                      <p:stCondLst>
                                        <p:cond delay="0"/>
                                      </p:stCondLst>
                                      <p:childTnLst>
                                        <p:set>
                                          <p:cBhvr>
                                            <p:cTn id="231" dur="1" fill="hold">
                                              <p:stCondLst>
                                                <p:cond delay="0"/>
                                              </p:stCondLst>
                                            </p:cTn>
                                            <p:tgtEl>
                                              <p:spTgt spid="107"/>
                                            </p:tgtEl>
                                            <p:attrNameLst>
                                              <p:attrName>style.visibility</p:attrName>
                                            </p:attrNameLst>
                                          </p:cBhvr>
                                          <p:to>
                                            <p:strVal val="visible"/>
                                          </p:to>
                                        </p:set>
                                        <p:anim calcmode="lin" valueType="num">
                                          <p:cBhvr>
                                            <p:cTn id="232" dur="500" fill="hold"/>
                                            <p:tgtEl>
                                              <p:spTgt spid="107"/>
                                            </p:tgtEl>
                                            <p:attrNameLst>
                                              <p:attrName>ppt_w</p:attrName>
                                            </p:attrNameLst>
                                          </p:cBhvr>
                                          <p:tavLst>
                                            <p:tav tm="0">
                                              <p:val>
                                                <p:fltVal val="0"/>
                                              </p:val>
                                            </p:tav>
                                            <p:tav tm="100000">
                                              <p:val>
                                                <p:strVal val="#ppt_w"/>
                                              </p:val>
                                            </p:tav>
                                          </p:tavLst>
                                        </p:anim>
                                        <p:anim calcmode="lin" valueType="num">
                                          <p:cBhvr>
                                            <p:cTn id="233" dur="500" fill="hold"/>
                                            <p:tgtEl>
                                              <p:spTgt spid="107"/>
                                            </p:tgtEl>
                                            <p:attrNameLst>
                                              <p:attrName>ppt_h</p:attrName>
                                            </p:attrNameLst>
                                          </p:cBhvr>
                                          <p:tavLst>
                                            <p:tav tm="0">
                                              <p:val>
                                                <p:fltVal val="0"/>
                                              </p:val>
                                            </p:tav>
                                            <p:tav tm="100000">
                                              <p:val>
                                                <p:strVal val="#ppt_h"/>
                                              </p:val>
                                            </p:tav>
                                          </p:tavLst>
                                        </p:anim>
                                        <p:animEffect transition="in" filter="fade">
                                          <p:cBhvr>
                                            <p:cTn id="234" dur="500"/>
                                            <p:tgtEl>
                                              <p:spTgt spid="107"/>
                                            </p:tgtEl>
                                          </p:cBhvr>
                                        </p:animEffect>
                                      </p:childTnLst>
                                    </p:cTn>
                                  </p:par>
                                  <p:par>
                                    <p:cTn id="235" presetID="53" presetClass="entr" presetSubtype="16" fill="hold" nodeType="withEffect">
                                      <p:stCondLst>
                                        <p:cond delay="0"/>
                                      </p:stCondLst>
                                      <p:childTnLst>
                                        <p:set>
                                          <p:cBhvr>
                                            <p:cTn id="236" dur="1" fill="hold">
                                              <p:stCondLst>
                                                <p:cond delay="0"/>
                                              </p:stCondLst>
                                            </p:cTn>
                                            <p:tgtEl>
                                              <p:spTgt spid="110"/>
                                            </p:tgtEl>
                                            <p:attrNameLst>
                                              <p:attrName>style.visibility</p:attrName>
                                            </p:attrNameLst>
                                          </p:cBhvr>
                                          <p:to>
                                            <p:strVal val="visible"/>
                                          </p:to>
                                        </p:set>
                                        <p:anim calcmode="lin" valueType="num">
                                          <p:cBhvr>
                                            <p:cTn id="237" dur="500" fill="hold"/>
                                            <p:tgtEl>
                                              <p:spTgt spid="110"/>
                                            </p:tgtEl>
                                            <p:attrNameLst>
                                              <p:attrName>ppt_w</p:attrName>
                                            </p:attrNameLst>
                                          </p:cBhvr>
                                          <p:tavLst>
                                            <p:tav tm="0">
                                              <p:val>
                                                <p:fltVal val="0"/>
                                              </p:val>
                                            </p:tav>
                                            <p:tav tm="100000">
                                              <p:val>
                                                <p:strVal val="#ppt_w"/>
                                              </p:val>
                                            </p:tav>
                                          </p:tavLst>
                                        </p:anim>
                                        <p:anim calcmode="lin" valueType="num">
                                          <p:cBhvr>
                                            <p:cTn id="238" dur="500" fill="hold"/>
                                            <p:tgtEl>
                                              <p:spTgt spid="110"/>
                                            </p:tgtEl>
                                            <p:attrNameLst>
                                              <p:attrName>ppt_h</p:attrName>
                                            </p:attrNameLst>
                                          </p:cBhvr>
                                          <p:tavLst>
                                            <p:tav tm="0">
                                              <p:val>
                                                <p:fltVal val="0"/>
                                              </p:val>
                                            </p:tav>
                                            <p:tav tm="100000">
                                              <p:val>
                                                <p:strVal val="#ppt_h"/>
                                              </p:val>
                                            </p:tav>
                                          </p:tavLst>
                                        </p:anim>
                                        <p:animEffect transition="in" filter="fade">
                                          <p:cBhvr>
                                            <p:cTn id="239" dur="500"/>
                                            <p:tgtEl>
                                              <p:spTgt spid="110"/>
                                            </p:tgtEl>
                                          </p:cBhvr>
                                        </p:animEffect>
                                      </p:childTnLst>
                                    </p:cTn>
                                  </p:par>
                                  <p:par>
                                    <p:cTn id="240" presetID="53" presetClass="entr" presetSubtype="16" fill="hold" nodeType="withEffect">
                                      <p:stCondLst>
                                        <p:cond delay="0"/>
                                      </p:stCondLst>
                                      <p:childTnLst>
                                        <p:set>
                                          <p:cBhvr>
                                            <p:cTn id="241" dur="1" fill="hold">
                                              <p:stCondLst>
                                                <p:cond delay="0"/>
                                              </p:stCondLst>
                                            </p:cTn>
                                            <p:tgtEl>
                                              <p:spTgt spid="113"/>
                                            </p:tgtEl>
                                            <p:attrNameLst>
                                              <p:attrName>style.visibility</p:attrName>
                                            </p:attrNameLst>
                                          </p:cBhvr>
                                          <p:to>
                                            <p:strVal val="visible"/>
                                          </p:to>
                                        </p:set>
                                        <p:anim calcmode="lin" valueType="num">
                                          <p:cBhvr>
                                            <p:cTn id="242" dur="500" fill="hold"/>
                                            <p:tgtEl>
                                              <p:spTgt spid="113"/>
                                            </p:tgtEl>
                                            <p:attrNameLst>
                                              <p:attrName>ppt_w</p:attrName>
                                            </p:attrNameLst>
                                          </p:cBhvr>
                                          <p:tavLst>
                                            <p:tav tm="0">
                                              <p:val>
                                                <p:fltVal val="0"/>
                                              </p:val>
                                            </p:tav>
                                            <p:tav tm="100000">
                                              <p:val>
                                                <p:strVal val="#ppt_w"/>
                                              </p:val>
                                            </p:tav>
                                          </p:tavLst>
                                        </p:anim>
                                        <p:anim calcmode="lin" valueType="num">
                                          <p:cBhvr>
                                            <p:cTn id="243" dur="500" fill="hold"/>
                                            <p:tgtEl>
                                              <p:spTgt spid="113"/>
                                            </p:tgtEl>
                                            <p:attrNameLst>
                                              <p:attrName>ppt_h</p:attrName>
                                            </p:attrNameLst>
                                          </p:cBhvr>
                                          <p:tavLst>
                                            <p:tav tm="0">
                                              <p:val>
                                                <p:fltVal val="0"/>
                                              </p:val>
                                            </p:tav>
                                            <p:tav tm="100000">
                                              <p:val>
                                                <p:strVal val="#ppt_h"/>
                                              </p:val>
                                            </p:tav>
                                          </p:tavLst>
                                        </p:anim>
                                        <p:animEffect transition="in" filter="fade">
                                          <p:cBhvr>
                                            <p:cTn id="244" dur="500"/>
                                            <p:tgtEl>
                                              <p:spTgt spid="113"/>
                                            </p:tgtEl>
                                          </p:cBhvr>
                                        </p:animEffect>
                                      </p:childTnLst>
                                    </p:cTn>
                                  </p:par>
                                  <p:par>
                                    <p:cTn id="245" presetID="53" presetClass="entr" presetSubtype="16" fill="hold" nodeType="withEffect">
                                      <p:stCondLst>
                                        <p:cond delay="0"/>
                                      </p:stCondLst>
                                      <p:childTnLst>
                                        <p:set>
                                          <p:cBhvr>
                                            <p:cTn id="246" dur="1" fill="hold">
                                              <p:stCondLst>
                                                <p:cond delay="0"/>
                                              </p:stCondLst>
                                            </p:cTn>
                                            <p:tgtEl>
                                              <p:spTgt spid="116"/>
                                            </p:tgtEl>
                                            <p:attrNameLst>
                                              <p:attrName>style.visibility</p:attrName>
                                            </p:attrNameLst>
                                          </p:cBhvr>
                                          <p:to>
                                            <p:strVal val="visible"/>
                                          </p:to>
                                        </p:set>
                                        <p:anim calcmode="lin" valueType="num">
                                          <p:cBhvr>
                                            <p:cTn id="247" dur="500" fill="hold"/>
                                            <p:tgtEl>
                                              <p:spTgt spid="116"/>
                                            </p:tgtEl>
                                            <p:attrNameLst>
                                              <p:attrName>ppt_w</p:attrName>
                                            </p:attrNameLst>
                                          </p:cBhvr>
                                          <p:tavLst>
                                            <p:tav tm="0">
                                              <p:val>
                                                <p:fltVal val="0"/>
                                              </p:val>
                                            </p:tav>
                                            <p:tav tm="100000">
                                              <p:val>
                                                <p:strVal val="#ppt_w"/>
                                              </p:val>
                                            </p:tav>
                                          </p:tavLst>
                                        </p:anim>
                                        <p:anim calcmode="lin" valueType="num">
                                          <p:cBhvr>
                                            <p:cTn id="248" dur="500" fill="hold"/>
                                            <p:tgtEl>
                                              <p:spTgt spid="116"/>
                                            </p:tgtEl>
                                            <p:attrNameLst>
                                              <p:attrName>ppt_h</p:attrName>
                                            </p:attrNameLst>
                                          </p:cBhvr>
                                          <p:tavLst>
                                            <p:tav tm="0">
                                              <p:val>
                                                <p:fltVal val="0"/>
                                              </p:val>
                                            </p:tav>
                                            <p:tav tm="100000">
                                              <p:val>
                                                <p:strVal val="#ppt_h"/>
                                              </p:val>
                                            </p:tav>
                                          </p:tavLst>
                                        </p:anim>
                                        <p:animEffect transition="in" filter="fade">
                                          <p:cBhvr>
                                            <p:cTn id="249" dur="500"/>
                                            <p:tgtEl>
                                              <p:spTgt spid="116"/>
                                            </p:tgtEl>
                                          </p:cBhvr>
                                        </p:animEffect>
                                      </p:childTnLst>
                                    </p:cTn>
                                  </p:par>
                                  <p:par>
                                    <p:cTn id="250" presetID="53" presetClass="entr" presetSubtype="16" fill="hold" nodeType="withEffect">
                                      <p:stCondLst>
                                        <p:cond delay="0"/>
                                      </p:stCondLst>
                                      <p:childTnLst>
                                        <p:set>
                                          <p:cBhvr>
                                            <p:cTn id="251" dur="1" fill="hold">
                                              <p:stCondLst>
                                                <p:cond delay="0"/>
                                              </p:stCondLst>
                                            </p:cTn>
                                            <p:tgtEl>
                                              <p:spTgt spid="119"/>
                                            </p:tgtEl>
                                            <p:attrNameLst>
                                              <p:attrName>style.visibility</p:attrName>
                                            </p:attrNameLst>
                                          </p:cBhvr>
                                          <p:to>
                                            <p:strVal val="visible"/>
                                          </p:to>
                                        </p:set>
                                        <p:anim calcmode="lin" valueType="num">
                                          <p:cBhvr>
                                            <p:cTn id="252" dur="500" fill="hold"/>
                                            <p:tgtEl>
                                              <p:spTgt spid="119"/>
                                            </p:tgtEl>
                                            <p:attrNameLst>
                                              <p:attrName>ppt_w</p:attrName>
                                            </p:attrNameLst>
                                          </p:cBhvr>
                                          <p:tavLst>
                                            <p:tav tm="0">
                                              <p:val>
                                                <p:fltVal val="0"/>
                                              </p:val>
                                            </p:tav>
                                            <p:tav tm="100000">
                                              <p:val>
                                                <p:strVal val="#ppt_w"/>
                                              </p:val>
                                            </p:tav>
                                          </p:tavLst>
                                        </p:anim>
                                        <p:anim calcmode="lin" valueType="num">
                                          <p:cBhvr>
                                            <p:cTn id="253" dur="500" fill="hold"/>
                                            <p:tgtEl>
                                              <p:spTgt spid="119"/>
                                            </p:tgtEl>
                                            <p:attrNameLst>
                                              <p:attrName>ppt_h</p:attrName>
                                            </p:attrNameLst>
                                          </p:cBhvr>
                                          <p:tavLst>
                                            <p:tav tm="0">
                                              <p:val>
                                                <p:fltVal val="0"/>
                                              </p:val>
                                            </p:tav>
                                            <p:tav tm="100000">
                                              <p:val>
                                                <p:strVal val="#ppt_h"/>
                                              </p:val>
                                            </p:tav>
                                          </p:tavLst>
                                        </p:anim>
                                        <p:animEffect transition="in" filter="fade">
                                          <p:cBhvr>
                                            <p:cTn id="254" dur="500"/>
                                            <p:tgtEl>
                                              <p:spTgt spid="119"/>
                                            </p:tgtEl>
                                          </p:cBhvr>
                                        </p:animEffect>
                                      </p:childTnLst>
                                    </p:cTn>
                                  </p:par>
                                  <p:par>
                                    <p:cTn id="255" presetID="53" presetClass="entr" presetSubtype="16" fill="hold" nodeType="withEffect">
                                      <p:stCondLst>
                                        <p:cond delay="0"/>
                                      </p:stCondLst>
                                      <p:childTnLst>
                                        <p:set>
                                          <p:cBhvr>
                                            <p:cTn id="256" dur="1" fill="hold">
                                              <p:stCondLst>
                                                <p:cond delay="0"/>
                                              </p:stCondLst>
                                            </p:cTn>
                                            <p:tgtEl>
                                              <p:spTgt spid="124"/>
                                            </p:tgtEl>
                                            <p:attrNameLst>
                                              <p:attrName>style.visibility</p:attrName>
                                            </p:attrNameLst>
                                          </p:cBhvr>
                                          <p:to>
                                            <p:strVal val="visible"/>
                                          </p:to>
                                        </p:set>
                                        <p:anim calcmode="lin" valueType="num">
                                          <p:cBhvr>
                                            <p:cTn id="257" dur="500" fill="hold"/>
                                            <p:tgtEl>
                                              <p:spTgt spid="124"/>
                                            </p:tgtEl>
                                            <p:attrNameLst>
                                              <p:attrName>ppt_w</p:attrName>
                                            </p:attrNameLst>
                                          </p:cBhvr>
                                          <p:tavLst>
                                            <p:tav tm="0">
                                              <p:val>
                                                <p:fltVal val="0"/>
                                              </p:val>
                                            </p:tav>
                                            <p:tav tm="100000">
                                              <p:val>
                                                <p:strVal val="#ppt_w"/>
                                              </p:val>
                                            </p:tav>
                                          </p:tavLst>
                                        </p:anim>
                                        <p:anim calcmode="lin" valueType="num">
                                          <p:cBhvr>
                                            <p:cTn id="258" dur="500" fill="hold"/>
                                            <p:tgtEl>
                                              <p:spTgt spid="124"/>
                                            </p:tgtEl>
                                            <p:attrNameLst>
                                              <p:attrName>ppt_h</p:attrName>
                                            </p:attrNameLst>
                                          </p:cBhvr>
                                          <p:tavLst>
                                            <p:tav tm="0">
                                              <p:val>
                                                <p:fltVal val="0"/>
                                              </p:val>
                                            </p:tav>
                                            <p:tav tm="100000">
                                              <p:val>
                                                <p:strVal val="#ppt_h"/>
                                              </p:val>
                                            </p:tav>
                                          </p:tavLst>
                                        </p:anim>
                                        <p:animEffect transition="in" filter="fade">
                                          <p:cBhvr>
                                            <p:cTn id="259" dur="500"/>
                                            <p:tgtEl>
                                              <p:spTgt spid="124"/>
                                            </p:tgtEl>
                                          </p:cBhvr>
                                        </p:animEffect>
                                      </p:childTnLst>
                                    </p:cTn>
                                  </p:par>
                                  <p:par>
                                    <p:cTn id="260" presetID="53" presetClass="entr" presetSubtype="16" fill="hold" nodeType="withEffect">
                                      <p:stCondLst>
                                        <p:cond delay="0"/>
                                      </p:stCondLst>
                                      <p:childTnLst>
                                        <p:set>
                                          <p:cBhvr>
                                            <p:cTn id="261" dur="1" fill="hold">
                                              <p:stCondLst>
                                                <p:cond delay="0"/>
                                              </p:stCondLst>
                                            </p:cTn>
                                            <p:tgtEl>
                                              <p:spTgt spid="127"/>
                                            </p:tgtEl>
                                            <p:attrNameLst>
                                              <p:attrName>style.visibility</p:attrName>
                                            </p:attrNameLst>
                                          </p:cBhvr>
                                          <p:to>
                                            <p:strVal val="visible"/>
                                          </p:to>
                                        </p:set>
                                        <p:anim calcmode="lin" valueType="num">
                                          <p:cBhvr>
                                            <p:cTn id="262" dur="500" fill="hold"/>
                                            <p:tgtEl>
                                              <p:spTgt spid="127"/>
                                            </p:tgtEl>
                                            <p:attrNameLst>
                                              <p:attrName>ppt_w</p:attrName>
                                            </p:attrNameLst>
                                          </p:cBhvr>
                                          <p:tavLst>
                                            <p:tav tm="0">
                                              <p:val>
                                                <p:fltVal val="0"/>
                                              </p:val>
                                            </p:tav>
                                            <p:tav tm="100000">
                                              <p:val>
                                                <p:strVal val="#ppt_w"/>
                                              </p:val>
                                            </p:tav>
                                          </p:tavLst>
                                        </p:anim>
                                        <p:anim calcmode="lin" valueType="num">
                                          <p:cBhvr>
                                            <p:cTn id="263" dur="500" fill="hold"/>
                                            <p:tgtEl>
                                              <p:spTgt spid="127"/>
                                            </p:tgtEl>
                                            <p:attrNameLst>
                                              <p:attrName>ppt_h</p:attrName>
                                            </p:attrNameLst>
                                          </p:cBhvr>
                                          <p:tavLst>
                                            <p:tav tm="0">
                                              <p:val>
                                                <p:fltVal val="0"/>
                                              </p:val>
                                            </p:tav>
                                            <p:tav tm="100000">
                                              <p:val>
                                                <p:strVal val="#ppt_h"/>
                                              </p:val>
                                            </p:tav>
                                          </p:tavLst>
                                        </p:anim>
                                        <p:animEffect transition="in" filter="fade">
                                          <p:cBhvr>
                                            <p:cTn id="264" dur="500"/>
                                            <p:tgtEl>
                                              <p:spTgt spid="127"/>
                                            </p:tgtEl>
                                          </p:cBhvr>
                                        </p:animEffect>
                                      </p:childTnLst>
                                    </p:cTn>
                                  </p:par>
                                  <p:par>
                                    <p:cTn id="265" presetID="53" presetClass="entr" presetSubtype="16" fill="hold" nodeType="withEffect">
                                      <p:stCondLst>
                                        <p:cond delay="0"/>
                                      </p:stCondLst>
                                      <p:childTnLst>
                                        <p:set>
                                          <p:cBhvr>
                                            <p:cTn id="266" dur="1" fill="hold">
                                              <p:stCondLst>
                                                <p:cond delay="0"/>
                                              </p:stCondLst>
                                            </p:cTn>
                                            <p:tgtEl>
                                              <p:spTgt spid="130"/>
                                            </p:tgtEl>
                                            <p:attrNameLst>
                                              <p:attrName>style.visibility</p:attrName>
                                            </p:attrNameLst>
                                          </p:cBhvr>
                                          <p:to>
                                            <p:strVal val="visible"/>
                                          </p:to>
                                        </p:set>
                                        <p:anim calcmode="lin" valueType="num">
                                          <p:cBhvr>
                                            <p:cTn id="267" dur="500" fill="hold"/>
                                            <p:tgtEl>
                                              <p:spTgt spid="130"/>
                                            </p:tgtEl>
                                            <p:attrNameLst>
                                              <p:attrName>ppt_w</p:attrName>
                                            </p:attrNameLst>
                                          </p:cBhvr>
                                          <p:tavLst>
                                            <p:tav tm="0">
                                              <p:val>
                                                <p:fltVal val="0"/>
                                              </p:val>
                                            </p:tav>
                                            <p:tav tm="100000">
                                              <p:val>
                                                <p:strVal val="#ppt_w"/>
                                              </p:val>
                                            </p:tav>
                                          </p:tavLst>
                                        </p:anim>
                                        <p:anim calcmode="lin" valueType="num">
                                          <p:cBhvr>
                                            <p:cTn id="268" dur="500" fill="hold"/>
                                            <p:tgtEl>
                                              <p:spTgt spid="130"/>
                                            </p:tgtEl>
                                            <p:attrNameLst>
                                              <p:attrName>ppt_h</p:attrName>
                                            </p:attrNameLst>
                                          </p:cBhvr>
                                          <p:tavLst>
                                            <p:tav tm="0">
                                              <p:val>
                                                <p:fltVal val="0"/>
                                              </p:val>
                                            </p:tav>
                                            <p:tav tm="100000">
                                              <p:val>
                                                <p:strVal val="#ppt_h"/>
                                              </p:val>
                                            </p:tav>
                                          </p:tavLst>
                                        </p:anim>
                                        <p:animEffect transition="in" filter="fade">
                                          <p:cBhvr>
                                            <p:cTn id="269" dur="500"/>
                                            <p:tgtEl>
                                              <p:spTgt spid="130"/>
                                            </p:tgtEl>
                                          </p:cBhvr>
                                        </p:animEffect>
                                      </p:childTnLst>
                                    </p:cTn>
                                  </p:par>
                                  <p:par>
                                    <p:cTn id="270" presetID="53" presetClass="entr" presetSubtype="16" fill="hold" nodeType="withEffect">
                                      <p:stCondLst>
                                        <p:cond delay="0"/>
                                      </p:stCondLst>
                                      <p:childTnLst>
                                        <p:set>
                                          <p:cBhvr>
                                            <p:cTn id="271" dur="1" fill="hold">
                                              <p:stCondLst>
                                                <p:cond delay="0"/>
                                              </p:stCondLst>
                                            </p:cTn>
                                            <p:tgtEl>
                                              <p:spTgt spid="131"/>
                                            </p:tgtEl>
                                            <p:attrNameLst>
                                              <p:attrName>style.visibility</p:attrName>
                                            </p:attrNameLst>
                                          </p:cBhvr>
                                          <p:to>
                                            <p:strVal val="visible"/>
                                          </p:to>
                                        </p:set>
                                        <p:anim calcmode="lin" valueType="num">
                                          <p:cBhvr>
                                            <p:cTn id="272" dur="500" fill="hold"/>
                                            <p:tgtEl>
                                              <p:spTgt spid="131"/>
                                            </p:tgtEl>
                                            <p:attrNameLst>
                                              <p:attrName>ppt_w</p:attrName>
                                            </p:attrNameLst>
                                          </p:cBhvr>
                                          <p:tavLst>
                                            <p:tav tm="0">
                                              <p:val>
                                                <p:fltVal val="0"/>
                                              </p:val>
                                            </p:tav>
                                            <p:tav tm="100000">
                                              <p:val>
                                                <p:strVal val="#ppt_w"/>
                                              </p:val>
                                            </p:tav>
                                          </p:tavLst>
                                        </p:anim>
                                        <p:anim calcmode="lin" valueType="num">
                                          <p:cBhvr>
                                            <p:cTn id="273" dur="500" fill="hold"/>
                                            <p:tgtEl>
                                              <p:spTgt spid="131"/>
                                            </p:tgtEl>
                                            <p:attrNameLst>
                                              <p:attrName>ppt_h</p:attrName>
                                            </p:attrNameLst>
                                          </p:cBhvr>
                                          <p:tavLst>
                                            <p:tav tm="0">
                                              <p:val>
                                                <p:fltVal val="0"/>
                                              </p:val>
                                            </p:tav>
                                            <p:tav tm="100000">
                                              <p:val>
                                                <p:strVal val="#ppt_h"/>
                                              </p:val>
                                            </p:tav>
                                          </p:tavLst>
                                        </p:anim>
                                        <p:animEffect transition="in" filter="fade">
                                          <p:cBhvr>
                                            <p:cTn id="274" dur="500"/>
                                            <p:tgtEl>
                                              <p:spTgt spid="131"/>
                                            </p:tgtEl>
                                          </p:cBhvr>
                                        </p:animEffect>
                                      </p:childTnLst>
                                    </p:cTn>
                                  </p:par>
                                  <p:par>
                                    <p:cTn id="275" presetID="53" presetClass="entr" presetSubtype="16" fill="hold" nodeType="withEffect">
                                      <p:stCondLst>
                                        <p:cond delay="0"/>
                                      </p:stCondLst>
                                      <p:childTnLst>
                                        <p:set>
                                          <p:cBhvr>
                                            <p:cTn id="276" dur="1" fill="hold">
                                              <p:stCondLst>
                                                <p:cond delay="0"/>
                                              </p:stCondLst>
                                            </p:cTn>
                                            <p:tgtEl>
                                              <p:spTgt spid="132"/>
                                            </p:tgtEl>
                                            <p:attrNameLst>
                                              <p:attrName>style.visibility</p:attrName>
                                            </p:attrNameLst>
                                          </p:cBhvr>
                                          <p:to>
                                            <p:strVal val="visible"/>
                                          </p:to>
                                        </p:set>
                                        <p:anim calcmode="lin" valueType="num">
                                          <p:cBhvr>
                                            <p:cTn id="277" dur="500" fill="hold"/>
                                            <p:tgtEl>
                                              <p:spTgt spid="132"/>
                                            </p:tgtEl>
                                            <p:attrNameLst>
                                              <p:attrName>ppt_w</p:attrName>
                                            </p:attrNameLst>
                                          </p:cBhvr>
                                          <p:tavLst>
                                            <p:tav tm="0">
                                              <p:val>
                                                <p:fltVal val="0"/>
                                              </p:val>
                                            </p:tav>
                                            <p:tav tm="100000">
                                              <p:val>
                                                <p:strVal val="#ppt_w"/>
                                              </p:val>
                                            </p:tav>
                                          </p:tavLst>
                                        </p:anim>
                                        <p:anim calcmode="lin" valueType="num">
                                          <p:cBhvr>
                                            <p:cTn id="278" dur="500" fill="hold"/>
                                            <p:tgtEl>
                                              <p:spTgt spid="132"/>
                                            </p:tgtEl>
                                            <p:attrNameLst>
                                              <p:attrName>ppt_h</p:attrName>
                                            </p:attrNameLst>
                                          </p:cBhvr>
                                          <p:tavLst>
                                            <p:tav tm="0">
                                              <p:val>
                                                <p:fltVal val="0"/>
                                              </p:val>
                                            </p:tav>
                                            <p:tav tm="100000">
                                              <p:val>
                                                <p:strVal val="#ppt_h"/>
                                              </p:val>
                                            </p:tav>
                                          </p:tavLst>
                                        </p:anim>
                                        <p:animEffect transition="in" filter="fade">
                                          <p:cBhvr>
                                            <p:cTn id="279" dur="500"/>
                                            <p:tgtEl>
                                              <p:spTgt spid="132"/>
                                            </p:tgtEl>
                                          </p:cBhvr>
                                        </p:animEffect>
                                      </p:childTnLst>
                                    </p:cTn>
                                  </p:par>
                                  <p:par>
                                    <p:cTn id="280" presetID="53" presetClass="entr" presetSubtype="16" fill="hold" nodeType="withEffect">
                                      <p:stCondLst>
                                        <p:cond delay="0"/>
                                      </p:stCondLst>
                                      <p:childTnLst>
                                        <p:set>
                                          <p:cBhvr>
                                            <p:cTn id="281" dur="1" fill="hold">
                                              <p:stCondLst>
                                                <p:cond delay="0"/>
                                              </p:stCondLst>
                                            </p:cTn>
                                            <p:tgtEl>
                                              <p:spTgt spid="133"/>
                                            </p:tgtEl>
                                            <p:attrNameLst>
                                              <p:attrName>style.visibility</p:attrName>
                                            </p:attrNameLst>
                                          </p:cBhvr>
                                          <p:to>
                                            <p:strVal val="visible"/>
                                          </p:to>
                                        </p:set>
                                        <p:anim calcmode="lin" valueType="num">
                                          <p:cBhvr>
                                            <p:cTn id="282" dur="500" fill="hold"/>
                                            <p:tgtEl>
                                              <p:spTgt spid="133"/>
                                            </p:tgtEl>
                                            <p:attrNameLst>
                                              <p:attrName>ppt_w</p:attrName>
                                            </p:attrNameLst>
                                          </p:cBhvr>
                                          <p:tavLst>
                                            <p:tav tm="0">
                                              <p:val>
                                                <p:fltVal val="0"/>
                                              </p:val>
                                            </p:tav>
                                            <p:tav tm="100000">
                                              <p:val>
                                                <p:strVal val="#ppt_w"/>
                                              </p:val>
                                            </p:tav>
                                          </p:tavLst>
                                        </p:anim>
                                        <p:anim calcmode="lin" valueType="num">
                                          <p:cBhvr>
                                            <p:cTn id="283" dur="500" fill="hold"/>
                                            <p:tgtEl>
                                              <p:spTgt spid="133"/>
                                            </p:tgtEl>
                                            <p:attrNameLst>
                                              <p:attrName>ppt_h</p:attrName>
                                            </p:attrNameLst>
                                          </p:cBhvr>
                                          <p:tavLst>
                                            <p:tav tm="0">
                                              <p:val>
                                                <p:fltVal val="0"/>
                                              </p:val>
                                            </p:tav>
                                            <p:tav tm="100000">
                                              <p:val>
                                                <p:strVal val="#ppt_h"/>
                                              </p:val>
                                            </p:tav>
                                          </p:tavLst>
                                        </p:anim>
                                        <p:animEffect transition="in" filter="fade">
                                          <p:cBhvr>
                                            <p:cTn id="284" dur="500"/>
                                            <p:tgtEl>
                                              <p:spTgt spid="133"/>
                                            </p:tgtEl>
                                          </p:cBhvr>
                                        </p:animEffect>
                                      </p:childTnLst>
                                    </p:cTn>
                                  </p:par>
                                  <p:par>
                                    <p:cTn id="285" presetID="53" presetClass="entr" presetSubtype="16" fill="hold" nodeType="withEffect">
                                      <p:stCondLst>
                                        <p:cond delay="0"/>
                                      </p:stCondLst>
                                      <p:childTnLst>
                                        <p:set>
                                          <p:cBhvr>
                                            <p:cTn id="286" dur="1" fill="hold">
                                              <p:stCondLst>
                                                <p:cond delay="0"/>
                                              </p:stCondLst>
                                            </p:cTn>
                                            <p:tgtEl>
                                              <p:spTgt spid="136"/>
                                            </p:tgtEl>
                                            <p:attrNameLst>
                                              <p:attrName>style.visibility</p:attrName>
                                            </p:attrNameLst>
                                          </p:cBhvr>
                                          <p:to>
                                            <p:strVal val="visible"/>
                                          </p:to>
                                        </p:set>
                                        <p:anim calcmode="lin" valueType="num">
                                          <p:cBhvr>
                                            <p:cTn id="287" dur="500" fill="hold"/>
                                            <p:tgtEl>
                                              <p:spTgt spid="136"/>
                                            </p:tgtEl>
                                            <p:attrNameLst>
                                              <p:attrName>ppt_w</p:attrName>
                                            </p:attrNameLst>
                                          </p:cBhvr>
                                          <p:tavLst>
                                            <p:tav tm="0">
                                              <p:val>
                                                <p:fltVal val="0"/>
                                              </p:val>
                                            </p:tav>
                                            <p:tav tm="100000">
                                              <p:val>
                                                <p:strVal val="#ppt_w"/>
                                              </p:val>
                                            </p:tav>
                                          </p:tavLst>
                                        </p:anim>
                                        <p:anim calcmode="lin" valueType="num">
                                          <p:cBhvr>
                                            <p:cTn id="288" dur="500" fill="hold"/>
                                            <p:tgtEl>
                                              <p:spTgt spid="136"/>
                                            </p:tgtEl>
                                            <p:attrNameLst>
                                              <p:attrName>ppt_h</p:attrName>
                                            </p:attrNameLst>
                                          </p:cBhvr>
                                          <p:tavLst>
                                            <p:tav tm="0">
                                              <p:val>
                                                <p:fltVal val="0"/>
                                              </p:val>
                                            </p:tav>
                                            <p:tav tm="100000">
                                              <p:val>
                                                <p:strVal val="#ppt_h"/>
                                              </p:val>
                                            </p:tav>
                                          </p:tavLst>
                                        </p:anim>
                                        <p:animEffect transition="in" filter="fade">
                                          <p:cBhvr>
                                            <p:cTn id="289" dur="500"/>
                                            <p:tgtEl>
                                              <p:spTgt spid="136"/>
                                            </p:tgtEl>
                                          </p:cBhvr>
                                        </p:animEffect>
                                      </p:childTnLst>
                                    </p:cTn>
                                  </p:par>
                                  <p:par>
                                    <p:cTn id="290" presetID="53" presetClass="entr" presetSubtype="16" fill="hold" nodeType="withEffect">
                                      <p:stCondLst>
                                        <p:cond delay="0"/>
                                      </p:stCondLst>
                                      <p:childTnLst>
                                        <p:set>
                                          <p:cBhvr>
                                            <p:cTn id="291" dur="1" fill="hold">
                                              <p:stCondLst>
                                                <p:cond delay="0"/>
                                              </p:stCondLst>
                                            </p:cTn>
                                            <p:tgtEl>
                                              <p:spTgt spid="137"/>
                                            </p:tgtEl>
                                            <p:attrNameLst>
                                              <p:attrName>style.visibility</p:attrName>
                                            </p:attrNameLst>
                                          </p:cBhvr>
                                          <p:to>
                                            <p:strVal val="visible"/>
                                          </p:to>
                                        </p:set>
                                        <p:anim calcmode="lin" valueType="num">
                                          <p:cBhvr>
                                            <p:cTn id="292" dur="500" fill="hold"/>
                                            <p:tgtEl>
                                              <p:spTgt spid="137"/>
                                            </p:tgtEl>
                                            <p:attrNameLst>
                                              <p:attrName>ppt_w</p:attrName>
                                            </p:attrNameLst>
                                          </p:cBhvr>
                                          <p:tavLst>
                                            <p:tav tm="0">
                                              <p:val>
                                                <p:fltVal val="0"/>
                                              </p:val>
                                            </p:tav>
                                            <p:tav tm="100000">
                                              <p:val>
                                                <p:strVal val="#ppt_w"/>
                                              </p:val>
                                            </p:tav>
                                          </p:tavLst>
                                        </p:anim>
                                        <p:anim calcmode="lin" valueType="num">
                                          <p:cBhvr>
                                            <p:cTn id="293" dur="500" fill="hold"/>
                                            <p:tgtEl>
                                              <p:spTgt spid="137"/>
                                            </p:tgtEl>
                                            <p:attrNameLst>
                                              <p:attrName>ppt_h</p:attrName>
                                            </p:attrNameLst>
                                          </p:cBhvr>
                                          <p:tavLst>
                                            <p:tav tm="0">
                                              <p:val>
                                                <p:fltVal val="0"/>
                                              </p:val>
                                            </p:tav>
                                            <p:tav tm="100000">
                                              <p:val>
                                                <p:strVal val="#ppt_h"/>
                                              </p:val>
                                            </p:tav>
                                          </p:tavLst>
                                        </p:anim>
                                        <p:animEffect transition="in" filter="fade">
                                          <p:cBhvr>
                                            <p:cTn id="294" dur="500"/>
                                            <p:tgtEl>
                                              <p:spTgt spid="137"/>
                                            </p:tgtEl>
                                          </p:cBhvr>
                                        </p:animEffect>
                                      </p:childTnLst>
                                    </p:cTn>
                                  </p:par>
                                  <p:par>
                                    <p:cTn id="295" presetID="53" presetClass="entr" presetSubtype="16" fill="hold" nodeType="withEffect">
                                      <p:stCondLst>
                                        <p:cond delay="0"/>
                                      </p:stCondLst>
                                      <p:childTnLst>
                                        <p:set>
                                          <p:cBhvr>
                                            <p:cTn id="296" dur="1" fill="hold">
                                              <p:stCondLst>
                                                <p:cond delay="0"/>
                                              </p:stCondLst>
                                            </p:cTn>
                                            <p:tgtEl>
                                              <p:spTgt spid="138"/>
                                            </p:tgtEl>
                                            <p:attrNameLst>
                                              <p:attrName>style.visibility</p:attrName>
                                            </p:attrNameLst>
                                          </p:cBhvr>
                                          <p:to>
                                            <p:strVal val="visible"/>
                                          </p:to>
                                        </p:set>
                                        <p:anim calcmode="lin" valueType="num">
                                          <p:cBhvr>
                                            <p:cTn id="297" dur="500" fill="hold"/>
                                            <p:tgtEl>
                                              <p:spTgt spid="138"/>
                                            </p:tgtEl>
                                            <p:attrNameLst>
                                              <p:attrName>ppt_w</p:attrName>
                                            </p:attrNameLst>
                                          </p:cBhvr>
                                          <p:tavLst>
                                            <p:tav tm="0">
                                              <p:val>
                                                <p:fltVal val="0"/>
                                              </p:val>
                                            </p:tav>
                                            <p:tav tm="100000">
                                              <p:val>
                                                <p:strVal val="#ppt_w"/>
                                              </p:val>
                                            </p:tav>
                                          </p:tavLst>
                                        </p:anim>
                                        <p:anim calcmode="lin" valueType="num">
                                          <p:cBhvr>
                                            <p:cTn id="298" dur="500" fill="hold"/>
                                            <p:tgtEl>
                                              <p:spTgt spid="138"/>
                                            </p:tgtEl>
                                            <p:attrNameLst>
                                              <p:attrName>ppt_h</p:attrName>
                                            </p:attrNameLst>
                                          </p:cBhvr>
                                          <p:tavLst>
                                            <p:tav tm="0">
                                              <p:val>
                                                <p:fltVal val="0"/>
                                              </p:val>
                                            </p:tav>
                                            <p:tav tm="100000">
                                              <p:val>
                                                <p:strVal val="#ppt_h"/>
                                              </p:val>
                                            </p:tav>
                                          </p:tavLst>
                                        </p:anim>
                                        <p:animEffect transition="in" filter="fade">
                                          <p:cBhvr>
                                            <p:cTn id="299" dur="500"/>
                                            <p:tgtEl>
                                              <p:spTgt spid="138"/>
                                            </p:tgtEl>
                                          </p:cBhvr>
                                        </p:animEffect>
                                      </p:childTnLst>
                                    </p:cTn>
                                  </p:par>
                                  <p:par>
                                    <p:cTn id="300" presetID="53" presetClass="entr" presetSubtype="16" fill="hold" nodeType="withEffect">
                                      <p:stCondLst>
                                        <p:cond delay="0"/>
                                      </p:stCondLst>
                                      <p:childTnLst>
                                        <p:set>
                                          <p:cBhvr>
                                            <p:cTn id="301" dur="1" fill="hold">
                                              <p:stCondLst>
                                                <p:cond delay="0"/>
                                              </p:stCondLst>
                                            </p:cTn>
                                            <p:tgtEl>
                                              <p:spTgt spid="139"/>
                                            </p:tgtEl>
                                            <p:attrNameLst>
                                              <p:attrName>style.visibility</p:attrName>
                                            </p:attrNameLst>
                                          </p:cBhvr>
                                          <p:to>
                                            <p:strVal val="visible"/>
                                          </p:to>
                                        </p:set>
                                        <p:anim calcmode="lin" valueType="num">
                                          <p:cBhvr>
                                            <p:cTn id="302" dur="500" fill="hold"/>
                                            <p:tgtEl>
                                              <p:spTgt spid="139"/>
                                            </p:tgtEl>
                                            <p:attrNameLst>
                                              <p:attrName>ppt_w</p:attrName>
                                            </p:attrNameLst>
                                          </p:cBhvr>
                                          <p:tavLst>
                                            <p:tav tm="0">
                                              <p:val>
                                                <p:fltVal val="0"/>
                                              </p:val>
                                            </p:tav>
                                            <p:tav tm="100000">
                                              <p:val>
                                                <p:strVal val="#ppt_w"/>
                                              </p:val>
                                            </p:tav>
                                          </p:tavLst>
                                        </p:anim>
                                        <p:anim calcmode="lin" valueType="num">
                                          <p:cBhvr>
                                            <p:cTn id="303" dur="500" fill="hold"/>
                                            <p:tgtEl>
                                              <p:spTgt spid="139"/>
                                            </p:tgtEl>
                                            <p:attrNameLst>
                                              <p:attrName>ppt_h</p:attrName>
                                            </p:attrNameLst>
                                          </p:cBhvr>
                                          <p:tavLst>
                                            <p:tav tm="0">
                                              <p:val>
                                                <p:fltVal val="0"/>
                                              </p:val>
                                            </p:tav>
                                            <p:tav tm="100000">
                                              <p:val>
                                                <p:strVal val="#ppt_h"/>
                                              </p:val>
                                            </p:tav>
                                          </p:tavLst>
                                        </p:anim>
                                        <p:animEffect transition="in" filter="fade">
                                          <p:cBhvr>
                                            <p:cTn id="304" dur="500"/>
                                            <p:tgtEl>
                                              <p:spTgt spid="139"/>
                                            </p:tgtEl>
                                          </p:cBhvr>
                                        </p:animEffect>
                                      </p:childTnLst>
                                    </p:cTn>
                                  </p:par>
                                  <p:par>
                                    <p:cTn id="305" presetID="53" presetClass="entr" presetSubtype="16" fill="hold" nodeType="withEffect">
                                      <p:stCondLst>
                                        <p:cond delay="0"/>
                                      </p:stCondLst>
                                      <p:childTnLst>
                                        <p:set>
                                          <p:cBhvr>
                                            <p:cTn id="306" dur="1" fill="hold">
                                              <p:stCondLst>
                                                <p:cond delay="0"/>
                                              </p:stCondLst>
                                            </p:cTn>
                                            <p:tgtEl>
                                              <p:spTgt spid="140"/>
                                            </p:tgtEl>
                                            <p:attrNameLst>
                                              <p:attrName>style.visibility</p:attrName>
                                            </p:attrNameLst>
                                          </p:cBhvr>
                                          <p:to>
                                            <p:strVal val="visible"/>
                                          </p:to>
                                        </p:set>
                                        <p:anim calcmode="lin" valueType="num">
                                          <p:cBhvr>
                                            <p:cTn id="307" dur="500" fill="hold"/>
                                            <p:tgtEl>
                                              <p:spTgt spid="140"/>
                                            </p:tgtEl>
                                            <p:attrNameLst>
                                              <p:attrName>ppt_w</p:attrName>
                                            </p:attrNameLst>
                                          </p:cBhvr>
                                          <p:tavLst>
                                            <p:tav tm="0">
                                              <p:val>
                                                <p:fltVal val="0"/>
                                              </p:val>
                                            </p:tav>
                                            <p:tav tm="100000">
                                              <p:val>
                                                <p:strVal val="#ppt_w"/>
                                              </p:val>
                                            </p:tav>
                                          </p:tavLst>
                                        </p:anim>
                                        <p:anim calcmode="lin" valueType="num">
                                          <p:cBhvr>
                                            <p:cTn id="308" dur="500" fill="hold"/>
                                            <p:tgtEl>
                                              <p:spTgt spid="140"/>
                                            </p:tgtEl>
                                            <p:attrNameLst>
                                              <p:attrName>ppt_h</p:attrName>
                                            </p:attrNameLst>
                                          </p:cBhvr>
                                          <p:tavLst>
                                            <p:tav tm="0">
                                              <p:val>
                                                <p:fltVal val="0"/>
                                              </p:val>
                                            </p:tav>
                                            <p:tav tm="100000">
                                              <p:val>
                                                <p:strVal val="#ppt_h"/>
                                              </p:val>
                                            </p:tav>
                                          </p:tavLst>
                                        </p:anim>
                                        <p:animEffect transition="in" filter="fade">
                                          <p:cBhvr>
                                            <p:cTn id="309" dur="500"/>
                                            <p:tgtEl>
                                              <p:spTgt spid="140"/>
                                            </p:tgtEl>
                                          </p:cBhvr>
                                        </p:animEffect>
                                      </p:childTnLst>
                                    </p:cTn>
                                  </p:par>
                                  <p:par>
                                    <p:cTn id="310" presetID="53" presetClass="entr" presetSubtype="16" fill="hold" nodeType="withEffect">
                                      <p:stCondLst>
                                        <p:cond delay="0"/>
                                      </p:stCondLst>
                                      <p:childTnLst>
                                        <p:set>
                                          <p:cBhvr>
                                            <p:cTn id="311" dur="1" fill="hold">
                                              <p:stCondLst>
                                                <p:cond delay="0"/>
                                              </p:stCondLst>
                                            </p:cTn>
                                            <p:tgtEl>
                                              <p:spTgt spid="141"/>
                                            </p:tgtEl>
                                            <p:attrNameLst>
                                              <p:attrName>style.visibility</p:attrName>
                                            </p:attrNameLst>
                                          </p:cBhvr>
                                          <p:to>
                                            <p:strVal val="visible"/>
                                          </p:to>
                                        </p:set>
                                        <p:anim calcmode="lin" valueType="num">
                                          <p:cBhvr>
                                            <p:cTn id="312" dur="500" fill="hold"/>
                                            <p:tgtEl>
                                              <p:spTgt spid="141"/>
                                            </p:tgtEl>
                                            <p:attrNameLst>
                                              <p:attrName>ppt_w</p:attrName>
                                            </p:attrNameLst>
                                          </p:cBhvr>
                                          <p:tavLst>
                                            <p:tav tm="0">
                                              <p:val>
                                                <p:fltVal val="0"/>
                                              </p:val>
                                            </p:tav>
                                            <p:tav tm="100000">
                                              <p:val>
                                                <p:strVal val="#ppt_w"/>
                                              </p:val>
                                            </p:tav>
                                          </p:tavLst>
                                        </p:anim>
                                        <p:anim calcmode="lin" valueType="num">
                                          <p:cBhvr>
                                            <p:cTn id="313" dur="500" fill="hold"/>
                                            <p:tgtEl>
                                              <p:spTgt spid="141"/>
                                            </p:tgtEl>
                                            <p:attrNameLst>
                                              <p:attrName>ppt_h</p:attrName>
                                            </p:attrNameLst>
                                          </p:cBhvr>
                                          <p:tavLst>
                                            <p:tav tm="0">
                                              <p:val>
                                                <p:fltVal val="0"/>
                                              </p:val>
                                            </p:tav>
                                            <p:tav tm="100000">
                                              <p:val>
                                                <p:strVal val="#ppt_h"/>
                                              </p:val>
                                            </p:tav>
                                          </p:tavLst>
                                        </p:anim>
                                        <p:animEffect transition="in" filter="fade">
                                          <p:cBhvr>
                                            <p:cTn id="314" dur="500"/>
                                            <p:tgtEl>
                                              <p:spTgt spid="141"/>
                                            </p:tgtEl>
                                          </p:cBhvr>
                                        </p:animEffect>
                                      </p:childTnLst>
                                    </p:cTn>
                                  </p:par>
                                  <p:par>
                                    <p:cTn id="315" presetID="53" presetClass="entr" presetSubtype="16" fill="hold" nodeType="withEffect">
                                      <p:stCondLst>
                                        <p:cond delay="0"/>
                                      </p:stCondLst>
                                      <p:childTnLst>
                                        <p:set>
                                          <p:cBhvr>
                                            <p:cTn id="316" dur="1" fill="hold">
                                              <p:stCondLst>
                                                <p:cond delay="0"/>
                                              </p:stCondLst>
                                            </p:cTn>
                                            <p:tgtEl>
                                              <p:spTgt spid="142"/>
                                            </p:tgtEl>
                                            <p:attrNameLst>
                                              <p:attrName>style.visibility</p:attrName>
                                            </p:attrNameLst>
                                          </p:cBhvr>
                                          <p:to>
                                            <p:strVal val="visible"/>
                                          </p:to>
                                        </p:set>
                                        <p:anim calcmode="lin" valueType="num">
                                          <p:cBhvr>
                                            <p:cTn id="317" dur="500" fill="hold"/>
                                            <p:tgtEl>
                                              <p:spTgt spid="142"/>
                                            </p:tgtEl>
                                            <p:attrNameLst>
                                              <p:attrName>ppt_w</p:attrName>
                                            </p:attrNameLst>
                                          </p:cBhvr>
                                          <p:tavLst>
                                            <p:tav tm="0">
                                              <p:val>
                                                <p:fltVal val="0"/>
                                              </p:val>
                                            </p:tav>
                                            <p:tav tm="100000">
                                              <p:val>
                                                <p:strVal val="#ppt_w"/>
                                              </p:val>
                                            </p:tav>
                                          </p:tavLst>
                                        </p:anim>
                                        <p:anim calcmode="lin" valueType="num">
                                          <p:cBhvr>
                                            <p:cTn id="318" dur="500" fill="hold"/>
                                            <p:tgtEl>
                                              <p:spTgt spid="142"/>
                                            </p:tgtEl>
                                            <p:attrNameLst>
                                              <p:attrName>ppt_h</p:attrName>
                                            </p:attrNameLst>
                                          </p:cBhvr>
                                          <p:tavLst>
                                            <p:tav tm="0">
                                              <p:val>
                                                <p:fltVal val="0"/>
                                              </p:val>
                                            </p:tav>
                                            <p:tav tm="100000">
                                              <p:val>
                                                <p:strVal val="#ppt_h"/>
                                              </p:val>
                                            </p:tav>
                                          </p:tavLst>
                                        </p:anim>
                                        <p:animEffect transition="in" filter="fade">
                                          <p:cBhvr>
                                            <p:cTn id="319" dur="500"/>
                                            <p:tgtEl>
                                              <p:spTgt spid="142"/>
                                            </p:tgtEl>
                                          </p:cBhvr>
                                        </p:animEffect>
                                      </p:childTnLst>
                                    </p:cTn>
                                  </p:par>
                                  <p:par>
                                    <p:cTn id="320" presetID="53" presetClass="entr" presetSubtype="16" fill="hold" nodeType="withEffect">
                                      <p:stCondLst>
                                        <p:cond delay="0"/>
                                      </p:stCondLst>
                                      <p:childTnLst>
                                        <p:set>
                                          <p:cBhvr>
                                            <p:cTn id="321" dur="1" fill="hold">
                                              <p:stCondLst>
                                                <p:cond delay="0"/>
                                              </p:stCondLst>
                                            </p:cTn>
                                            <p:tgtEl>
                                              <p:spTgt spid="143"/>
                                            </p:tgtEl>
                                            <p:attrNameLst>
                                              <p:attrName>style.visibility</p:attrName>
                                            </p:attrNameLst>
                                          </p:cBhvr>
                                          <p:to>
                                            <p:strVal val="visible"/>
                                          </p:to>
                                        </p:set>
                                        <p:anim calcmode="lin" valueType="num">
                                          <p:cBhvr>
                                            <p:cTn id="322" dur="500" fill="hold"/>
                                            <p:tgtEl>
                                              <p:spTgt spid="143"/>
                                            </p:tgtEl>
                                            <p:attrNameLst>
                                              <p:attrName>ppt_w</p:attrName>
                                            </p:attrNameLst>
                                          </p:cBhvr>
                                          <p:tavLst>
                                            <p:tav tm="0">
                                              <p:val>
                                                <p:fltVal val="0"/>
                                              </p:val>
                                            </p:tav>
                                            <p:tav tm="100000">
                                              <p:val>
                                                <p:strVal val="#ppt_w"/>
                                              </p:val>
                                            </p:tav>
                                          </p:tavLst>
                                        </p:anim>
                                        <p:anim calcmode="lin" valueType="num">
                                          <p:cBhvr>
                                            <p:cTn id="323" dur="500" fill="hold"/>
                                            <p:tgtEl>
                                              <p:spTgt spid="143"/>
                                            </p:tgtEl>
                                            <p:attrNameLst>
                                              <p:attrName>ppt_h</p:attrName>
                                            </p:attrNameLst>
                                          </p:cBhvr>
                                          <p:tavLst>
                                            <p:tav tm="0">
                                              <p:val>
                                                <p:fltVal val="0"/>
                                              </p:val>
                                            </p:tav>
                                            <p:tav tm="100000">
                                              <p:val>
                                                <p:strVal val="#ppt_h"/>
                                              </p:val>
                                            </p:tav>
                                          </p:tavLst>
                                        </p:anim>
                                        <p:animEffect transition="in" filter="fade">
                                          <p:cBhvr>
                                            <p:cTn id="324" dur="500"/>
                                            <p:tgtEl>
                                              <p:spTgt spid="143"/>
                                            </p:tgtEl>
                                          </p:cBhvr>
                                        </p:animEffect>
                                      </p:childTnLst>
                                    </p:cTn>
                                  </p:par>
                                  <p:par>
                                    <p:cTn id="325" presetID="53" presetClass="entr" presetSubtype="16" fill="hold" nodeType="withEffect">
                                      <p:stCondLst>
                                        <p:cond delay="0"/>
                                      </p:stCondLst>
                                      <p:childTnLst>
                                        <p:set>
                                          <p:cBhvr>
                                            <p:cTn id="326" dur="1" fill="hold">
                                              <p:stCondLst>
                                                <p:cond delay="0"/>
                                              </p:stCondLst>
                                            </p:cTn>
                                            <p:tgtEl>
                                              <p:spTgt spid="144"/>
                                            </p:tgtEl>
                                            <p:attrNameLst>
                                              <p:attrName>style.visibility</p:attrName>
                                            </p:attrNameLst>
                                          </p:cBhvr>
                                          <p:to>
                                            <p:strVal val="visible"/>
                                          </p:to>
                                        </p:set>
                                        <p:anim calcmode="lin" valueType="num">
                                          <p:cBhvr>
                                            <p:cTn id="327" dur="500" fill="hold"/>
                                            <p:tgtEl>
                                              <p:spTgt spid="144"/>
                                            </p:tgtEl>
                                            <p:attrNameLst>
                                              <p:attrName>ppt_w</p:attrName>
                                            </p:attrNameLst>
                                          </p:cBhvr>
                                          <p:tavLst>
                                            <p:tav tm="0">
                                              <p:val>
                                                <p:fltVal val="0"/>
                                              </p:val>
                                            </p:tav>
                                            <p:tav tm="100000">
                                              <p:val>
                                                <p:strVal val="#ppt_w"/>
                                              </p:val>
                                            </p:tav>
                                          </p:tavLst>
                                        </p:anim>
                                        <p:anim calcmode="lin" valueType="num">
                                          <p:cBhvr>
                                            <p:cTn id="328" dur="500" fill="hold"/>
                                            <p:tgtEl>
                                              <p:spTgt spid="144"/>
                                            </p:tgtEl>
                                            <p:attrNameLst>
                                              <p:attrName>ppt_h</p:attrName>
                                            </p:attrNameLst>
                                          </p:cBhvr>
                                          <p:tavLst>
                                            <p:tav tm="0">
                                              <p:val>
                                                <p:fltVal val="0"/>
                                              </p:val>
                                            </p:tav>
                                            <p:tav tm="100000">
                                              <p:val>
                                                <p:strVal val="#ppt_h"/>
                                              </p:val>
                                            </p:tav>
                                          </p:tavLst>
                                        </p:anim>
                                        <p:animEffect transition="in" filter="fade">
                                          <p:cBhvr>
                                            <p:cTn id="329" dur="500"/>
                                            <p:tgtEl>
                                              <p:spTgt spid="144"/>
                                            </p:tgtEl>
                                          </p:cBhvr>
                                        </p:animEffect>
                                      </p:childTnLst>
                                    </p:cTn>
                                  </p:par>
                                  <p:par>
                                    <p:cTn id="330" presetID="53" presetClass="entr" presetSubtype="16" fill="hold" nodeType="withEffect">
                                      <p:stCondLst>
                                        <p:cond delay="0"/>
                                      </p:stCondLst>
                                      <p:childTnLst>
                                        <p:set>
                                          <p:cBhvr>
                                            <p:cTn id="331" dur="1" fill="hold">
                                              <p:stCondLst>
                                                <p:cond delay="0"/>
                                              </p:stCondLst>
                                            </p:cTn>
                                            <p:tgtEl>
                                              <p:spTgt spid="145"/>
                                            </p:tgtEl>
                                            <p:attrNameLst>
                                              <p:attrName>style.visibility</p:attrName>
                                            </p:attrNameLst>
                                          </p:cBhvr>
                                          <p:to>
                                            <p:strVal val="visible"/>
                                          </p:to>
                                        </p:set>
                                        <p:anim calcmode="lin" valueType="num">
                                          <p:cBhvr>
                                            <p:cTn id="332" dur="500" fill="hold"/>
                                            <p:tgtEl>
                                              <p:spTgt spid="145"/>
                                            </p:tgtEl>
                                            <p:attrNameLst>
                                              <p:attrName>ppt_w</p:attrName>
                                            </p:attrNameLst>
                                          </p:cBhvr>
                                          <p:tavLst>
                                            <p:tav tm="0">
                                              <p:val>
                                                <p:fltVal val="0"/>
                                              </p:val>
                                            </p:tav>
                                            <p:tav tm="100000">
                                              <p:val>
                                                <p:strVal val="#ppt_w"/>
                                              </p:val>
                                            </p:tav>
                                          </p:tavLst>
                                        </p:anim>
                                        <p:anim calcmode="lin" valueType="num">
                                          <p:cBhvr>
                                            <p:cTn id="333" dur="500" fill="hold"/>
                                            <p:tgtEl>
                                              <p:spTgt spid="145"/>
                                            </p:tgtEl>
                                            <p:attrNameLst>
                                              <p:attrName>ppt_h</p:attrName>
                                            </p:attrNameLst>
                                          </p:cBhvr>
                                          <p:tavLst>
                                            <p:tav tm="0">
                                              <p:val>
                                                <p:fltVal val="0"/>
                                              </p:val>
                                            </p:tav>
                                            <p:tav tm="100000">
                                              <p:val>
                                                <p:strVal val="#ppt_h"/>
                                              </p:val>
                                            </p:tav>
                                          </p:tavLst>
                                        </p:anim>
                                        <p:animEffect transition="in" filter="fade">
                                          <p:cBhvr>
                                            <p:cTn id="334" dur="500"/>
                                            <p:tgtEl>
                                              <p:spTgt spid="145"/>
                                            </p:tgtEl>
                                          </p:cBhvr>
                                        </p:animEffect>
                                      </p:childTnLst>
                                    </p:cTn>
                                  </p:par>
                                  <p:par>
                                    <p:cTn id="335" presetID="53" presetClass="entr" presetSubtype="16" fill="hold" nodeType="withEffect">
                                      <p:stCondLst>
                                        <p:cond delay="0"/>
                                      </p:stCondLst>
                                      <p:childTnLst>
                                        <p:set>
                                          <p:cBhvr>
                                            <p:cTn id="336" dur="1" fill="hold">
                                              <p:stCondLst>
                                                <p:cond delay="0"/>
                                              </p:stCondLst>
                                            </p:cTn>
                                            <p:tgtEl>
                                              <p:spTgt spid="146"/>
                                            </p:tgtEl>
                                            <p:attrNameLst>
                                              <p:attrName>style.visibility</p:attrName>
                                            </p:attrNameLst>
                                          </p:cBhvr>
                                          <p:to>
                                            <p:strVal val="visible"/>
                                          </p:to>
                                        </p:set>
                                        <p:anim calcmode="lin" valueType="num">
                                          <p:cBhvr>
                                            <p:cTn id="337" dur="500" fill="hold"/>
                                            <p:tgtEl>
                                              <p:spTgt spid="146"/>
                                            </p:tgtEl>
                                            <p:attrNameLst>
                                              <p:attrName>ppt_w</p:attrName>
                                            </p:attrNameLst>
                                          </p:cBhvr>
                                          <p:tavLst>
                                            <p:tav tm="0">
                                              <p:val>
                                                <p:fltVal val="0"/>
                                              </p:val>
                                            </p:tav>
                                            <p:tav tm="100000">
                                              <p:val>
                                                <p:strVal val="#ppt_w"/>
                                              </p:val>
                                            </p:tav>
                                          </p:tavLst>
                                        </p:anim>
                                        <p:anim calcmode="lin" valueType="num">
                                          <p:cBhvr>
                                            <p:cTn id="338" dur="500" fill="hold"/>
                                            <p:tgtEl>
                                              <p:spTgt spid="146"/>
                                            </p:tgtEl>
                                            <p:attrNameLst>
                                              <p:attrName>ppt_h</p:attrName>
                                            </p:attrNameLst>
                                          </p:cBhvr>
                                          <p:tavLst>
                                            <p:tav tm="0">
                                              <p:val>
                                                <p:fltVal val="0"/>
                                              </p:val>
                                            </p:tav>
                                            <p:tav tm="100000">
                                              <p:val>
                                                <p:strVal val="#ppt_h"/>
                                              </p:val>
                                            </p:tav>
                                          </p:tavLst>
                                        </p:anim>
                                        <p:animEffect transition="in" filter="fade">
                                          <p:cBhvr>
                                            <p:cTn id="339" dur="500"/>
                                            <p:tgtEl>
                                              <p:spTgt spid="146"/>
                                            </p:tgtEl>
                                          </p:cBhvr>
                                        </p:animEffect>
                                      </p:childTnLst>
                                    </p:cTn>
                                  </p:par>
                                  <p:par>
                                    <p:cTn id="340" presetID="53" presetClass="entr" presetSubtype="16" fill="hold" nodeType="withEffect">
                                      <p:stCondLst>
                                        <p:cond delay="0"/>
                                      </p:stCondLst>
                                      <p:childTnLst>
                                        <p:set>
                                          <p:cBhvr>
                                            <p:cTn id="341" dur="1" fill="hold">
                                              <p:stCondLst>
                                                <p:cond delay="0"/>
                                              </p:stCondLst>
                                            </p:cTn>
                                            <p:tgtEl>
                                              <p:spTgt spid="147"/>
                                            </p:tgtEl>
                                            <p:attrNameLst>
                                              <p:attrName>style.visibility</p:attrName>
                                            </p:attrNameLst>
                                          </p:cBhvr>
                                          <p:to>
                                            <p:strVal val="visible"/>
                                          </p:to>
                                        </p:set>
                                        <p:anim calcmode="lin" valueType="num">
                                          <p:cBhvr>
                                            <p:cTn id="342" dur="500" fill="hold"/>
                                            <p:tgtEl>
                                              <p:spTgt spid="147"/>
                                            </p:tgtEl>
                                            <p:attrNameLst>
                                              <p:attrName>ppt_w</p:attrName>
                                            </p:attrNameLst>
                                          </p:cBhvr>
                                          <p:tavLst>
                                            <p:tav tm="0">
                                              <p:val>
                                                <p:fltVal val="0"/>
                                              </p:val>
                                            </p:tav>
                                            <p:tav tm="100000">
                                              <p:val>
                                                <p:strVal val="#ppt_w"/>
                                              </p:val>
                                            </p:tav>
                                          </p:tavLst>
                                        </p:anim>
                                        <p:anim calcmode="lin" valueType="num">
                                          <p:cBhvr>
                                            <p:cTn id="343" dur="500" fill="hold"/>
                                            <p:tgtEl>
                                              <p:spTgt spid="147"/>
                                            </p:tgtEl>
                                            <p:attrNameLst>
                                              <p:attrName>ppt_h</p:attrName>
                                            </p:attrNameLst>
                                          </p:cBhvr>
                                          <p:tavLst>
                                            <p:tav tm="0">
                                              <p:val>
                                                <p:fltVal val="0"/>
                                              </p:val>
                                            </p:tav>
                                            <p:tav tm="100000">
                                              <p:val>
                                                <p:strVal val="#ppt_h"/>
                                              </p:val>
                                            </p:tav>
                                          </p:tavLst>
                                        </p:anim>
                                        <p:animEffect transition="in" filter="fade">
                                          <p:cBhvr>
                                            <p:cTn id="344" dur="500"/>
                                            <p:tgtEl>
                                              <p:spTgt spid="147"/>
                                            </p:tgtEl>
                                          </p:cBhvr>
                                        </p:animEffect>
                                      </p:childTnLst>
                                    </p:cTn>
                                  </p:par>
                                  <p:par>
                                    <p:cTn id="345" presetID="53" presetClass="entr" presetSubtype="16" fill="hold" nodeType="withEffect">
                                      <p:stCondLst>
                                        <p:cond delay="0"/>
                                      </p:stCondLst>
                                      <p:childTnLst>
                                        <p:set>
                                          <p:cBhvr>
                                            <p:cTn id="346" dur="1" fill="hold">
                                              <p:stCondLst>
                                                <p:cond delay="0"/>
                                              </p:stCondLst>
                                            </p:cTn>
                                            <p:tgtEl>
                                              <p:spTgt spid="148"/>
                                            </p:tgtEl>
                                            <p:attrNameLst>
                                              <p:attrName>style.visibility</p:attrName>
                                            </p:attrNameLst>
                                          </p:cBhvr>
                                          <p:to>
                                            <p:strVal val="visible"/>
                                          </p:to>
                                        </p:set>
                                        <p:anim calcmode="lin" valueType="num">
                                          <p:cBhvr>
                                            <p:cTn id="347" dur="500" fill="hold"/>
                                            <p:tgtEl>
                                              <p:spTgt spid="148"/>
                                            </p:tgtEl>
                                            <p:attrNameLst>
                                              <p:attrName>ppt_w</p:attrName>
                                            </p:attrNameLst>
                                          </p:cBhvr>
                                          <p:tavLst>
                                            <p:tav tm="0">
                                              <p:val>
                                                <p:fltVal val="0"/>
                                              </p:val>
                                            </p:tav>
                                            <p:tav tm="100000">
                                              <p:val>
                                                <p:strVal val="#ppt_w"/>
                                              </p:val>
                                            </p:tav>
                                          </p:tavLst>
                                        </p:anim>
                                        <p:anim calcmode="lin" valueType="num">
                                          <p:cBhvr>
                                            <p:cTn id="348" dur="500" fill="hold"/>
                                            <p:tgtEl>
                                              <p:spTgt spid="148"/>
                                            </p:tgtEl>
                                            <p:attrNameLst>
                                              <p:attrName>ppt_h</p:attrName>
                                            </p:attrNameLst>
                                          </p:cBhvr>
                                          <p:tavLst>
                                            <p:tav tm="0">
                                              <p:val>
                                                <p:fltVal val="0"/>
                                              </p:val>
                                            </p:tav>
                                            <p:tav tm="100000">
                                              <p:val>
                                                <p:strVal val="#ppt_h"/>
                                              </p:val>
                                            </p:tav>
                                          </p:tavLst>
                                        </p:anim>
                                        <p:animEffect transition="in" filter="fade">
                                          <p:cBhvr>
                                            <p:cTn id="349" dur="500"/>
                                            <p:tgtEl>
                                              <p:spTgt spid="148"/>
                                            </p:tgtEl>
                                          </p:cBhvr>
                                        </p:animEffect>
                                      </p:childTnLst>
                                    </p:cTn>
                                  </p:par>
                                  <p:par>
                                    <p:cTn id="350" presetID="53" presetClass="entr" presetSubtype="16" fill="hold" nodeType="withEffect">
                                      <p:stCondLst>
                                        <p:cond delay="0"/>
                                      </p:stCondLst>
                                      <p:childTnLst>
                                        <p:set>
                                          <p:cBhvr>
                                            <p:cTn id="351" dur="1" fill="hold">
                                              <p:stCondLst>
                                                <p:cond delay="0"/>
                                              </p:stCondLst>
                                            </p:cTn>
                                            <p:tgtEl>
                                              <p:spTgt spid="149"/>
                                            </p:tgtEl>
                                            <p:attrNameLst>
                                              <p:attrName>style.visibility</p:attrName>
                                            </p:attrNameLst>
                                          </p:cBhvr>
                                          <p:to>
                                            <p:strVal val="visible"/>
                                          </p:to>
                                        </p:set>
                                        <p:anim calcmode="lin" valueType="num">
                                          <p:cBhvr>
                                            <p:cTn id="352" dur="500" fill="hold"/>
                                            <p:tgtEl>
                                              <p:spTgt spid="149"/>
                                            </p:tgtEl>
                                            <p:attrNameLst>
                                              <p:attrName>ppt_w</p:attrName>
                                            </p:attrNameLst>
                                          </p:cBhvr>
                                          <p:tavLst>
                                            <p:tav tm="0">
                                              <p:val>
                                                <p:fltVal val="0"/>
                                              </p:val>
                                            </p:tav>
                                            <p:tav tm="100000">
                                              <p:val>
                                                <p:strVal val="#ppt_w"/>
                                              </p:val>
                                            </p:tav>
                                          </p:tavLst>
                                        </p:anim>
                                        <p:anim calcmode="lin" valueType="num">
                                          <p:cBhvr>
                                            <p:cTn id="353" dur="500" fill="hold"/>
                                            <p:tgtEl>
                                              <p:spTgt spid="149"/>
                                            </p:tgtEl>
                                            <p:attrNameLst>
                                              <p:attrName>ppt_h</p:attrName>
                                            </p:attrNameLst>
                                          </p:cBhvr>
                                          <p:tavLst>
                                            <p:tav tm="0">
                                              <p:val>
                                                <p:fltVal val="0"/>
                                              </p:val>
                                            </p:tav>
                                            <p:tav tm="100000">
                                              <p:val>
                                                <p:strVal val="#ppt_h"/>
                                              </p:val>
                                            </p:tav>
                                          </p:tavLst>
                                        </p:anim>
                                        <p:animEffect transition="in" filter="fade">
                                          <p:cBhvr>
                                            <p:cTn id="354" dur="500"/>
                                            <p:tgtEl>
                                              <p:spTgt spid="149"/>
                                            </p:tgtEl>
                                          </p:cBhvr>
                                        </p:animEffect>
                                      </p:childTnLst>
                                    </p:cTn>
                                  </p:par>
                                  <p:par>
                                    <p:cTn id="355" presetID="53" presetClass="entr" presetSubtype="16" fill="hold" nodeType="withEffect">
                                      <p:stCondLst>
                                        <p:cond delay="0"/>
                                      </p:stCondLst>
                                      <p:childTnLst>
                                        <p:set>
                                          <p:cBhvr>
                                            <p:cTn id="356" dur="1" fill="hold">
                                              <p:stCondLst>
                                                <p:cond delay="0"/>
                                              </p:stCondLst>
                                            </p:cTn>
                                            <p:tgtEl>
                                              <p:spTgt spid="150"/>
                                            </p:tgtEl>
                                            <p:attrNameLst>
                                              <p:attrName>style.visibility</p:attrName>
                                            </p:attrNameLst>
                                          </p:cBhvr>
                                          <p:to>
                                            <p:strVal val="visible"/>
                                          </p:to>
                                        </p:set>
                                        <p:anim calcmode="lin" valueType="num">
                                          <p:cBhvr>
                                            <p:cTn id="357" dur="500" fill="hold"/>
                                            <p:tgtEl>
                                              <p:spTgt spid="150"/>
                                            </p:tgtEl>
                                            <p:attrNameLst>
                                              <p:attrName>ppt_w</p:attrName>
                                            </p:attrNameLst>
                                          </p:cBhvr>
                                          <p:tavLst>
                                            <p:tav tm="0">
                                              <p:val>
                                                <p:fltVal val="0"/>
                                              </p:val>
                                            </p:tav>
                                            <p:tav tm="100000">
                                              <p:val>
                                                <p:strVal val="#ppt_w"/>
                                              </p:val>
                                            </p:tav>
                                          </p:tavLst>
                                        </p:anim>
                                        <p:anim calcmode="lin" valueType="num">
                                          <p:cBhvr>
                                            <p:cTn id="358" dur="500" fill="hold"/>
                                            <p:tgtEl>
                                              <p:spTgt spid="150"/>
                                            </p:tgtEl>
                                            <p:attrNameLst>
                                              <p:attrName>ppt_h</p:attrName>
                                            </p:attrNameLst>
                                          </p:cBhvr>
                                          <p:tavLst>
                                            <p:tav tm="0">
                                              <p:val>
                                                <p:fltVal val="0"/>
                                              </p:val>
                                            </p:tav>
                                            <p:tav tm="100000">
                                              <p:val>
                                                <p:strVal val="#ppt_h"/>
                                              </p:val>
                                            </p:tav>
                                          </p:tavLst>
                                        </p:anim>
                                        <p:animEffect transition="in" filter="fade">
                                          <p:cBhvr>
                                            <p:cTn id="359" dur="500"/>
                                            <p:tgtEl>
                                              <p:spTgt spid="150"/>
                                            </p:tgtEl>
                                          </p:cBhvr>
                                        </p:animEffect>
                                      </p:childTnLst>
                                    </p:cTn>
                                  </p:par>
                                  <p:par>
                                    <p:cTn id="360" presetID="53" presetClass="entr" presetSubtype="16" fill="hold" nodeType="withEffect">
                                      <p:stCondLst>
                                        <p:cond delay="0"/>
                                      </p:stCondLst>
                                      <p:childTnLst>
                                        <p:set>
                                          <p:cBhvr>
                                            <p:cTn id="361" dur="1" fill="hold">
                                              <p:stCondLst>
                                                <p:cond delay="0"/>
                                              </p:stCondLst>
                                            </p:cTn>
                                            <p:tgtEl>
                                              <p:spTgt spid="151"/>
                                            </p:tgtEl>
                                            <p:attrNameLst>
                                              <p:attrName>style.visibility</p:attrName>
                                            </p:attrNameLst>
                                          </p:cBhvr>
                                          <p:to>
                                            <p:strVal val="visible"/>
                                          </p:to>
                                        </p:set>
                                        <p:anim calcmode="lin" valueType="num">
                                          <p:cBhvr>
                                            <p:cTn id="362" dur="500" fill="hold"/>
                                            <p:tgtEl>
                                              <p:spTgt spid="151"/>
                                            </p:tgtEl>
                                            <p:attrNameLst>
                                              <p:attrName>ppt_w</p:attrName>
                                            </p:attrNameLst>
                                          </p:cBhvr>
                                          <p:tavLst>
                                            <p:tav tm="0">
                                              <p:val>
                                                <p:fltVal val="0"/>
                                              </p:val>
                                            </p:tav>
                                            <p:tav tm="100000">
                                              <p:val>
                                                <p:strVal val="#ppt_w"/>
                                              </p:val>
                                            </p:tav>
                                          </p:tavLst>
                                        </p:anim>
                                        <p:anim calcmode="lin" valueType="num">
                                          <p:cBhvr>
                                            <p:cTn id="363" dur="500" fill="hold"/>
                                            <p:tgtEl>
                                              <p:spTgt spid="151"/>
                                            </p:tgtEl>
                                            <p:attrNameLst>
                                              <p:attrName>ppt_h</p:attrName>
                                            </p:attrNameLst>
                                          </p:cBhvr>
                                          <p:tavLst>
                                            <p:tav tm="0">
                                              <p:val>
                                                <p:fltVal val="0"/>
                                              </p:val>
                                            </p:tav>
                                            <p:tav tm="100000">
                                              <p:val>
                                                <p:strVal val="#ppt_h"/>
                                              </p:val>
                                            </p:tav>
                                          </p:tavLst>
                                        </p:anim>
                                        <p:animEffect transition="in" filter="fade">
                                          <p:cBhvr>
                                            <p:cTn id="364" dur="500"/>
                                            <p:tgtEl>
                                              <p:spTgt spid="151"/>
                                            </p:tgtEl>
                                          </p:cBhvr>
                                        </p:animEffect>
                                      </p:childTnLst>
                                    </p:cTn>
                                  </p:par>
                                  <p:par>
                                    <p:cTn id="365" presetID="53" presetClass="entr" presetSubtype="16" fill="hold" nodeType="withEffect">
                                      <p:stCondLst>
                                        <p:cond delay="0"/>
                                      </p:stCondLst>
                                      <p:childTnLst>
                                        <p:set>
                                          <p:cBhvr>
                                            <p:cTn id="366" dur="1" fill="hold">
                                              <p:stCondLst>
                                                <p:cond delay="0"/>
                                              </p:stCondLst>
                                            </p:cTn>
                                            <p:tgtEl>
                                              <p:spTgt spid="152"/>
                                            </p:tgtEl>
                                            <p:attrNameLst>
                                              <p:attrName>style.visibility</p:attrName>
                                            </p:attrNameLst>
                                          </p:cBhvr>
                                          <p:to>
                                            <p:strVal val="visible"/>
                                          </p:to>
                                        </p:set>
                                        <p:anim calcmode="lin" valueType="num">
                                          <p:cBhvr>
                                            <p:cTn id="367" dur="500" fill="hold"/>
                                            <p:tgtEl>
                                              <p:spTgt spid="152"/>
                                            </p:tgtEl>
                                            <p:attrNameLst>
                                              <p:attrName>ppt_w</p:attrName>
                                            </p:attrNameLst>
                                          </p:cBhvr>
                                          <p:tavLst>
                                            <p:tav tm="0">
                                              <p:val>
                                                <p:fltVal val="0"/>
                                              </p:val>
                                            </p:tav>
                                            <p:tav tm="100000">
                                              <p:val>
                                                <p:strVal val="#ppt_w"/>
                                              </p:val>
                                            </p:tav>
                                          </p:tavLst>
                                        </p:anim>
                                        <p:anim calcmode="lin" valueType="num">
                                          <p:cBhvr>
                                            <p:cTn id="368" dur="500" fill="hold"/>
                                            <p:tgtEl>
                                              <p:spTgt spid="152"/>
                                            </p:tgtEl>
                                            <p:attrNameLst>
                                              <p:attrName>ppt_h</p:attrName>
                                            </p:attrNameLst>
                                          </p:cBhvr>
                                          <p:tavLst>
                                            <p:tav tm="0">
                                              <p:val>
                                                <p:fltVal val="0"/>
                                              </p:val>
                                            </p:tav>
                                            <p:tav tm="100000">
                                              <p:val>
                                                <p:strVal val="#ppt_h"/>
                                              </p:val>
                                            </p:tav>
                                          </p:tavLst>
                                        </p:anim>
                                        <p:animEffect transition="in" filter="fade">
                                          <p:cBhvr>
                                            <p:cTn id="369" dur="500"/>
                                            <p:tgtEl>
                                              <p:spTgt spid="152"/>
                                            </p:tgtEl>
                                          </p:cBhvr>
                                        </p:animEffect>
                                      </p:childTnLst>
                                    </p:cTn>
                                  </p:par>
                                  <p:par>
                                    <p:cTn id="370" presetID="53" presetClass="entr" presetSubtype="16" fill="hold" nodeType="withEffect">
                                      <p:stCondLst>
                                        <p:cond delay="0"/>
                                      </p:stCondLst>
                                      <p:childTnLst>
                                        <p:set>
                                          <p:cBhvr>
                                            <p:cTn id="371" dur="1" fill="hold">
                                              <p:stCondLst>
                                                <p:cond delay="0"/>
                                              </p:stCondLst>
                                            </p:cTn>
                                            <p:tgtEl>
                                              <p:spTgt spid="153"/>
                                            </p:tgtEl>
                                            <p:attrNameLst>
                                              <p:attrName>style.visibility</p:attrName>
                                            </p:attrNameLst>
                                          </p:cBhvr>
                                          <p:to>
                                            <p:strVal val="visible"/>
                                          </p:to>
                                        </p:set>
                                        <p:anim calcmode="lin" valueType="num">
                                          <p:cBhvr>
                                            <p:cTn id="372" dur="500" fill="hold"/>
                                            <p:tgtEl>
                                              <p:spTgt spid="153"/>
                                            </p:tgtEl>
                                            <p:attrNameLst>
                                              <p:attrName>ppt_w</p:attrName>
                                            </p:attrNameLst>
                                          </p:cBhvr>
                                          <p:tavLst>
                                            <p:tav tm="0">
                                              <p:val>
                                                <p:fltVal val="0"/>
                                              </p:val>
                                            </p:tav>
                                            <p:tav tm="100000">
                                              <p:val>
                                                <p:strVal val="#ppt_w"/>
                                              </p:val>
                                            </p:tav>
                                          </p:tavLst>
                                        </p:anim>
                                        <p:anim calcmode="lin" valueType="num">
                                          <p:cBhvr>
                                            <p:cTn id="373" dur="500" fill="hold"/>
                                            <p:tgtEl>
                                              <p:spTgt spid="153"/>
                                            </p:tgtEl>
                                            <p:attrNameLst>
                                              <p:attrName>ppt_h</p:attrName>
                                            </p:attrNameLst>
                                          </p:cBhvr>
                                          <p:tavLst>
                                            <p:tav tm="0">
                                              <p:val>
                                                <p:fltVal val="0"/>
                                              </p:val>
                                            </p:tav>
                                            <p:tav tm="100000">
                                              <p:val>
                                                <p:strVal val="#ppt_h"/>
                                              </p:val>
                                            </p:tav>
                                          </p:tavLst>
                                        </p:anim>
                                        <p:animEffect transition="in" filter="fade">
                                          <p:cBhvr>
                                            <p:cTn id="374" dur="500"/>
                                            <p:tgtEl>
                                              <p:spTgt spid="153"/>
                                            </p:tgtEl>
                                          </p:cBhvr>
                                        </p:animEffect>
                                      </p:childTnLst>
                                    </p:cTn>
                                  </p:par>
                                  <p:par>
                                    <p:cTn id="375" presetID="53" presetClass="entr" presetSubtype="16" fill="hold" nodeType="withEffect">
                                      <p:stCondLst>
                                        <p:cond delay="0"/>
                                      </p:stCondLst>
                                      <p:childTnLst>
                                        <p:set>
                                          <p:cBhvr>
                                            <p:cTn id="376" dur="1" fill="hold">
                                              <p:stCondLst>
                                                <p:cond delay="0"/>
                                              </p:stCondLst>
                                            </p:cTn>
                                            <p:tgtEl>
                                              <p:spTgt spid="156"/>
                                            </p:tgtEl>
                                            <p:attrNameLst>
                                              <p:attrName>style.visibility</p:attrName>
                                            </p:attrNameLst>
                                          </p:cBhvr>
                                          <p:to>
                                            <p:strVal val="visible"/>
                                          </p:to>
                                        </p:set>
                                        <p:anim calcmode="lin" valueType="num">
                                          <p:cBhvr>
                                            <p:cTn id="377" dur="500" fill="hold"/>
                                            <p:tgtEl>
                                              <p:spTgt spid="156"/>
                                            </p:tgtEl>
                                            <p:attrNameLst>
                                              <p:attrName>ppt_w</p:attrName>
                                            </p:attrNameLst>
                                          </p:cBhvr>
                                          <p:tavLst>
                                            <p:tav tm="0">
                                              <p:val>
                                                <p:fltVal val="0"/>
                                              </p:val>
                                            </p:tav>
                                            <p:tav tm="100000">
                                              <p:val>
                                                <p:strVal val="#ppt_w"/>
                                              </p:val>
                                            </p:tav>
                                          </p:tavLst>
                                        </p:anim>
                                        <p:anim calcmode="lin" valueType="num">
                                          <p:cBhvr>
                                            <p:cTn id="378" dur="500" fill="hold"/>
                                            <p:tgtEl>
                                              <p:spTgt spid="156"/>
                                            </p:tgtEl>
                                            <p:attrNameLst>
                                              <p:attrName>ppt_h</p:attrName>
                                            </p:attrNameLst>
                                          </p:cBhvr>
                                          <p:tavLst>
                                            <p:tav tm="0">
                                              <p:val>
                                                <p:fltVal val="0"/>
                                              </p:val>
                                            </p:tav>
                                            <p:tav tm="100000">
                                              <p:val>
                                                <p:strVal val="#ppt_h"/>
                                              </p:val>
                                            </p:tav>
                                          </p:tavLst>
                                        </p:anim>
                                        <p:animEffect transition="in" filter="fade">
                                          <p:cBhvr>
                                            <p:cTn id="379" dur="500"/>
                                            <p:tgtEl>
                                              <p:spTgt spid="156"/>
                                            </p:tgtEl>
                                          </p:cBhvr>
                                        </p:animEffect>
                                      </p:childTnLst>
                                    </p:cTn>
                                  </p:par>
                                  <p:par>
                                    <p:cTn id="380" presetID="53" presetClass="entr" presetSubtype="16" fill="hold" nodeType="withEffect">
                                      <p:stCondLst>
                                        <p:cond delay="0"/>
                                      </p:stCondLst>
                                      <p:childTnLst>
                                        <p:set>
                                          <p:cBhvr>
                                            <p:cTn id="381" dur="1" fill="hold">
                                              <p:stCondLst>
                                                <p:cond delay="0"/>
                                              </p:stCondLst>
                                            </p:cTn>
                                            <p:tgtEl>
                                              <p:spTgt spid="157"/>
                                            </p:tgtEl>
                                            <p:attrNameLst>
                                              <p:attrName>style.visibility</p:attrName>
                                            </p:attrNameLst>
                                          </p:cBhvr>
                                          <p:to>
                                            <p:strVal val="visible"/>
                                          </p:to>
                                        </p:set>
                                        <p:anim calcmode="lin" valueType="num">
                                          <p:cBhvr>
                                            <p:cTn id="382" dur="500" fill="hold"/>
                                            <p:tgtEl>
                                              <p:spTgt spid="157"/>
                                            </p:tgtEl>
                                            <p:attrNameLst>
                                              <p:attrName>ppt_w</p:attrName>
                                            </p:attrNameLst>
                                          </p:cBhvr>
                                          <p:tavLst>
                                            <p:tav tm="0">
                                              <p:val>
                                                <p:fltVal val="0"/>
                                              </p:val>
                                            </p:tav>
                                            <p:tav tm="100000">
                                              <p:val>
                                                <p:strVal val="#ppt_w"/>
                                              </p:val>
                                            </p:tav>
                                          </p:tavLst>
                                        </p:anim>
                                        <p:anim calcmode="lin" valueType="num">
                                          <p:cBhvr>
                                            <p:cTn id="383" dur="500" fill="hold"/>
                                            <p:tgtEl>
                                              <p:spTgt spid="157"/>
                                            </p:tgtEl>
                                            <p:attrNameLst>
                                              <p:attrName>ppt_h</p:attrName>
                                            </p:attrNameLst>
                                          </p:cBhvr>
                                          <p:tavLst>
                                            <p:tav tm="0">
                                              <p:val>
                                                <p:fltVal val="0"/>
                                              </p:val>
                                            </p:tav>
                                            <p:tav tm="100000">
                                              <p:val>
                                                <p:strVal val="#ppt_h"/>
                                              </p:val>
                                            </p:tav>
                                          </p:tavLst>
                                        </p:anim>
                                        <p:animEffect transition="in" filter="fade">
                                          <p:cBhvr>
                                            <p:cTn id="384" dur="500"/>
                                            <p:tgtEl>
                                              <p:spTgt spid="157"/>
                                            </p:tgtEl>
                                          </p:cBhvr>
                                        </p:animEffect>
                                      </p:childTnLst>
                                    </p:cTn>
                                  </p:par>
                                  <p:par>
                                    <p:cTn id="385" presetID="53" presetClass="entr" presetSubtype="16" fill="hold" nodeType="withEffect">
                                      <p:stCondLst>
                                        <p:cond delay="0"/>
                                      </p:stCondLst>
                                      <p:childTnLst>
                                        <p:set>
                                          <p:cBhvr>
                                            <p:cTn id="386" dur="1" fill="hold">
                                              <p:stCondLst>
                                                <p:cond delay="0"/>
                                              </p:stCondLst>
                                            </p:cTn>
                                            <p:tgtEl>
                                              <p:spTgt spid="158"/>
                                            </p:tgtEl>
                                            <p:attrNameLst>
                                              <p:attrName>style.visibility</p:attrName>
                                            </p:attrNameLst>
                                          </p:cBhvr>
                                          <p:to>
                                            <p:strVal val="visible"/>
                                          </p:to>
                                        </p:set>
                                        <p:anim calcmode="lin" valueType="num">
                                          <p:cBhvr>
                                            <p:cTn id="387" dur="500" fill="hold"/>
                                            <p:tgtEl>
                                              <p:spTgt spid="158"/>
                                            </p:tgtEl>
                                            <p:attrNameLst>
                                              <p:attrName>ppt_w</p:attrName>
                                            </p:attrNameLst>
                                          </p:cBhvr>
                                          <p:tavLst>
                                            <p:tav tm="0">
                                              <p:val>
                                                <p:fltVal val="0"/>
                                              </p:val>
                                            </p:tav>
                                            <p:tav tm="100000">
                                              <p:val>
                                                <p:strVal val="#ppt_w"/>
                                              </p:val>
                                            </p:tav>
                                          </p:tavLst>
                                        </p:anim>
                                        <p:anim calcmode="lin" valueType="num">
                                          <p:cBhvr>
                                            <p:cTn id="388" dur="500" fill="hold"/>
                                            <p:tgtEl>
                                              <p:spTgt spid="158"/>
                                            </p:tgtEl>
                                            <p:attrNameLst>
                                              <p:attrName>ppt_h</p:attrName>
                                            </p:attrNameLst>
                                          </p:cBhvr>
                                          <p:tavLst>
                                            <p:tav tm="0">
                                              <p:val>
                                                <p:fltVal val="0"/>
                                              </p:val>
                                            </p:tav>
                                            <p:tav tm="100000">
                                              <p:val>
                                                <p:strVal val="#ppt_h"/>
                                              </p:val>
                                            </p:tav>
                                          </p:tavLst>
                                        </p:anim>
                                        <p:animEffect transition="in" filter="fade">
                                          <p:cBhvr>
                                            <p:cTn id="389" dur="500"/>
                                            <p:tgtEl>
                                              <p:spTgt spid="158"/>
                                            </p:tgtEl>
                                          </p:cBhvr>
                                        </p:animEffect>
                                      </p:childTnLst>
                                    </p:cTn>
                                  </p:par>
                                  <p:par>
                                    <p:cTn id="390" presetID="53" presetClass="entr" presetSubtype="16" fill="hold" nodeType="withEffect">
                                      <p:stCondLst>
                                        <p:cond delay="0"/>
                                      </p:stCondLst>
                                      <p:childTnLst>
                                        <p:set>
                                          <p:cBhvr>
                                            <p:cTn id="391" dur="1" fill="hold">
                                              <p:stCondLst>
                                                <p:cond delay="0"/>
                                              </p:stCondLst>
                                            </p:cTn>
                                            <p:tgtEl>
                                              <p:spTgt spid="159"/>
                                            </p:tgtEl>
                                            <p:attrNameLst>
                                              <p:attrName>style.visibility</p:attrName>
                                            </p:attrNameLst>
                                          </p:cBhvr>
                                          <p:to>
                                            <p:strVal val="visible"/>
                                          </p:to>
                                        </p:set>
                                        <p:anim calcmode="lin" valueType="num">
                                          <p:cBhvr>
                                            <p:cTn id="392" dur="500" fill="hold"/>
                                            <p:tgtEl>
                                              <p:spTgt spid="159"/>
                                            </p:tgtEl>
                                            <p:attrNameLst>
                                              <p:attrName>ppt_w</p:attrName>
                                            </p:attrNameLst>
                                          </p:cBhvr>
                                          <p:tavLst>
                                            <p:tav tm="0">
                                              <p:val>
                                                <p:fltVal val="0"/>
                                              </p:val>
                                            </p:tav>
                                            <p:tav tm="100000">
                                              <p:val>
                                                <p:strVal val="#ppt_w"/>
                                              </p:val>
                                            </p:tav>
                                          </p:tavLst>
                                        </p:anim>
                                        <p:anim calcmode="lin" valueType="num">
                                          <p:cBhvr>
                                            <p:cTn id="393" dur="500" fill="hold"/>
                                            <p:tgtEl>
                                              <p:spTgt spid="159"/>
                                            </p:tgtEl>
                                            <p:attrNameLst>
                                              <p:attrName>ppt_h</p:attrName>
                                            </p:attrNameLst>
                                          </p:cBhvr>
                                          <p:tavLst>
                                            <p:tav tm="0">
                                              <p:val>
                                                <p:fltVal val="0"/>
                                              </p:val>
                                            </p:tav>
                                            <p:tav tm="100000">
                                              <p:val>
                                                <p:strVal val="#ppt_h"/>
                                              </p:val>
                                            </p:tav>
                                          </p:tavLst>
                                        </p:anim>
                                        <p:animEffect transition="in" filter="fade">
                                          <p:cBhvr>
                                            <p:cTn id="394" dur="500"/>
                                            <p:tgtEl>
                                              <p:spTgt spid="159"/>
                                            </p:tgtEl>
                                          </p:cBhvr>
                                        </p:animEffect>
                                      </p:childTnLst>
                                    </p:cTn>
                                  </p:par>
                                  <p:par>
                                    <p:cTn id="395" presetID="53" presetClass="entr" presetSubtype="16" fill="hold" nodeType="withEffect">
                                      <p:stCondLst>
                                        <p:cond delay="0"/>
                                      </p:stCondLst>
                                      <p:childTnLst>
                                        <p:set>
                                          <p:cBhvr>
                                            <p:cTn id="396" dur="1" fill="hold">
                                              <p:stCondLst>
                                                <p:cond delay="0"/>
                                              </p:stCondLst>
                                            </p:cTn>
                                            <p:tgtEl>
                                              <p:spTgt spid="160"/>
                                            </p:tgtEl>
                                            <p:attrNameLst>
                                              <p:attrName>style.visibility</p:attrName>
                                            </p:attrNameLst>
                                          </p:cBhvr>
                                          <p:to>
                                            <p:strVal val="visible"/>
                                          </p:to>
                                        </p:set>
                                        <p:anim calcmode="lin" valueType="num">
                                          <p:cBhvr>
                                            <p:cTn id="397" dur="500" fill="hold"/>
                                            <p:tgtEl>
                                              <p:spTgt spid="160"/>
                                            </p:tgtEl>
                                            <p:attrNameLst>
                                              <p:attrName>ppt_w</p:attrName>
                                            </p:attrNameLst>
                                          </p:cBhvr>
                                          <p:tavLst>
                                            <p:tav tm="0">
                                              <p:val>
                                                <p:fltVal val="0"/>
                                              </p:val>
                                            </p:tav>
                                            <p:tav tm="100000">
                                              <p:val>
                                                <p:strVal val="#ppt_w"/>
                                              </p:val>
                                            </p:tav>
                                          </p:tavLst>
                                        </p:anim>
                                        <p:anim calcmode="lin" valueType="num">
                                          <p:cBhvr>
                                            <p:cTn id="398" dur="500" fill="hold"/>
                                            <p:tgtEl>
                                              <p:spTgt spid="160"/>
                                            </p:tgtEl>
                                            <p:attrNameLst>
                                              <p:attrName>ppt_h</p:attrName>
                                            </p:attrNameLst>
                                          </p:cBhvr>
                                          <p:tavLst>
                                            <p:tav tm="0">
                                              <p:val>
                                                <p:fltVal val="0"/>
                                              </p:val>
                                            </p:tav>
                                            <p:tav tm="100000">
                                              <p:val>
                                                <p:strVal val="#ppt_h"/>
                                              </p:val>
                                            </p:tav>
                                          </p:tavLst>
                                        </p:anim>
                                        <p:animEffect transition="in" filter="fade">
                                          <p:cBhvr>
                                            <p:cTn id="399" dur="500"/>
                                            <p:tgtEl>
                                              <p:spTgt spid="160"/>
                                            </p:tgtEl>
                                          </p:cBhvr>
                                        </p:animEffect>
                                      </p:childTnLst>
                                    </p:cTn>
                                  </p:par>
                                  <p:par>
                                    <p:cTn id="400" presetID="53" presetClass="entr" presetSubtype="16" fill="hold" nodeType="withEffect">
                                      <p:stCondLst>
                                        <p:cond delay="0"/>
                                      </p:stCondLst>
                                      <p:childTnLst>
                                        <p:set>
                                          <p:cBhvr>
                                            <p:cTn id="401" dur="1" fill="hold">
                                              <p:stCondLst>
                                                <p:cond delay="0"/>
                                              </p:stCondLst>
                                            </p:cTn>
                                            <p:tgtEl>
                                              <p:spTgt spid="161"/>
                                            </p:tgtEl>
                                            <p:attrNameLst>
                                              <p:attrName>style.visibility</p:attrName>
                                            </p:attrNameLst>
                                          </p:cBhvr>
                                          <p:to>
                                            <p:strVal val="visible"/>
                                          </p:to>
                                        </p:set>
                                        <p:anim calcmode="lin" valueType="num">
                                          <p:cBhvr>
                                            <p:cTn id="402" dur="500" fill="hold"/>
                                            <p:tgtEl>
                                              <p:spTgt spid="161"/>
                                            </p:tgtEl>
                                            <p:attrNameLst>
                                              <p:attrName>ppt_w</p:attrName>
                                            </p:attrNameLst>
                                          </p:cBhvr>
                                          <p:tavLst>
                                            <p:tav tm="0">
                                              <p:val>
                                                <p:fltVal val="0"/>
                                              </p:val>
                                            </p:tav>
                                            <p:tav tm="100000">
                                              <p:val>
                                                <p:strVal val="#ppt_w"/>
                                              </p:val>
                                            </p:tav>
                                          </p:tavLst>
                                        </p:anim>
                                        <p:anim calcmode="lin" valueType="num">
                                          <p:cBhvr>
                                            <p:cTn id="403" dur="500" fill="hold"/>
                                            <p:tgtEl>
                                              <p:spTgt spid="161"/>
                                            </p:tgtEl>
                                            <p:attrNameLst>
                                              <p:attrName>ppt_h</p:attrName>
                                            </p:attrNameLst>
                                          </p:cBhvr>
                                          <p:tavLst>
                                            <p:tav tm="0">
                                              <p:val>
                                                <p:fltVal val="0"/>
                                              </p:val>
                                            </p:tav>
                                            <p:tav tm="100000">
                                              <p:val>
                                                <p:strVal val="#ppt_h"/>
                                              </p:val>
                                            </p:tav>
                                          </p:tavLst>
                                        </p:anim>
                                        <p:animEffect transition="in" filter="fade">
                                          <p:cBhvr>
                                            <p:cTn id="404" dur="500"/>
                                            <p:tgtEl>
                                              <p:spTgt spid="161"/>
                                            </p:tgtEl>
                                          </p:cBhvr>
                                        </p:animEffect>
                                      </p:childTnLst>
                                    </p:cTn>
                                  </p:par>
                                  <p:par>
                                    <p:cTn id="405" presetID="53" presetClass="entr" presetSubtype="16" fill="hold" nodeType="withEffect">
                                      <p:stCondLst>
                                        <p:cond delay="0"/>
                                      </p:stCondLst>
                                      <p:childTnLst>
                                        <p:set>
                                          <p:cBhvr>
                                            <p:cTn id="406" dur="1" fill="hold">
                                              <p:stCondLst>
                                                <p:cond delay="0"/>
                                              </p:stCondLst>
                                            </p:cTn>
                                            <p:tgtEl>
                                              <p:spTgt spid="162"/>
                                            </p:tgtEl>
                                            <p:attrNameLst>
                                              <p:attrName>style.visibility</p:attrName>
                                            </p:attrNameLst>
                                          </p:cBhvr>
                                          <p:to>
                                            <p:strVal val="visible"/>
                                          </p:to>
                                        </p:set>
                                        <p:anim calcmode="lin" valueType="num">
                                          <p:cBhvr>
                                            <p:cTn id="407" dur="500" fill="hold"/>
                                            <p:tgtEl>
                                              <p:spTgt spid="162"/>
                                            </p:tgtEl>
                                            <p:attrNameLst>
                                              <p:attrName>ppt_w</p:attrName>
                                            </p:attrNameLst>
                                          </p:cBhvr>
                                          <p:tavLst>
                                            <p:tav tm="0">
                                              <p:val>
                                                <p:fltVal val="0"/>
                                              </p:val>
                                            </p:tav>
                                            <p:tav tm="100000">
                                              <p:val>
                                                <p:strVal val="#ppt_w"/>
                                              </p:val>
                                            </p:tav>
                                          </p:tavLst>
                                        </p:anim>
                                        <p:anim calcmode="lin" valueType="num">
                                          <p:cBhvr>
                                            <p:cTn id="408" dur="500" fill="hold"/>
                                            <p:tgtEl>
                                              <p:spTgt spid="162"/>
                                            </p:tgtEl>
                                            <p:attrNameLst>
                                              <p:attrName>ppt_h</p:attrName>
                                            </p:attrNameLst>
                                          </p:cBhvr>
                                          <p:tavLst>
                                            <p:tav tm="0">
                                              <p:val>
                                                <p:fltVal val="0"/>
                                              </p:val>
                                            </p:tav>
                                            <p:tav tm="100000">
                                              <p:val>
                                                <p:strVal val="#ppt_h"/>
                                              </p:val>
                                            </p:tav>
                                          </p:tavLst>
                                        </p:anim>
                                        <p:animEffect transition="in" filter="fade">
                                          <p:cBhvr>
                                            <p:cTn id="409" dur="500"/>
                                            <p:tgtEl>
                                              <p:spTgt spid="162"/>
                                            </p:tgtEl>
                                          </p:cBhvr>
                                        </p:animEffect>
                                      </p:childTnLst>
                                    </p:cTn>
                                  </p:par>
                                  <p:par>
                                    <p:cTn id="410" presetID="53" presetClass="entr" presetSubtype="16" fill="hold" nodeType="withEffect">
                                      <p:stCondLst>
                                        <p:cond delay="0"/>
                                      </p:stCondLst>
                                      <p:childTnLst>
                                        <p:set>
                                          <p:cBhvr>
                                            <p:cTn id="411" dur="1" fill="hold">
                                              <p:stCondLst>
                                                <p:cond delay="0"/>
                                              </p:stCondLst>
                                            </p:cTn>
                                            <p:tgtEl>
                                              <p:spTgt spid="163"/>
                                            </p:tgtEl>
                                            <p:attrNameLst>
                                              <p:attrName>style.visibility</p:attrName>
                                            </p:attrNameLst>
                                          </p:cBhvr>
                                          <p:to>
                                            <p:strVal val="visible"/>
                                          </p:to>
                                        </p:set>
                                        <p:anim calcmode="lin" valueType="num">
                                          <p:cBhvr>
                                            <p:cTn id="412" dur="500" fill="hold"/>
                                            <p:tgtEl>
                                              <p:spTgt spid="163"/>
                                            </p:tgtEl>
                                            <p:attrNameLst>
                                              <p:attrName>ppt_w</p:attrName>
                                            </p:attrNameLst>
                                          </p:cBhvr>
                                          <p:tavLst>
                                            <p:tav tm="0">
                                              <p:val>
                                                <p:fltVal val="0"/>
                                              </p:val>
                                            </p:tav>
                                            <p:tav tm="100000">
                                              <p:val>
                                                <p:strVal val="#ppt_w"/>
                                              </p:val>
                                            </p:tav>
                                          </p:tavLst>
                                        </p:anim>
                                        <p:anim calcmode="lin" valueType="num">
                                          <p:cBhvr>
                                            <p:cTn id="413" dur="500" fill="hold"/>
                                            <p:tgtEl>
                                              <p:spTgt spid="163"/>
                                            </p:tgtEl>
                                            <p:attrNameLst>
                                              <p:attrName>ppt_h</p:attrName>
                                            </p:attrNameLst>
                                          </p:cBhvr>
                                          <p:tavLst>
                                            <p:tav tm="0">
                                              <p:val>
                                                <p:fltVal val="0"/>
                                              </p:val>
                                            </p:tav>
                                            <p:tav tm="100000">
                                              <p:val>
                                                <p:strVal val="#ppt_h"/>
                                              </p:val>
                                            </p:tav>
                                          </p:tavLst>
                                        </p:anim>
                                        <p:animEffect transition="in" filter="fade">
                                          <p:cBhvr>
                                            <p:cTn id="414" dur="500"/>
                                            <p:tgtEl>
                                              <p:spTgt spid="163"/>
                                            </p:tgtEl>
                                          </p:cBhvr>
                                        </p:animEffect>
                                      </p:childTnLst>
                                    </p:cTn>
                                  </p:par>
                                  <p:par>
                                    <p:cTn id="415" presetID="53" presetClass="entr" presetSubtype="16" fill="hold" nodeType="withEffect">
                                      <p:stCondLst>
                                        <p:cond delay="0"/>
                                      </p:stCondLst>
                                      <p:childTnLst>
                                        <p:set>
                                          <p:cBhvr>
                                            <p:cTn id="416" dur="1" fill="hold">
                                              <p:stCondLst>
                                                <p:cond delay="0"/>
                                              </p:stCondLst>
                                            </p:cTn>
                                            <p:tgtEl>
                                              <p:spTgt spid="164"/>
                                            </p:tgtEl>
                                            <p:attrNameLst>
                                              <p:attrName>style.visibility</p:attrName>
                                            </p:attrNameLst>
                                          </p:cBhvr>
                                          <p:to>
                                            <p:strVal val="visible"/>
                                          </p:to>
                                        </p:set>
                                        <p:anim calcmode="lin" valueType="num">
                                          <p:cBhvr>
                                            <p:cTn id="417" dur="500" fill="hold"/>
                                            <p:tgtEl>
                                              <p:spTgt spid="164"/>
                                            </p:tgtEl>
                                            <p:attrNameLst>
                                              <p:attrName>ppt_w</p:attrName>
                                            </p:attrNameLst>
                                          </p:cBhvr>
                                          <p:tavLst>
                                            <p:tav tm="0">
                                              <p:val>
                                                <p:fltVal val="0"/>
                                              </p:val>
                                            </p:tav>
                                            <p:tav tm="100000">
                                              <p:val>
                                                <p:strVal val="#ppt_w"/>
                                              </p:val>
                                            </p:tav>
                                          </p:tavLst>
                                        </p:anim>
                                        <p:anim calcmode="lin" valueType="num">
                                          <p:cBhvr>
                                            <p:cTn id="418" dur="500" fill="hold"/>
                                            <p:tgtEl>
                                              <p:spTgt spid="164"/>
                                            </p:tgtEl>
                                            <p:attrNameLst>
                                              <p:attrName>ppt_h</p:attrName>
                                            </p:attrNameLst>
                                          </p:cBhvr>
                                          <p:tavLst>
                                            <p:tav tm="0">
                                              <p:val>
                                                <p:fltVal val="0"/>
                                              </p:val>
                                            </p:tav>
                                            <p:tav tm="100000">
                                              <p:val>
                                                <p:strVal val="#ppt_h"/>
                                              </p:val>
                                            </p:tav>
                                          </p:tavLst>
                                        </p:anim>
                                        <p:animEffect transition="in" filter="fade">
                                          <p:cBhvr>
                                            <p:cTn id="419" dur="500"/>
                                            <p:tgtEl>
                                              <p:spTgt spid="164"/>
                                            </p:tgtEl>
                                          </p:cBhvr>
                                        </p:animEffect>
                                      </p:childTnLst>
                                    </p:cTn>
                                  </p:par>
                                  <p:par>
                                    <p:cTn id="420" presetID="53" presetClass="entr" presetSubtype="16" fill="hold" nodeType="withEffect">
                                      <p:stCondLst>
                                        <p:cond delay="0"/>
                                      </p:stCondLst>
                                      <p:childTnLst>
                                        <p:set>
                                          <p:cBhvr>
                                            <p:cTn id="421" dur="1" fill="hold">
                                              <p:stCondLst>
                                                <p:cond delay="0"/>
                                              </p:stCondLst>
                                            </p:cTn>
                                            <p:tgtEl>
                                              <p:spTgt spid="165"/>
                                            </p:tgtEl>
                                            <p:attrNameLst>
                                              <p:attrName>style.visibility</p:attrName>
                                            </p:attrNameLst>
                                          </p:cBhvr>
                                          <p:to>
                                            <p:strVal val="visible"/>
                                          </p:to>
                                        </p:set>
                                        <p:anim calcmode="lin" valueType="num">
                                          <p:cBhvr>
                                            <p:cTn id="422" dur="500" fill="hold"/>
                                            <p:tgtEl>
                                              <p:spTgt spid="165"/>
                                            </p:tgtEl>
                                            <p:attrNameLst>
                                              <p:attrName>ppt_w</p:attrName>
                                            </p:attrNameLst>
                                          </p:cBhvr>
                                          <p:tavLst>
                                            <p:tav tm="0">
                                              <p:val>
                                                <p:fltVal val="0"/>
                                              </p:val>
                                            </p:tav>
                                            <p:tav tm="100000">
                                              <p:val>
                                                <p:strVal val="#ppt_w"/>
                                              </p:val>
                                            </p:tav>
                                          </p:tavLst>
                                        </p:anim>
                                        <p:anim calcmode="lin" valueType="num">
                                          <p:cBhvr>
                                            <p:cTn id="423" dur="500" fill="hold"/>
                                            <p:tgtEl>
                                              <p:spTgt spid="165"/>
                                            </p:tgtEl>
                                            <p:attrNameLst>
                                              <p:attrName>ppt_h</p:attrName>
                                            </p:attrNameLst>
                                          </p:cBhvr>
                                          <p:tavLst>
                                            <p:tav tm="0">
                                              <p:val>
                                                <p:fltVal val="0"/>
                                              </p:val>
                                            </p:tav>
                                            <p:tav tm="100000">
                                              <p:val>
                                                <p:strVal val="#ppt_h"/>
                                              </p:val>
                                            </p:tav>
                                          </p:tavLst>
                                        </p:anim>
                                        <p:animEffect transition="in" filter="fade">
                                          <p:cBhvr>
                                            <p:cTn id="424" dur="500"/>
                                            <p:tgtEl>
                                              <p:spTgt spid="165"/>
                                            </p:tgtEl>
                                          </p:cBhvr>
                                        </p:animEffect>
                                      </p:childTnLst>
                                    </p:cTn>
                                  </p:par>
                                  <p:par>
                                    <p:cTn id="425" presetID="53" presetClass="entr" presetSubtype="16" fill="hold" nodeType="withEffect">
                                      <p:stCondLst>
                                        <p:cond delay="0"/>
                                      </p:stCondLst>
                                      <p:childTnLst>
                                        <p:set>
                                          <p:cBhvr>
                                            <p:cTn id="426" dur="1" fill="hold">
                                              <p:stCondLst>
                                                <p:cond delay="0"/>
                                              </p:stCondLst>
                                            </p:cTn>
                                            <p:tgtEl>
                                              <p:spTgt spid="166"/>
                                            </p:tgtEl>
                                            <p:attrNameLst>
                                              <p:attrName>style.visibility</p:attrName>
                                            </p:attrNameLst>
                                          </p:cBhvr>
                                          <p:to>
                                            <p:strVal val="visible"/>
                                          </p:to>
                                        </p:set>
                                        <p:anim calcmode="lin" valueType="num">
                                          <p:cBhvr>
                                            <p:cTn id="427" dur="500" fill="hold"/>
                                            <p:tgtEl>
                                              <p:spTgt spid="166"/>
                                            </p:tgtEl>
                                            <p:attrNameLst>
                                              <p:attrName>ppt_w</p:attrName>
                                            </p:attrNameLst>
                                          </p:cBhvr>
                                          <p:tavLst>
                                            <p:tav tm="0">
                                              <p:val>
                                                <p:fltVal val="0"/>
                                              </p:val>
                                            </p:tav>
                                            <p:tav tm="100000">
                                              <p:val>
                                                <p:strVal val="#ppt_w"/>
                                              </p:val>
                                            </p:tav>
                                          </p:tavLst>
                                        </p:anim>
                                        <p:anim calcmode="lin" valueType="num">
                                          <p:cBhvr>
                                            <p:cTn id="428" dur="500" fill="hold"/>
                                            <p:tgtEl>
                                              <p:spTgt spid="166"/>
                                            </p:tgtEl>
                                            <p:attrNameLst>
                                              <p:attrName>ppt_h</p:attrName>
                                            </p:attrNameLst>
                                          </p:cBhvr>
                                          <p:tavLst>
                                            <p:tav tm="0">
                                              <p:val>
                                                <p:fltVal val="0"/>
                                              </p:val>
                                            </p:tav>
                                            <p:tav tm="100000">
                                              <p:val>
                                                <p:strVal val="#ppt_h"/>
                                              </p:val>
                                            </p:tav>
                                          </p:tavLst>
                                        </p:anim>
                                        <p:animEffect transition="in" filter="fade">
                                          <p:cBhvr>
                                            <p:cTn id="429" dur="500"/>
                                            <p:tgtEl>
                                              <p:spTgt spid="166"/>
                                            </p:tgtEl>
                                          </p:cBhvr>
                                        </p:animEffect>
                                      </p:childTnLst>
                                    </p:cTn>
                                  </p:par>
                                  <p:par>
                                    <p:cTn id="430" presetID="53" presetClass="entr" presetSubtype="16" fill="hold" nodeType="withEffect">
                                      <p:stCondLst>
                                        <p:cond delay="0"/>
                                      </p:stCondLst>
                                      <p:childTnLst>
                                        <p:set>
                                          <p:cBhvr>
                                            <p:cTn id="431" dur="1" fill="hold">
                                              <p:stCondLst>
                                                <p:cond delay="0"/>
                                              </p:stCondLst>
                                            </p:cTn>
                                            <p:tgtEl>
                                              <p:spTgt spid="167"/>
                                            </p:tgtEl>
                                            <p:attrNameLst>
                                              <p:attrName>style.visibility</p:attrName>
                                            </p:attrNameLst>
                                          </p:cBhvr>
                                          <p:to>
                                            <p:strVal val="visible"/>
                                          </p:to>
                                        </p:set>
                                        <p:anim calcmode="lin" valueType="num">
                                          <p:cBhvr>
                                            <p:cTn id="432" dur="500" fill="hold"/>
                                            <p:tgtEl>
                                              <p:spTgt spid="167"/>
                                            </p:tgtEl>
                                            <p:attrNameLst>
                                              <p:attrName>ppt_w</p:attrName>
                                            </p:attrNameLst>
                                          </p:cBhvr>
                                          <p:tavLst>
                                            <p:tav tm="0">
                                              <p:val>
                                                <p:fltVal val="0"/>
                                              </p:val>
                                            </p:tav>
                                            <p:tav tm="100000">
                                              <p:val>
                                                <p:strVal val="#ppt_w"/>
                                              </p:val>
                                            </p:tav>
                                          </p:tavLst>
                                        </p:anim>
                                        <p:anim calcmode="lin" valueType="num">
                                          <p:cBhvr>
                                            <p:cTn id="433" dur="500" fill="hold"/>
                                            <p:tgtEl>
                                              <p:spTgt spid="167"/>
                                            </p:tgtEl>
                                            <p:attrNameLst>
                                              <p:attrName>ppt_h</p:attrName>
                                            </p:attrNameLst>
                                          </p:cBhvr>
                                          <p:tavLst>
                                            <p:tav tm="0">
                                              <p:val>
                                                <p:fltVal val="0"/>
                                              </p:val>
                                            </p:tav>
                                            <p:tav tm="100000">
                                              <p:val>
                                                <p:strVal val="#ppt_h"/>
                                              </p:val>
                                            </p:tav>
                                          </p:tavLst>
                                        </p:anim>
                                        <p:animEffect transition="in" filter="fade">
                                          <p:cBhvr>
                                            <p:cTn id="434" dur="500"/>
                                            <p:tgtEl>
                                              <p:spTgt spid="167"/>
                                            </p:tgtEl>
                                          </p:cBhvr>
                                        </p:animEffect>
                                      </p:childTnLst>
                                    </p:cTn>
                                  </p:par>
                                  <p:par>
                                    <p:cTn id="435" presetID="53" presetClass="entr" presetSubtype="16" fill="hold" nodeType="withEffect">
                                      <p:stCondLst>
                                        <p:cond delay="0"/>
                                      </p:stCondLst>
                                      <p:childTnLst>
                                        <p:set>
                                          <p:cBhvr>
                                            <p:cTn id="436" dur="1" fill="hold">
                                              <p:stCondLst>
                                                <p:cond delay="0"/>
                                              </p:stCondLst>
                                            </p:cTn>
                                            <p:tgtEl>
                                              <p:spTgt spid="168"/>
                                            </p:tgtEl>
                                            <p:attrNameLst>
                                              <p:attrName>style.visibility</p:attrName>
                                            </p:attrNameLst>
                                          </p:cBhvr>
                                          <p:to>
                                            <p:strVal val="visible"/>
                                          </p:to>
                                        </p:set>
                                        <p:anim calcmode="lin" valueType="num">
                                          <p:cBhvr>
                                            <p:cTn id="437" dur="500" fill="hold"/>
                                            <p:tgtEl>
                                              <p:spTgt spid="168"/>
                                            </p:tgtEl>
                                            <p:attrNameLst>
                                              <p:attrName>ppt_w</p:attrName>
                                            </p:attrNameLst>
                                          </p:cBhvr>
                                          <p:tavLst>
                                            <p:tav tm="0">
                                              <p:val>
                                                <p:fltVal val="0"/>
                                              </p:val>
                                            </p:tav>
                                            <p:tav tm="100000">
                                              <p:val>
                                                <p:strVal val="#ppt_w"/>
                                              </p:val>
                                            </p:tav>
                                          </p:tavLst>
                                        </p:anim>
                                        <p:anim calcmode="lin" valueType="num">
                                          <p:cBhvr>
                                            <p:cTn id="438" dur="500" fill="hold"/>
                                            <p:tgtEl>
                                              <p:spTgt spid="168"/>
                                            </p:tgtEl>
                                            <p:attrNameLst>
                                              <p:attrName>ppt_h</p:attrName>
                                            </p:attrNameLst>
                                          </p:cBhvr>
                                          <p:tavLst>
                                            <p:tav tm="0">
                                              <p:val>
                                                <p:fltVal val="0"/>
                                              </p:val>
                                            </p:tav>
                                            <p:tav tm="100000">
                                              <p:val>
                                                <p:strVal val="#ppt_h"/>
                                              </p:val>
                                            </p:tav>
                                          </p:tavLst>
                                        </p:anim>
                                        <p:animEffect transition="in" filter="fade">
                                          <p:cBhvr>
                                            <p:cTn id="439" dur="500"/>
                                            <p:tgtEl>
                                              <p:spTgt spid="168"/>
                                            </p:tgtEl>
                                          </p:cBhvr>
                                        </p:animEffect>
                                      </p:childTnLst>
                                    </p:cTn>
                                  </p:par>
                                  <p:par>
                                    <p:cTn id="440" presetID="53" presetClass="entr" presetSubtype="16" fill="hold" nodeType="withEffect">
                                      <p:stCondLst>
                                        <p:cond delay="0"/>
                                      </p:stCondLst>
                                      <p:childTnLst>
                                        <p:set>
                                          <p:cBhvr>
                                            <p:cTn id="441" dur="1" fill="hold">
                                              <p:stCondLst>
                                                <p:cond delay="0"/>
                                              </p:stCondLst>
                                            </p:cTn>
                                            <p:tgtEl>
                                              <p:spTgt spid="170"/>
                                            </p:tgtEl>
                                            <p:attrNameLst>
                                              <p:attrName>style.visibility</p:attrName>
                                            </p:attrNameLst>
                                          </p:cBhvr>
                                          <p:to>
                                            <p:strVal val="visible"/>
                                          </p:to>
                                        </p:set>
                                        <p:anim calcmode="lin" valueType="num">
                                          <p:cBhvr>
                                            <p:cTn id="442" dur="500" fill="hold"/>
                                            <p:tgtEl>
                                              <p:spTgt spid="170"/>
                                            </p:tgtEl>
                                            <p:attrNameLst>
                                              <p:attrName>ppt_w</p:attrName>
                                            </p:attrNameLst>
                                          </p:cBhvr>
                                          <p:tavLst>
                                            <p:tav tm="0">
                                              <p:val>
                                                <p:fltVal val="0"/>
                                              </p:val>
                                            </p:tav>
                                            <p:tav tm="100000">
                                              <p:val>
                                                <p:strVal val="#ppt_w"/>
                                              </p:val>
                                            </p:tav>
                                          </p:tavLst>
                                        </p:anim>
                                        <p:anim calcmode="lin" valueType="num">
                                          <p:cBhvr>
                                            <p:cTn id="443" dur="500" fill="hold"/>
                                            <p:tgtEl>
                                              <p:spTgt spid="170"/>
                                            </p:tgtEl>
                                            <p:attrNameLst>
                                              <p:attrName>ppt_h</p:attrName>
                                            </p:attrNameLst>
                                          </p:cBhvr>
                                          <p:tavLst>
                                            <p:tav tm="0">
                                              <p:val>
                                                <p:fltVal val="0"/>
                                              </p:val>
                                            </p:tav>
                                            <p:tav tm="100000">
                                              <p:val>
                                                <p:strVal val="#ppt_h"/>
                                              </p:val>
                                            </p:tav>
                                          </p:tavLst>
                                        </p:anim>
                                        <p:animEffect transition="in" filter="fade">
                                          <p:cBhvr>
                                            <p:cTn id="444" dur="500"/>
                                            <p:tgtEl>
                                              <p:spTgt spid="170"/>
                                            </p:tgtEl>
                                          </p:cBhvr>
                                        </p:animEffect>
                                      </p:childTnLst>
                                    </p:cTn>
                                  </p:par>
                                </p:childTnLst>
                              </p:cTn>
                            </p:par>
                            <p:par>
                              <p:cTn id="445" fill="hold">
                                <p:stCondLst>
                                  <p:cond delay="1000"/>
                                </p:stCondLst>
                                <p:childTnLst>
                                  <p:par>
                                    <p:cTn id="446" presetID="2" presetClass="entr" presetSubtype="4" fill="hold" grpId="0" nodeType="afterEffect">
                                      <p:stCondLst>
                                        <p:cond delay="0"/>
                                      </p:stCondLst>
                                      <p:childTnLst>
                                        <p:set>
                                          <p:cBhvr>
                                            <p:cTn id="447" dur="1" fill="hold">
                                              <p:stCondLst>
                                                <p:cond delay="0"/>
                                              </p:stCondLst>
                                            </p:cTn>
                                            <p:tgtEl>
                                              <p:spTgt spid="192"/>
                                            </p:tgtEl>
                                            <p:attrNameLst>
                                              <p:attrName>style.visibility</p:attrName>
                                            </p:attrNameLst>
                                          </p:cBhvr>
                                          <p:to>
                                            <p:strVal val="visible"/>
                                          </p:to>
                                        </p:set>
                                        <p:anim calcmode="lin" valueType="num">
                                          <p:cBhvr additive="base">
                                            <p:cTn id="448" dur="500" fill="hold"/>
                                            <p:tgtEl>
                                              <p:spTgt spid="192"/>
                                            </p:tgtEl>
                                            <p:attrNameLst>
                                              <p:attrName>ppt_x</p:attrName>
                                            </p:attrNameLst>
                                          </p:cBhvr>
                                          <p:tavLst>
                                            <p:tav tm="0">
                                              <p:val>
                                                <p:strVal val="#ppt_x"/>
                                              </p:val>
                                            </p:tav>
                                            <p:tav tm="100000">
                                              <p:val>
                                                <p:strVal val="#ppt_x"/>
                                              </p:val>
                                            </p:tav>
                                          </p:tavLst>
                                        </p:anim>
                                        <p:anim calcmode="lin" valueType="num">
                                          <p:cBhvr additive="base">
                                            <p:cTn id="449" dur="500" fill="hold"/>
                                            <p:tgtEl>
                                              <p:spTgt spid="192"/>
                                            </p:tgtEl>
                                            <p:attrNameLst>
                                              <p:attrName>ppt_y</p:attrName>
                                            </p:attrNameLst>
                                          </p:cBhvr>
                                          <p:tavLst>
                                            <p:tav tm="0">
                                              <p:val>
                                                <p:strVal val="1+#ppt_h/2"/>
                                              </p:val>
                                            </p:tav>
                                            <p:tav tm="100000">
                                              <p:val>
                                                <p:strVal val="#ppt_y"/>
                                              </p:val>
                                            </p:tav>
                                          </p:tavLst>
                                        </p:anim>
                                      </p:childTnLst>
                                    </p:cTn>
                                  </p:par>
                                </p:childTnLst>
                              </p:cTn>
                            </p:par>
                            <p:par>
                              <p:cTn id="450" fill="hold">
                                <p:stCondLst>
                                  <p:cond delay="1500"/>
                                </p:stCondLst>
                                <p:childTnLst>
                                  <p:par>
                                    <p:cTn id="451" presetID="2" presetClass="entr" presetSubtype="4" fill="hold" grpId="0" nodeType="afterEffect">
                                      <p:stCondLst>
                                        <p:cond delay="0"/>
                                      </p:stCondLst>
                                      <p:childTnLst>
                                        <p:set>
                                          <p:cBhvr>
                                            <p:cTn id="452" dur="1" fill="hold">
                                              <p:stCondLst>
                                                <p:cond delay="0"/>
                                              </p:stCondLst>
                                            </p:cTn>
                                            <p:tgtEl>
                                              <p:spTgt spid="193"/>
                                            </p:tgtEl>
                                            <p:attrNameLst>
                                              <p:attrName>style.visibility</p:attrName>
                                            </p:attrNameLst>
                                          </p:cBhvr>
                                          <p:to>
                                            <p:strVal val="visible"/>
                                          </p:to>
                                        </p:set>
                                        <p:anim calcmode="lin" valueType="num">
                                          <p:cBhvr additive="base">
                                            <p:cTn id="453" dur="500" fill="hold"/>
                                            <p:tgtEl>
                                              <p:spTgt spid="193"/>
                                            </p:tgtEl>
                                            <p:attrNameLst>
                                              <p:attrName>ppt_x</p:attrName>
                                            </p:attrNameLst>
                                          </p:cBhvr>
                                          <p:tavLst>
                                            <p:tav tm="0">
                                              <p:val>
                                                <p:strVal val="#ppt_x"/>
                                              </p:val>
                                            </p:tav>
                                            <p:tav tm="100000">
                                              <p:val>
                                                <p:strVal val="#ppt_x"/>
                                              </p:val>
                                            </p:tav>
                                          </p:tavLst>
                                        </p:anim>
                                        <p:anim calcmode="lin" valueType="num">
                                          <p:cBhvr additive="base">
                                            <p:cTn id="454" dur="500" fill="hold"/>
                                            <p:tgtEl>
                                              <p:spTgt spid="193"/>
                                            </p:tgtEl>
                                            <p:attrNameLst>
                                              <p:attrName>ppt_y</p:attrName>
                                            </p:attrNameLst>
                                          </p:cBhvr>
                                          <p:tavLst>
                                            <p:tav tm="0">
                                              <p:val>
                                                <p:strVal val="1+#ppt_h/2"/>
                                              </p:val>
                                            </p:tav>
                                            <p:tav tm="100000">
                                              <p:val>
                                                <p:strVal val="#ppt_y"/>
                                              </p:val>
                                            </p:tav>
                                          </p:tavLst>
                                        </p:anim>
                                      </p:childTnLst>
                                    </p:cTn>
                                  </p:par>
                                </p:childTnLst>
                              </p:cTn>
                            </p:par>
                            <p:par>
                              <p:cTn id="455" fill="hold">
                                <p:stCondLst>
                                  <p:cond delay="2000"/>
                                </p:stCondLst>
                                <p:childTnLst>
                                  <p:par>
                                    <p:cTn id="456" presetID="2" presetClass="entr" presetSubtype="4" fill="hold" grpId="0" nodeType="afterEffect">
                                      <p:stCondLst>
                                        <p:cond delay="0"/>
                                      </p:stCondLst>
                                      <p:childTnLst>
                                        <p:set>
                                          <p:cBhvr>
                                            <p:cTn id="457" dur="1" fill="hold">
                                              <p:stCondLst>
                                                <p:cond delay="0"/>
                                              </p:stCondLst>
                                            </p:cTn>
                                            <p:tgtEl>
                                              <p:spTgt spid="194"/>
                                            </p:tgtEl>
                                            <p:attrNameLst>
                                              <p:attrName>style.visibility</p:attrName>
                                            </p:attrNameLst>
                                          </p:cBhvr>
                                          <p:to>
                                            <p:strVal val="visible"/>
                                          </p:to>
                                        </p:set>
                                        <p:anim calcmode="lin" valueType="num">
                                          <p:cBhvr additive="base">
                                            <p:cTn id="458" dur="500" fill="hold"/>
                                            <p:tgtEl>
                                              <p:spTgt spid="194"/>
                                            </p:tgtEl>
                                            <p:attrNameLst>
                                              <p:attrName>ppt_x</p:attrName>
                                            </p:attrNameLst>
                                          </p:cBhvr>
                                          <p:tavLst>
                                            <p:tav tm="0">
                                              <p:val>
                                                <p:strVal val="#ppt_x"/>
                                              </p:val>
                                            </p:tav>
                                            <p:tav tm="100000">
                                              <p:val>
                                                <p:strVal val="#ppt_x"/>
                                              </p:val>
                                            </p:tav>
                                          </p:tavLst>
                                        </p:anim>
                                        <p:anim calcmode="lin" valueType="num">
                                          <p:cBhvr additive="base">
                                            <p:cTn id="459" dur="500" fill="hold"/>
                                            <p:tgtEl>
                                              <p:spTgt spid="194"/>
                                            </p:tgtEl>
                                            <p:attrNameLst>
                                              <p:attrName>ppt_y</p:attrName>
                                            </p:attrNameLst>
                                          </p:cBhvr>
                                          <p:tavLst>
                                            <p:tav tm="0">
                                              <p:val>
                                                <p:strVal val="1+#ppt_h/2"/>
                                              </p:val>
                                            </p:tav>
                                            <p:tav tm="100000">
                                              <p:val>
                                                <p:strVal val="#ppt_y"/>
                                              </p:val>
                                            </p:tav>
                                          </p:tavLst>
                                        </p:anim>
                                      </p:childTnLst>
                                    </p:cTn>
                                  </p:par>
                                </p:childTnLst>
                              </p:cTn>
                            </p:par>
                            <p:par>
                              <p:cTn id="460" fill="hold">
                                <p:stCondLst>
                                  <p:cond delay="2500"/>
                                </p:stCondLst>
                                <p:childTnLst>
                                  <p:par>
                                    <p:cTn id="461" presetID="2" presetClass="entr" presetSubtype="4" fill="hold" grpId="0" nodeType="afterEffect">
                                      <p:stCondLst>
                                        <p:cond delay="0"/>
                                      </p:stCondLst>
                                      <p:childTnLst>
                                        <p:set>
                                          <p:cBhvr>
                                            <p:cTn id="462" dur="1" fill="hold">
                                              <p:stCondLst>
                                                <p:cond delay="0"/>
                                              </p:stCondLst>
                                            </p:cTn>
                                            <p:tgtEl>
                                              <p:spTgt spid="195"/>
                                            </p:tgtEl>
                                            <p:attrNameLst>
                                              <p:attrName>style.visibility</p:attrName>
                                            </p:attrNameLst>
                                          </p:cBhvr>
                                          <p:to>
                                            <p:strVal val="visible"/>
                                          </p:to>
                                        </p:set>
                                        <p:anim calcmode="lin" valueType="num">
                                          <p:cBhvr additive="base">
                                            <p:cTn id="463" dur="500" fill="hold"/>
                                            <p:tgtEl>
                                              <p:spTgt spid="195"/>
                                            </p:tgtEl>
                                            <p:attrNameLst>
                                              <p:attrName>ppt_x</p:attrName>
                                            </p:attrNameLst>
                                          </p:cBhvr>
                                          <p:tavLst>
                                            <p:tav tm="0">
                                              <p:val>
                                                <p:strVal val="#ppt_x"/>
                                              </p:val>
                                            </p:tav>
                                            <p:tav tm="100000">
                                              <p:val>
                                                <p:strVal val="#ppt_x"/>
                                              </p:val>
                                            </p:tav>
                                          </p:tavLst>
                                        </p:anim>
                                        <p:anim calcmode="lin" valueType="num">
                                          <p:cBhvr additive="base">
                                            <p:cTn id="464" dur="500" fill="hold"/>
                                            <p:tgtEl>
                                              <p:spTgt spid="195"/>
                                            </p:tgtEl>
                                            <p:attrNameLst>
                                              <p:attrName>ppt_y</p:attrName>
                                            </p:attrNameLst>
                                          </p:cBhvr>
                                          <p:tavLst>
                                            <p:tav tm="0">
                                              <p:val>
                                                <p:strVal val="1+#ppt_h/2"/>
                                              </p:val>
                                            </p:tav>
                                            <p:tav tm="100000">
                                              <p:val>
                                                <p:strVal val="#ppt_y"/>
                                              </p:val>
                                            </p:tav>
                                          </p:tavLst>
                                        </p:anim>
                                      </p:childTnLst>
                                    </p:cTn>
                                  </p:par>
                                </p:childTnLst>
                              </p:cTn>
                            </p:par>
                            <p:par>
                              <p:cTn id="465" fill="hold">
                                <p:stCondLst>
                                  <p:cond delay="3000"/>
                                </p:stCondLst>
                                <p:childTnLst>
                                  <p:par>
                                    <p:cTn id="466" presetID="22" presetClass="entr" presetSubtype="8" fill="hold" nodeType="afterEffect">
                                      <p:stCondLst>
                                        <p:cond delay="0"/>
                                      </p:stCondLst>
                                      <p:childTnLst>
                                        <p:set>
                                          <p:cBhvr>
                                            <p:cTn id="467" dur="1" fill="hold">
                                              <p:stCondLst>
                                                <p:cond delay="0"/>
                                              </p:stCondLst>
                                            </p:cTn>
                                            <p:tgtEl>
                                              <p:spTgt spid="196"/>
                                            </p:tgtEl>
                                            <p:attrNameLst>
                                              <p:attrName>style.visibility</p:attrName>
                                            </p:attrNameLst>
                                          </p:cBhvr>
                                          <p:to>
                                            <p:strVal val="visible"/>
                                          </p:to>
                                        </p:set>
                                        <p:animEffect transition="in" filter="wipe(left)">
                                          <p:cBhvr>
                                            <p:cTn id="468"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animBg="1"/>
          <p:bldP spid="6" grpId="1" animBg="1"/>
          <p:bldP spid="7" grpId="0" animBg="1"/>
          <p:bldP spid="7" grpId="1" animBg="1"/>
          <p:bldP spid="192" grpId="0"/>
          <p:bldP spid="193" grpId="0"/>
          <p:bldP spid="194" grpId="0"/>
          <p:bldP spid="19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35" presetClass="path" presetSubtype="0" accel="50000" decel="50000" fill="hold" grpId="1" nodeType="withEffect">
                                      <p:stCondLst>
                                        <p:cond delay="0"/>
                                      </p:stCondLst>
                                      <p:childTnLst>
                                        <p:animMotion origin="layout" path="M -3.56836E-6 -3.7037E-7 L 0.36686 0.15278 " pathEditMode="relative" rAng="0" ptsTypes="AA">
                                          <p:cBhvr>
                                            <p:cTn id="17" dur="500" spd="-99900" fill="hold"/>
                                            <p:tgtEl>
                                              <p:spTgt spid="6"/>
                                            </p:tgtEl>
                                            <p:attrNameLst>
                                              <p:attrName>ppt_x</p:attrName>
                                              <p:attrName>ppt_y</p:attrName>
                                            </p:attrNameLst>
                                          </p:cBhvr>
                                          <p:rCtr x="18343" y="7639"/>
                                        </p:animMotion>
                                      </p:childTnLst>
                                    </p:cTn>
                                  </p:par>
                                  <p:par>
                                    <p:cTn id="18" presetID="1"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35" presetClass="path" presetSubtype="0" accel="50000" decel="50000" fill="hold" grpId="1" nodeType="withEffect">
                                      <p:stCondLst>
                                        <p:cond delay="0"/>
                                      </p:stCondLst>
                                      <p:childTnLst>
                                        <p:animMotion origin="layout" path="M 7.85742E-7 -3.33333E-6 L -0.39495 -0.11018 " pathEditMode="relative" rAng="0" ptsTypes="AA">
                                          <p:cBhvr>
                                            <p:cTn id="21" dur="500" spd="-99900" fill="hold"/>
                                            <p:tgtEl>
                                              <p:spTgt spid="7"/>
                                            </p:tgtEl>
                                            <p:attrNameLst>
                                              <p:attrName>ppt_x</p:attrName>
                                              <p:attrName>ppt_y</p:attrName>
                                            </p:attrNameLst>
                                          </p:cBhvr>
                                          <p:rCtr x="-19748" y="-5509"/>
                                        </p:animMotion>
                                      </p:childTnLst>
                                    </p:cTn>
                                  </p:par>
                                  <p:par>
                                    <p:cTn id="22" presetID="18" presetClass="entr" presetSubtype="3"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trips(upRight)">
                                          <p:cBhvr>
                                            <p:cTn id="24" dur="500"/>
                                            <p:tgtEl>
                                              <p:spTgt spid="4"/>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174"/>
                                            </p:tgtEl>
                                            <p:attrNameLst>
                                              <p:attrName>style.visibility</p:attrName>
                                            </p:attrNameLst>
                                          </p:cBhvr>
                                          <p:to>
                                            <p:strVal val="visible"/>
                                          </p:to>
                                        </p:set>
                                        <p:anim calcmode="lin" valueType="num">
                                          <p:cBhvr>
                                            <p:cTn id="47" dur="500" fill="hold"/>
                                            <p:tgtEl>
                                              <p:spTgt spid="174"/>
                                            </p:tgtEl>
                                            <p:attrNameLst>
                                              <p:attrName>ppt_w</p:attrName>
                                            </p:attrNameLst>
                                          </p:cBhvr>
                                          <p:tavLst>
                                            <p:tav tm="0">
                                              <p:val>
                                                <p:fltVal val="0"/>
                                              </p:val>
                                            </p:tav>
                                            <p:tav tm="100000">
                                              <p:val>
                                                <p:strVal val="#ppt_w"/>
                                              </p:val>
                                            </p:tav>
                                          </p:tavLst>
                                        </p:anim>
                                        <p:anim calcmode="lin" valueType="num">
                                          <p:cBhvr>
                                            <p:cTn id="48" dur="500" fill="hold"/>
                                            <p:tgtEl>
                                              <p:spTgt spid="174"/>
                                            </p:tgtEl>
                                            <p:attrNameLst>
                                              <p:attrName>ppt_h</p:attrName>
                                            </p:attrNameLst>
                                          </p:cBhvr>
                                          <p:tavLst>
                                            <p:tav tm="0">
                                              <p:val>
                                                <p:fltVal val="0"/>
                                              </p:val>
                                            </p:tav>
                                            <p:tav tm="100000">
                                              <p:val>
                                                <p:strVal val="#ppt_h"/>
                                              </p:val>
                                            </p:tav>
                                          </p:tavLst>
                                        </p:anim>
                                        <p:animEffect transition="in" filter="fade">
                                          <p:cBhvr>
                                            <p:cTn id="49" dur="500"/>
                                            <p:tgtEl>
                                              <p:spTgt spid="174"/>
                                            </p:tgtEl>
                                          </p:cBhvr>
                                        </p:animEffect>
                                      </p:childTnLst>
                                    </p:cTn>
                                  </p:par>
                                  <p:par>
                                    <p:cTn id="50" presetID="53" presetClass="entr" presetSubtype="16" fill="hold" nodeType="withEffect">
                                      <p:stCondLst>
                                        <p:cond delay="0"/>
                                      </p:stCondLst>
                                      <p:childTnLst>
                                        <p:set>
                                          <p:cBhvr>
                                            <p:cTn id="51" dur="1" fill="hold">
                                              <p:stCondLst>
                                                <p:cond delay="0"/>
                                              </p:stCondLst>
                                            </p:cTn>
                                            <p:tgtEl>
                                              <p:spTgt spid="186"/>
                                            </p:tgtEl>
                                            <p:attrNameLst>
                                              <p:attrName>style.visibility</p:attrName>
                                            </p:attrNameLst>
                                          </p:cBhvr>
                                          <p:to>
                                            <p:strVal val="visible"/>
                                          </p:to>
                                        </p:set>
                                        <p:anim calcmode="lin" valueType="num">
                                          <p:cBhvr>
                                            <p:cTn id="52" dur="500" fill="hold"/>
                                            <p:tgtEl>
                                              <p:spTgt spid="186"/>
                                            </p:tgtEl>
                                            <p:attrNameLst>
                                              <p:attrName>ppt_w</p:attrName>
                                            </p:attrNameLst>
                                          </p:cBhvr>
                                          <p:tavLst>
                                            <p:tav tm="0">
                                              <p:val>
                                                <p:fltVal val="0"/>
                                              </p:val>
                                            </p:tav>
                                            <p:tav tm="100000">
                                              <p:val>
                                                <p:strVal val="#ppt_w"/>
                                              </p:val>
                                            </p:tav>
                                          </p:tavLst>
                                        </p:anim>
                                        <p:anim calcmode="lin" valueType="num">
                                          <p:cBhvr>
                                            <p:cTn id="53" dur="500" fill="hold"/>
                                            <p:tgtEl>
                                              <p:spTgt spid="186"/>
                                            </p:tgtEl>
                                            <p:attrNameLst>
                                              <p:attrName>ppt_h</p:attrName>
                                            </p:attrNameLst>
                                          </p:cBhvr>
                                          <p:tavLst>
                                            <p:tav tm="0">
                                              <p:val>
                                                <p:fltVal val="0"/>
                                              </p:val>
                                            </p:tav>
                                            <p:tav tm="100000">
                                              <p:val>
                                                <p:strVal val="#ppt_h"/>
                                              </p:val>
                                            </p:tav>
                                          </p:tavLst>
                                        </p:anim>
                                        <p:animEffect transition="in" filter="fade">
                                          <p:cBhvr>
                                            <p:cTn id="54" dur="500"/>
                                            <p:tgtEl>
                                              <p:spTgt spid="186"/>
                                            </p:tgtEl>
                                          </p:cBhvr>
                                        </p:animEffect>
                                      </p:childTnLst>
                                    </p:cTn>
                                  </p:par>
                                  <p:par>
                                    <p:cTn id="55" presetID="53" presetClass="entr" presetSubtype="16" fill="hold" nodeType="withEffect">
                                      <p:stCondLst>
                                        <p:cond delay="0"/>
                                      </p:stCondLst>
                                      <p:childTnLst>
                                        <p:set>
                                          <p:cBhvr>
                                            <p:cTn id="56" dur="1" fill="hold">
                                              <p:stCondLst>
                                                <p:cond delay="0"/>
                                              </p:stCondLst>
                                            </p:cTn>
                                            <p:tgtEl>
                                              <p:spTgt spid="171"/>
                                            </p:tgtEl>
                                            <p:attrNameLst>
                                              <p:attrName>style.visibility</p:attrName>
                                            </p:attrNameLst>
                                          </p:cBhvr>
                                          <p:to>
                                            <p:strVal val="visible"/>
                                          </p:to>
                                        </p:set>
                                        <p:anim calcmode="lin" valueType="num">
                                          <p:cBhvr>
                                            <p:cTn id="57" dur="500" fill="hold"/>
                                            <p:tgtEl>
                                              <p:spTgt spid="171"/>
                                            </p:tgtEl>
                                            <p:attrNameLst>
                                              <p:attrName>ppt_w</p:attrName>
                                            </p:attrNameLst>
                                          </p:cBhvr>
                                          <p:tavLst>
                                            <p:tav tm="0">
                                              <p:val>
                                                <p:fltVal val="0"/>
                                              </p:val>
                                            </p:tav>
                                            <p:tav tm="100000">
                                              <p:val>
                                                <p:strVal val="#ppt_w"/>
                                              </p:val>
                                            </p:tav>
                                          </p:tavLst>
                                        </p:anim>
                                        <p:anim calcmode="lin" valueType="num">
                                          <p:cBhvr>
                                            <p:cTn id="58" dur="500" fill="hold"/>
                                            <p:tgtEl>
                                              <p:spTgt spid="171"/>
                                            </p:tgtEl>
                                            <p:attrNameLst>
                                              <p:attrName>ppt_h</p:attrName>
                                            </p:attrNameLst>
                                          </p:cBhvr>
                                          <p:tavLst>
                                            <p:tav tm="0">
                                              <p:val>
                                                <p:fltVal val="0"/>
                                              </p:val>
                                            </p:tav>
                                            <p:tav tm="100000">
                                              <p:val>
                                                <p:strVal val="#ppt_h"/>
                                              </p:val>
                                            </p:tav>
                                          </p:tavLst>
                                        </p:anim>
                                        <p:animEffect transition="in" filter="fade">
                                          <p:cBhvr>
                                            <p:cTn id="59" dur="500"/>
                                            <p:tgtEl>
                                              <p:spTgt spid="171"/>
                                            </p:tgtEl>
                                          </p:cBhvr>
                                        </p:animEffect>
                                      </p:childTnLst>
                                    </p:cTn>
                                  </p:par>
                                  <p:par>
                                    <p:cTn id="60" presetID="53" presetClass="entr" presetSubtype="16" fill="hold" nodeType="with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p:cTn id="62" dur="500" fill="hold"/>
                                            <p:tgtEl>
                                              <p:spTgt spid="183"/>
                                            </p:tgtEl>
                                            <p:attrNameLst>
                                              <p:attrName>ppt_w</p:attrName>
                                            </p:attrNameLst>
                                          </p:cBhvr>
                                          <p:tavLst>
                                            <p:tav tm="0">
                                              <p:val>
                                                <p:fltVal val="0"/>
                                              </p:val>
                                            </p:tav>
                                            <p:tav tm="100000">
                                              <p:val>
                                                <p:strVal val="#ppt_w"/>
                                              </p:val>
                                            </p:tav>
                                          </p:tavLst>
                                        </p:anim>
                                        <p:anim calcmode="lin" valueType="num">
                                          <p:cBhvr>
                                            <p:cTn id="63" dur="500" fill="hold"/>
                                            <p:tgtEl>
                                              <p:spTgt spid="183"/>
                                            </p:tgtEl>
                                            <p:attrNameLst>
                                              <p:attrName>ppt_h</p:attrName>
                                            </p:attrNameLst>
                                          </p:cBhvr>
                                          <p:tavLst>
                                            <p:tav tm="0">
                                              <p:val>
                                                <p:fltVal val="0"/>
                                              </p:val>
                                            </p:tav>
                                            <p:tav tm="100000">
                                              <p:val>
                                                <p:strVal val="#ppt_h"/>
                                              </p:val>
                                            </p:tav>
                                          </p:tavLst>
                                        </p:anim>
                                        <p:animEffect transition="in" filter="fade">
                                          <p:cBhvr>
                                            <p:cTn id="64" dur="500"/>
                                            <p:tgtEl>
                                              <p:spTgt spid="183"/>
                                            </p:tgtEl>
                                          </p:cBhvr>
                                        </p:animEffect>
                                      </p:childTnLst>
                                    </p:cTn>
                                  </p:par>
                                  <p:par>
                                    <p:cTn id="65" presetID="53" presetClass="entr" presetSubtype="16" fill="hold" nodeType="with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p:cTn id="67" dur="500" fill="hold"/>
                                            <p:tgtEl>
                                              <p:spTgt spid="180"/>
                                            </p:tgtEl>
                                            <p:attrNameLst>
                                              <p:attrName>ppt_w</p:attrName>
                                            </p:attrNameLst>
                                          </p:cBhvr>
                                          <p:tavLst>
                                            <p:tav tm="0">
                                              <p:val>
                                                <p:fltVal val="0"/>
                                              </p:val>
                                            </p:tav>
                                            <p:tav tm="100000">
                                              <p:val>
                                                <p:strVal val="#ppt_w"/>
                                              </p:val>
                                            </p:tav>
                                          </p:tavLst>
                                        </p:anim>
                                        <p:anim calcmode="lin" valueType="num">
                                          <p:cBhvr>
                                            <p:cTn id="68" dur="500" fill="hold"/>
                                            <p:tgtEl>
                                              <p:spTgt spid="180"/>
                                            </p:tgtEl>
                                            <p:attrNameLst>
                                              <p:attrName>ppt_h</p:attrName>
                                            </p:attrNameLst>
                                          </p:cBhvr>
                                          <p:tavLst>
                                            <p:tav tm="0">
                                              <p:val>
                                                <p:fltVal val="0"/>
                                              </p:val>
                                            </p:tav>
                                            <p:tav tm="100000">
                                              <p:val>
                                                <p:strVal val="#ppt_h"/>
                                              </p:val>
                                            </p:tav>
                                          </p:tavLst>
                                        </p:anim>
                                        <p:animEffect transition="in" filter="fade">
                                          <p:cBhvr>
                                            <p:cTn id="69" dur="500"/>
                                            <p:tgtEl>
                                              <p:spTgt spid="180"/>
                                            </p:tgtEl>
                                          </p:cBhvr>
                                        </p:animEffect>
                                      </p:childTnLst>
                                    </p:cTn>
                                  </p:par>
                                  <p:par>
                                    <p:cTn id="70" presetID="53" presetClass="entr" presetSubtype="16" fill="hold" nodeType="withEffect">
                                      <p:stCondLst>
                                        <p:cond delay="0"/>
                                      </p:stCondLst>
                                      <p:childTnLst>
                                        <p:set>
                                          <p:cBhvr>
                                            <p:cTn id="71" dur="1" fill="hold">
                                              <p:stCondLst>
                                                <p:cond delay="0"/>
                                              </p:stCondLst>
                                            </p:cTn>
                                            <p:tgtEl>
                                              <p:spTgt spid="177"/>
                                            </p:tgtEl>
                                            <p:attrNameLst>
                                              <p:attrName>style.visibility</p:attrName>
                                            </p:attrNameLst>
                                          </p:cBhvr>
                                          <p:to>
                                            <p:strVal val="visible"/>
                                          </p:to>
                                        </p:set>
                                        <p:anim calcmode="lin" valueType="num">
                                          <p:cBhvr>
                                            <p:cTn id="72" dur="500" fill="hold"/>
                                            <p:tgtEl>
                                              <p:spTgt spid="177"/>
                                            </p:tgtEl>
                                            <p:attrNameLst>
                                              <p:attrName>ppt_w</p:attrName>
                                            </p:attrNameLst>
                                          </p:cBhvr>
                                          <p:tavLst>
                                            <p:tav tm="0">
                                              <p:val>
                                                <p:fltVal val="0"/>
                                              </p:val>
                                            </p:tav>
                                            <p:tav tm="100000">
                                              <p:val>
                                                <p:strVal val="#ppt_w"/>
                                              </p:val>
                                            </p:tav>
                                          </p:tavLst>
                                        </p:anim>
                                        <p:anim calcmode="lin" valueType="num">
                                          <p:cBhvr>
                                            <p:cTn id="73" dur="500" fill="hold"/>
                                            <p:tgtEl>
                                              <p:spTgt spid="177"/>
                                            </p:tgtEl>
                                            <p:attrNameLst>
                                              <p:attrName>ppt_h</p:attrName>
                                            </p:attrNameLst>
                                          </p:cBhvr>
                                          <p:tavLst>
                                            <p:tav tm="0">
                                              <p:val>
                                                <p:fltVal val="0"/>
                                              </p:val>
                                            </p:tav>
                                            <p:tav tm="100000">
                                              <p:val>
                                                <p:strVal val="#ppt_h"/>
                                              </p:val>
                                            </p:tav>
                                          </p:tavLst>
                                        </p:anim>
                                        <p:animEffect transition="in" filter="fade">
                                          <p:cBhvr>
                                            <p:cTn id="74" dur="500"/>
                                            <p:tgtEl>
                                              <p:spTgt spid="177"/>
                                            </p:tgtEl>
                                          </p:cBhvr>
                                        </p:animEffect>
                                      </p:childTnLst>
                                    </p:cTn>
                                  </p:par>
                                  <p:par>
                                    <p:cTn id="75" presetID="53" presetClass="entr" presetSubtype="16"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500" fill="hold"/>
                                            <p:tgtEl>
                                              <p:spTgt spid="17"/>
                                            </p:tgtEl>
                                            <p:attrNameLst>
                                              <p:attrName>ppt_w</p:attrName>
                                            </p:attrNameLst>
                                          </p:cBhvr>
                                          <p:tavLst>
                                            <p:tav tm="0">
                                              <p:val>
                                                <p:fltVal val="0"/>
                                              </p:val>
                                            </p:tav>
                                            <p:tav tm="100000">
                                              <p:val>
                                                <p:strVal val="#ppt_w"/>
                                              </p:val>
                                            </p:tav>
                                          </p:tavLst>
                                        </p:anim>
                                        <p:anim calcmode="lin" valueType="num">
                                          <p:cBhvr>
                                            <p:cTn id="78" dur="500" fill="hold"/>
                                            <p:tgtEl>
                                              <p:spTgt spid="17"/>
                                            </p:tgtEl>
                                            <p:attrNameLst>
                                              <p:attrName>ppt_h</p:attrName>
                                            </p:attrNameLst>
                                          </p:cBhvr>
                                          <p:tavLst>
                                            <p:tav tm="0">
                                              <p:val>
                                                <p:fltVal val="0"/>
                                              </p:val>
                                            </p:tav>
                                            <p:tav tm="100000">
                                              <p:val>
                                                <p:strVal val="#ppt_h"/>
                                              </p:val>
                                            </p:tav>
                                          </p:tavLst>
                                        </p:anim>
                                        <p:animEffect transition="in" filter="fade">
                                          <p:cBhvr>
                                            <p:cTn id="79" dur="500"/>
                                            <p:tgtEl>
                                              <p:spTgt spid="17"/>
                                            </p:tgtEl>
                                          </p:cBhvr>
                                        </p:animEffect>
                                      </p:childTnLst>
                                    </p:cTn>
                                  </p:par>
                                  <p:par>
                                    <p:cTn id="80" presetID="53" presetClass="entr" presetSubtype="16" fill="hold" nodeType="withEffect">
                                      <p:stCondLst>
                                        <p:cond delay="0"/>
                                      </p:stCondLst>
                                      <p:childTnLst>
                                        <p:set>
                                          <p:cBhvr>
                                            <p:cTn id="81" dur="1" fill="hold">
                                              <p:stCondLst>
                                                <p:cond delay="0"/>
                                              </p:stCondLst>
                                            </p:cTn>
                                            <p:tgtEl>
                                              <p:spTgt spid="189"/>
                                            </p:tgtEl>
                                            <p:attrNameLst>
                                              <p:attrName>style.visibility</p:attrName>
                                            </p:attrNameLst>
                                          </p:cBhvr>
                                          <p:to>
                                            <p:strVal val="visible"/>
                                          </p:to>
                                        </p:set>
                                        <p:anim calcmode="lin" valueType="num">
                                          <p:cBhvr>
                                            <p:cTn id="82" dur="500" fill="hold"/>
                                            <p:tgtEl>
                                              <p:spTgt spid="189"/>
                                            </p:tgtEl>
                                            <p:attrNameLst>
                                              <p:attrName>ppt_w</p:attrName>
                                            </p:attrNameLst>
                                          </p:cBhvr>
                                          <p:tavLst>
                                            <p:tav tm="0">
                                              <p:val>
                                                <p:fltVal val="0"/>
                                              </p:val>
                                            </p:tav>
                                            <p:tav tm="100000">
                                              <p:val>
                                                <p:strVal val="#ppt_w"/>
                                              </p:val>
                                            </p:tav>
                                          </p:tavLst>
                                        </p:anim>
                                        <p:anim calcmode="lin" valueType="num">
                                          <p:cBhvr>
                                            <p:cTn id="83" dur="500" fill="hold"/>
                                            <p:tgtEl>
                                              <p:spTgt spid="189"/>
                                            </p:tgtEl>
                                            <p:attrNameLst>
                                              <p:attrName>ppt_h</p:attrName>
                                            </p:attrNameLst>
                                          </p:cBhvr>
                                          <p:tavLst>
                                            <p:tav tm="0">
                                              <p:val>
                                                <p:fltVal val="0"/>
                                              </p:val>
                                            </p:tav>
                                            <p:tav tm="100000">
                                              <p:val>
                                                <p:strVal val="#ppt_h"/>
                                              </p:val>
                                            </p:tav>
                                          </p:tavLst>
                                        </p:anim>
                                        <p:animEffect transition="in" filter="fade">
                                          <p:cBhvr>
                                            <p:cTn id="84" dur="500"/>
                                            <p:tgtEl>
                                              <p:spTgt spid="189"/>
                                            </p:tgtEl>
                                          </p:cBhvr>
                                        </p:animEffect>
                                      </p:childTnLst>
                                    </p:cTn>
                                  </p:par>
                                  <p:par>
                                    <p:cTn id="85" presetID="53" presetClass="entr" presetSubtype="16"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Effect transition="in" filter="fade">
                                          <p:cBhvr>
                                            <p:cTn id="94" dur="500"/>
                                            <p:tgtEl>
                                              <p:spTgt spid="23"/>
                                            </p:tgtEl>
                                          </p:cBhvr>
                                        </p:animEffect>
                                      </p:childTnLst>
                                    </p:cTn>
                                  </p:par>
                                  <p:par>
                                    <p:cTn id="95" presetID="53" presetClass="entr" presetSubtype="1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500" fill="hold"/>
                                            <p:tgtEl>
                                              <p:spTgt spid="26"/>
                                            </p:tgtEl>
                                            <p:attrNameLst>
                                              <p:attrName>ppt_w</p:attrName>
                                            </p:attrNameLst>
                                          </p:cBhvr>
                                          <p:tavLst>
                                            <p:tav tm="0">
                                              <p:val>
                                                <p:fltVal val="0"/>
                                              </p:val>
                                            </p:tav>
                                            <p:tav tm="100000">
                                              <p:val>
                                                <p:strVal val="#ppt_w"/>
                                              </p:val>
                                            </p:tav>
                                          </p:tavLst>
                                        </p:anim>
                                        <p:anim calcmode="lin" valueType="num">
                                          <p:cBhvr>
                                            <p:cTn id="98" dur="500" fill="hold"/>
                                            <p:tgtEl>
                                              <p:spTgt spid="26"/>
                                            </p:tgtEl>
                                            <p:attrNameLst>
                                              <p:attrName>ppt_h</p:attrName>
                                            </p:attrNameLst>
                                          </p:cBhvr>
                                          <p:tavLst>
                                            <p:tav tm="0">
                                              <p:val>
                                                <p:fltVal val="0"/>
                                              </p:val>
                                            </p:tav>
                                            <p:tav tm="100000">
                                              <p:val>
                                                <p:strVal val="#ppt_h"/>
                                              </p:val>
                                            </p:tav>
                                          </p:tavLst>
                                        </p:anim>
                                        <p:animEffect transition="in" filter="fade">
                                          <p:cBhvr>
                                            <p:cTn id="99" dur="500"/>
                                            <p:tgtEl>
                                              <p:spTgt spid="26"/>
                                            </p:tgtEl>
                                          </p:cBhvr>
                                        </p:animEffect>
                                      </p:childTnLst>
                                    </p:cTn>
                                  </p:par>
                                  <p:par>
                                    <p:cTn id="100" presetID="53" presetClass="entr" presetSubtype="16" fill="hold"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500" fill="hold"/>
                                            <p:tgtEl>
                                              <p:spTgt spid="29"/>
                                            </p:tgtEl>
                                            <p:attrNameLst>
                                              <p:attrName>ppt_w</p:attrName>
                                            </p:attrNameLst>
                                          </p:cBhvr>
                                          <p:tavLst>
                                            <p:tav tm="0">
                                              <p:val>
                                                <p:fltVal val="0"/>
                                              </p:val>
                                            </p:tav>
                                            <p:tav tm="100000">
                                              <p:val>
                                                <p:strVal val="#ppt_w"/>
                                              </p:val>
                                            </p:tav>
                                          </p:tavLst>
                                        </p:anim>
                                        <p:anim calcmode="lin" valueType="num">
                                          <p:cBhvr>
                                            <p:cTn id="103" dur="500" fill="hold"/>
                                            <p:tgtEl>
                                              <p:spTgt spid="29"/>
                                            </p:tgtEl>
                                            <p:attrNameLst>
                                              <p:attrName>ppt_h</p:attrName>
                                            </p:attrNameLst>
                                          </p:cBhvr>
                                          <p:tavLst>
                                            <p:tav tm="0">
                                              <p:val>
                                                <p:fltVal val="0"/>
                                              </p:val>
                                            </p:tav>
                                            <p:tav tm="100000">
                                              <p:val>
                                                <p:strVal val="#ppt_h"/>
                                              </p:val>
                                            </p:tav>
                                          </p:tavLst>
                                        </p:anim>
                                        <p:animEffect transition="in" filter="fade">
                                          <p:cBhvr>
                                            <p:cTn id="104" dur="500"/>
                                            <p:tgtEl>
                                              <p:spTgt spid="29"/>
                                            </p:tgtEl>
                                          </p:cBhvr>
                                        </p:animEffect>
                                      </p:childTnLst>
                                    </p:cTn>
                                  </p:par>
                                  <p:par>
                                    <p:cTn id="105" presetID="53" presetClass="entr" presetSubtype="16"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p:cTn id="107" dur="500" fill="hold"/>
                                            <p:tgtEl>
                                              <p:spTgt spid="32"/>
                                            </p:tgtEl>
                                            <p:attrNameLst>
                                              <p:attrName>ppt_w</p:attrName>
                                            </p:attrNameLst>
                                          </p:cBhvr>
                                          <p:tavLst>
                                            <p:tav tm="0">
                                              <p:val>
                                                <p:fltVal val="0"/>
                                              </p:val>
                                            </p:tav>
                                            <p:tav tm="100000">
                                              <p:val>
                                                <p:strVal val="#ppt_w"/>
                                              </p:val>
                                            </p:tav>
                                          </p:tavLst>
                                        </p:anim>
                                        <p:anim calcmode="lin" valueType="num">
                                          <p:cBhvr>
                                            <p:cTn id="108" dur="500" fill="hold"/>
                                            <p:tgtEl>
                                              <p:spTgt spid="32"/>
                                            </p:tgtEl>
                                            <p:attrNameLst>
                                              <p:attrName>ppt_h</p:attrName>
                                            </p:attrNameLst>
                                          </p:cBhvr>
                                          <p:tavLst>
                                            <p:tav tm="0">
                                              <p:val>
                                                <p:fltVal val="0"/>
                                              </p:val>
                                            </p:tav>
                                            <p:tav tm="100000">
                                              <p:val>
                                                <p:strVal val="#ppt_h"/>
                                              </p:val>
                                            </p:tav>
                                          </p:tavLst>
                                        </p:anim>
                                        <p:animEffect transition="in" filter="fade">
                                          <p:cBhvr>
                                            <p:cTn id="109" dur="500"/>
                                            <p:tgtEl>
                                              <p:spTgt spid="32"/>
                                            </p:tgtEl>
                                          </p:cBhvr>
                                        </p:animEffect>
                                      </p:childTnLst>
                                    </p:cTn>
                                  </p:par>
                                  <p:par>
                                    <p:cTn id="110" presetID="53" presetClass="entr" presetSubtype="16" fill="hold" nodeType="withEffect">
                                      <p:stCondLst>
                                        <p:cond delay="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nodeType="withEffect">
                                      <p:stCondLst>
                                        <p:cond delay="0"/>
                                      </p:stCondLst>
                                      <p:childTnLst>
                                        <p:set>
                                          <p:cBhvr>
                                            <p:cTn id="116" dur="1" fill="hold">
                                              <p:stCondLst>
                                                <p:cond delay="0"/>
                                              </p:stCondLst>
                                            </p:cTn>
                                            <p:tgtEl>
                                              <p:spTgt spid="38"/>
                                            </p:tgtEl>
                                            <p:attrNameLst>
                                              <p:attrName>style.visibility</p:attrName>
                                            </p:attrNameLst>
                                          </p:cBhvr>
                                          <p:to>
                                            <p:strVal val="visible"/>
                                          </p:to>
                                        </p:set>
                                        <p:anim calcmode="lin" valueType="num">
                                          <p:cBhvr>
                                            <p:cTn id="117" dur="500" fill="hold"/>
                                            <p:tgtEl>
                                              <p:spTgt spid="38"/>
                                            </p:tgtEl>
                                            <p:attrNameLst>
                                              <p:attrName>ppt_w</p:attrName>
                                            </p:attrNameLst>
                                          </p:cBhvr>
                                          <p:tavLst>
                                            <p:tav tm="0">
                                              <p:val>
                                                <p:fltVal val="0"/>
                                              </p:val>
                                            </p:tav>
                                            <p:tav tm="100000">
                                              <p:val>
                                                <p:strVal val="#ppt_w"/>
                                              </p:val>
                                            </p:tav>
                                          </p:tavLst>
                                        </p:anim>
                                        <p:anim calcmode="lin" valueType="num">
                                          <p:cBhvr>
                                            <p:cTn id="118" dur="500" fill="hold"/>
                                            <p:tgtEl>
                                              <p:spTgt spid="38"/>
                                            </p:tgtEl>
                                            <p:attrNameLst>
                                              <p:attrName>ppt_h</p:attrName>
                                            </p:attrNameLst>
                                          </p:cBhvr>
                                          <p:tavLst>
                                            <p:tav tm="0">
                                              <p:val>
                                                <p:fltVal val="0"/>
                                              </p:val>
                                            </p:tav>
                                            <p:tav tm="100000">
                                              <p:val>
                                                <p:strVal val="#ppt_h"/>
                                              </p:val>
                                            </p:tav>
                                          </p:tavLst>
                                        </p:anim>
                                        <p:animEffect transition="in" filter="fade">
                                          <p:cBhvr>
                                            <p:cTn id="119" dur="500"/>
                                            <p:tgtEl>
                                              <p:spTgt spid="38"/>
                                            </p:tgtEl>
                                          </p:cBhvr>
                                        </p:animEffect>
                                      </p:childTnLst>
                                    </p:cTn>
                                  </p:par>
                                  <p:par>
                                    <p:cTn id="120" presetID="53" presetClass="entr" presetSubtype="16"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p:cTn id="122" dur="500" fill="hold"/>
                                            <p:tgtEl>
                                              <p:spTgt spid="41"/>
                                            </p:tgtEl>
                                            <p:attrNameLst>
                                              <p:attrName>ppt_w</p:attrName>
                                            </p:attrNameLst>
                                          </p:cBhvr>
                                          <p:tavLst>
                                            <p:tav tm="0">
                                              <p:val>
                                                <p:fltVal val="0"/>
                                              </p:val>
                                            </p:tav>
                                            <p:tav tm="100000">
                                              <p:val>
                                                <p:strVal val="#ppt_w"/>
                                              </p:val>
                                            </p:tav>
                                          </p:tavLst>
                                        </p:anim>
                                        <p:anim calcmode="lin" valueType="num">
                                          <p:cBhvr>
                                            <p:cTn id="123" dur="500" fill="hold"/>
                                            <p:tgtEl>
                                              <p:spTgt spid="41"/>
                                            </p:tgtEl>
                                            <p:attrNameLst>
                                              <p:attrName>ppt_h</p:attrName>
                                            </p:attrNameLst>
                                          </p:cBhvr>
                                          <p:tavLst>
                                            <p:tav tm="0">
                                              <p:val>
                                                <p:fltVal val="0"/>
                                              </p:val>
                                            </p:tav>
                                            <p:tav tm="100000">
                                              <p:val>
                                                <p:strVal val="#ppt_h"/>
                                              </p:val>
                                            </p:tav>
                                          </p:tavLst>
                                        </p:anim>
                                        <p:animEffect transition="in" filter="fade">
                                          <p:cBhvr>
                                            <p:cTn id="124" dur="500"/>
                                            <p:tgtEl>
                                              <p:spTgt spid="41"/>
                                            </p:tgtEl>
                                          </p:cBhvr>
                                        </p:animEffect>
                                      </p:childTnLst>
                                    </p:cTn>
                                  </p:par>
                                  <p:par>
                                    <p:cTn id="125" presetID="53" presetClass="entr" presetSubtype="16" fill="hold" nodeType="with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500" fill="hold"/>
                                            <p:tgtEl>
                                              <p:spTgt spid="44"/>
                                            </p:tgtEl>
                                            <p:attrNameLst>
                                              <p:attrName>ppt_w</p:attrName>
                                            </p:attrNameLst>
                                          </p:cBhvr>
                                          <p:tavLst>
                                            <p:tav tm="0">
                                              <p:val>
                                                <p:fltVal val="0"/>
                                              </p:val>
                                            </p:tav>
                                            <p:tav tm="100000">
                                              <p:val>
                                                <p:strVal val="#ppt_w"/>
                                              </p:val>
                                            </p:tav>
                                          </p:tavLst>
                                        </p:anim>
                                        <p:anim calcmode="lin" valueType="num">
                                          <p:cBhvr>
                                            <p:cTn id="128" dur="500" fill="hold"/>
                                            <p:tgtEl>
                                              <p:spTgt spid="44"/>
                                            </p:tgtEl>
                                            <p:attrNameLst>
                                              <p:attrName>ppt_h</p:attrName>
                                            </p:attrNameLst>
                                          </p:cBhvr>
                                          <p:tavLst>
                                            <p:tav tm="0">
                                              <p:val>
                                                <p:fltVal val="0"/>
                                              </p:val>
                                            </p:tav>
                                            <p:tav tm="100000">
                                              <p:val>
                                                <p:strVal val="#ppt_h"/>
                                              </p:val>
                                            </p:tav>
                                          </p:tavLst>
                                        </p:anim>
                                        <p:animEffect transition="in" filter="fade">
                                          <p:cBhvr>
                                            <p:cTn id="129" dur="500"/>
                                            <p:tgtEl>
                                              <p:spTgt spid="44"/>
                                            </p:tgtEl>
                                          </p:cBhvr>
                                        </p:animEffect>
                                      </p:childTnLst>
                                    </p:cTn>
                                  </p:par>
                                  <p:par>
                                    <p:cTn id="130" presetID="53" presetClass="entr" presetSubtype="16" fill="hold" nodeType="withEffect">
                                      <p:stCondLst>
                                        <p:cond delay="0"/>
                                      </p:stCondLst>
                                      <p:childTnLst>
                                        <p:set>
                                          <p:cBhvr>
                                            <p:cTn id="131" dur="1" fill="hold">
                                              <p:stCondLst>
                                                <p:cond delay="0"/>
                                              </p:stCondLst>
                                            </p:cTn>
                                            <p:tgtEl>
                                              <p:spTgt spid="47"/>
                                            </p:tgtEl>
                                            <p:attrNameLst>
                                              <p:attrName>style.visibility</p:attrName>
                                            </p:attrNameLst>
                                          </p:cBhvr>
                                          <p:to>
                                            <p:strVal val="visible"/>
                                          </p:to>
                                        </p:set>
                                        <p:anim calcmode="lin" valueType="num">
                                          <p:cBhvr>
                                            <p:cTn id="132" dur="500" fill="hold"/>
                                            <p:tgtEl>
                                              <p:spTgt spid="47"/>
                                            </p:tgtEl>
                                            <p:attrNameLst>
                                              <p:attrName>ppt_w</p:attrName>
                                            </p:attrNameLst>
                                          </p:cBhvr>
                                          <p:tavLst>
                                            <p:tav tm="0">
                                              <p:val>
                                                <p:fltVal val="0"/>
                                              </p:val>
                                            </p:tav>
                                            <p:tav tm="100000">
                                              <p:val>
                                                <p:strVal val="#ppt_w"/>
                                              </p:val>
                                            </p:tav>
                                          </p:tavLst>
                                        </p:anim>
                                        <p:anim calcmode="lin" valueType="num">
                                          <p:cBhvr>
                                            <p:cTn id="133" dur="500" fill="hold"/>
                                            <p:tgtEl>
                                              <p:spTgt spid="47"/>
                                            </p:tgtEl>
                                            <p:attrNameLst>
                                              <p:attrName>ppt_h</p:attrName>
                                            </p:attrNameLst>
                                          </p:cBhvr>
                                          <p:tavLst>
                                            <p:tav tm="0">
                                              <p:val>
                                                <p:fltVal val="0"/>
                                              </p:val>
                                            </p:tav>
                                            <p:tav tm="100000">
                                              <p:val>
                                                <p:strVal val="#ppt_h"/>
                                              </p:val>
                                            </p:tav>
                                          </p:tavLst>
                                        </p:anim>
                                        <p:animEffect transition="in" filter="fade">
                                          <p:cBhvr>
                                            <p:cTn id="134" dur="500"/>
                                            <p:tgtEl>
                                              <p:spTgt spid="47"/>
                                            </p:tgtEl>
                                          </p:cBhvr>
                                        </p:animEffect>
                                      </p:childTnLst>
                                    </p:cTn>
                                  </p:par>
                                  <p:par>
                                    <p:cTn id="135" presetID="53" presetClass="entr" presetSubtype="16" fill="hold" nodeType="withEffect">
                                      <p:stCondLst>
                                        <p:cond delay="0"/>
                                      </p:stCondLst>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par>
                                    <p:cTn id="140" presetID="53" presetClass="entr" presetSubtype="16" fill="hold" nodeType="withEffect">
                                      <p:stCondLst>
                                        <p:cond delay="0"/>
                                      </p:stCondLst>
                                      <p:childTnLst>
                                        <p:set>
                                          <p:cBhvr>
                                            <p:cTn id="141" dur="1" fill="hold">
                                              <p:stCondLst>
                                                <p:cond delay="0"/>
                                              </p:stCondLst>
                                            </p:cTn>
                                            <p:tgtEl>
                                              <p:spTgt spid="53"/>
                                            </p:tgtEl>
                                            <p:attrNameLst>
                                              <p:attrName>style.visibility</p:attrName>
                                            </p:attrNameLst>
                                          </p:cBhvr>
                                          <p:to>
                                            <p:strVal val="visible"/>
                                          </p:to>
                                        </p:set>
                                        <p:anim calcmode="lin" valueType="num">
                                          <p:cBhvr>
                                            <p:cTn id="142" dur="500" fill="hold"/>
                                            <p:tgtEl>
                                              <p:spTgt spid="53"/>
                                            </p:tgtEl>
                                            <p:attrNameLst>
                                              <p:attrName>ppt_w</p:attrName>
                                            </p:attrNameLst>
                                          </p:cBhvr>
                                          <p:tavLst>
                                            <p:tav tm="0">
                                              <p:val>
                                                <p:fltVal val="0"/>
                                              </p:val>
                                            </p:tav>
                                            <p:tav tm="100000">
                                              <p:val>
                                                <p:strVal val="#ppt_w"/>
                                              </p:val>
                                            </p:tav>
                                          </p:tavLst>
                                        </p:anim>
                                        <p:anim calcmode="lin" valueType="num">
                                          <p:cBhvr>
                                            <p:cTn id="143" dur="500" fill="hold"/>
                                            <p:tgtEl>
                                              <p:spTgt spid="53"/>
                                            </p:tgtEl>
                                            <p:attrNameLst>
                                              <p:attrName>ppt_h</p:attrName>
                                            </p:attrNameLst>
                                          </p:cBhvr>
                                          <p:tavLst>
                                            <p:tav tm="0">
                                              <p:val>
                                                <p:fltVal val="0"/>
                                              </p:val>
                                            </p:tav>
                                            <p:tav tm="100000">
                                              <p:val>
                                                <p:strVal val="#ppt_h"/>
                                              </p:val>
                                            </p:tav>
                                          </p:tavLst>
                                        </p:anim>
                                        <p:animEffect transition="in" filter="fade">
                                          <p:cBhvr>
                                            <p:cTn id="144" dur="500"/>
                                            <p:tgtEl>
                                              <p:spTgt spid="53"/>
                                            </p:tgtEl>
                                          </p:cBhvr>
                                        </p:animEffect>
                                      </p:childTnLst>
                                    </p:cTn>
                                  </p:par>
                                  <p:par>
                                    <p:cTn id="145" presetID="53" presetClass="entr" presetSubtype="16" fill="hold" nodeType="with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nodeType="withEffect">
                                      <p:stCondLst>
                                        <p:cond delay="0"/>
                                      </p:stCondLst>
                                      <p:childTnLst>
                                        <p:set>
                                          <p:cBhvr>
                                            <p:cTn id="151" dur="1" fill="hold">
                                              <p:stCondLst>
                                                <p:cond delay="0"/>
                                              </p:stCondLst>
                                            </p:cTn>
                                            <p:tgtEl>
                                              <p:spTgt spid="59"/>
                                            </p:tgtEl>
                                            <p:attrNameLst>
                                              <p:attrName>style.visibility</p:attrName>
                                            </p:attrNameLst>
                                          </p:cBhvr>
                                          <p:to>
                                            <p:strVal val="visible"/>
                                          </p:to>
                                        </p:set>
                                        <p:anim calcmode="lin" valueType="num">
                                          <p:cBhvr>
                                            <p:cTn id="152" dur="500" fill="hold"/>
                                            <p:tgtEl>
                                              <p:spTgt spid="59"/>
                                            </p:tgtEl>
                                            <p:attrNameLst>
                                              <p:attrName>ppt_w</p:attrName>
                                            </p:attrNameLst>
                                          </p:cBhvr>
                                          <p:tavLst>
                                            <p:tav tm="0">
                                              <p:val>
                                                <p:fltVal val="0"/>
                                              </p:val>
                                            </p:tav>
                                            <p:tav tm="100000">
                                              <p:val>
                                                <p:strVal val="#ppt_w"/>
                                              </p:val>
                                            </p:tav>
                                          </p:tavLst>
                                        </p:anim>
                                        <p:anim calcmode="lin" valueType="num">
                                          <p:cBhvr>
                                            <p:cTn id="153" dur="500" fill="hold"/>
                                            <p:tgtEl>
                                              <p:spTgt spid="59"/>
                                            </p:tgtEl>
                                            <p:attrNameLst>
                                              <p:attrName>ppt_h</p:attrName>
                                            </p:attrNameLst>
                                          </p:cBhvr>
                                          <p:tavLst>
                                            <p:tav tm="0">
                                              <p:val>
                                                <p:fltVal val="0"/>
                                              </p:val>
                                            </p:tav>
                                            <p:tav tm="100000">
                                              <p:val>
                                                <p:strVal val="#ppt_h"/>
                                              </p:val>
                                            </p:tav>
                                          </p:tavLst>
                                        </p:anim>
                                        <p:animEffect transition="in" filter="fade">
                                          <p:cBhvr>
                                            <p:cTn id="154" dur="500"/>
                                            <p:tgtEl>
                                              <p:spTgt spid="59"/>
                                            </p:tgtEl>
                                          </p:cBhvr>
                                        </p:animEffect>
                                      </p:childTnLst>
                                    </p:cTn>
                                  </p:par>
                                  <p:par>
                                    <p:cTn id="155" presetID="53" presetClass="entr" presetSubtype="16" fill="hold" nodeType="withEffect">
                                      <p:stCondLst>
                                        <p:cond delay="0"/>
                                      </p:stCondLst>
                                      <p:childTnLst>
                                        <p:set>
                                          <p:cBhvr>
                                            <p:cTn id="156" dur="1" fill="hold">
                                              <p:stCondLst>
                                                <p:cond delay="0"/>
                                              </p:stCondLst>
                                            </p:cTn>
                                            <p:tgtEl>
                                              <p:spTgt spid="62"/>
                                            </p:tgtEl>
                                            <p:attrNameLst>
                                              <p:attrName>style.visibility</p:attrName>
                                            </p:attrNameLst>
                                          </p:cBhvr>
                                          <p:to>
                                            <p:strVal val="visible"/>
                                          </p:to>
                                        </p:set>
                                        <p:anim calcmode="lin" valueType="num">
                                          <p:cBhvr>
                                            <p:cTn id="157" dur="500" fill="hold"/>
                                            <p:tgtEl>
                                              <p:spTgt spid="62"/>
                                            </p:tgtEl>
                                            <p:attrNameLst>
                                              <p:attrName>ppt_w</p:attrName>
                                            </p:attrNameLst>
                                          </p:cBhvr>
                                          <p:tavLst>
                                            <p:tav tm="0">
                                              <p:val>
                                                <p:fltVal val="0"/>
                                              </p:val>
                                            </p:tav>
                                            <p:tav tm="100000">
                                              <p:val>
                                                <p:strVal val="#ppt_w"/>
                                              </p:val>
                                            </p:tav>
                                          </p:tavLst>
                                        </p:anim>
                                        <p:anim calcmode="lin" valueType="num">
                                          <p:cBhvr>
                                            <p:cTn id="158" dur="500" fill="hold"/>
                                            <p:tgtEl>
                                              <p:spTgt spid="62"/>
                                            </p:tgtEl>
                                            <p:attrNameLst>
                                              <p:attrName>ppt_h</p:attrName>
                                            </p:attrNameLst>
                                          </p:cBhvr>
                                          <p:tavLst>
                                            <p:tav tm="0">
                                              <p:val>
                                                <p:fltVal val="0"/>
                                              </p:val>
                                            </p:tav>
                                            <p:tav tm="100000">
                                              <p:val>
                                                <p:strVal val="#ppt_h"/>
                                              </p:val>
                                            </p:tav>
                                          </p:tavLst>
                                        </p:anim>
                                        <p:animEffect transition="in" filter="fade">
                                          <p:cBhvr>
                                            <p:cTn id="159" dur="500"/>
                                            <p:tgtEl>
                                              <p:spTgt spid="62"/>
                                            </p:tgtEl>
                                          </p:cBhvr>
                                        </p:animEffect>
                                      </p:childTnLst>
                                    </p:cTn>
                                  </p:par>
                                  <p:par>
                                    <p:cTn id="160" presetID="53" presetClass="entr" presetSubtype="16" fill="hold" nodeType="with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500" fill="hold"/>
                                            <p:tgtEl>
                                              <p:spTgt spid="65"/>
                                            </p:tgtEl>
                                            <p:attrNameLst>
                                              <p:attrName>ppt_w</p:attrName>
                                            </p:attrNameLst>
                                          </p:cBhvr>
                                          <p:tavLst>
                                            <p:tav tm="0">
                                              <p:val>
                                                <p:fltVal val="0"/>
                                              </p:val>
                                            </p:tav>
                                            <p:tav tm="100000">
                                              <p:val>
                                                <p:strVal val="#ppt_w"/>
                                              </p:val>
                                            </p:tav>
                                          </p:tavLst>
                                        </p:anim>
                                        <p:anim calcmode="lin" valueType="num">
                                          <p:cBhvr>
                                            <p:cTn id="163" dur="500" fill="hold"/>
                                            <p:tgtEl>
                                              <p:spTgt spid="65"/>
                                            </p:tgtEl>
                                            <p:attrNameLst>
                                              <p:attrName>ppt_h</p:attrName>
                                            </p:attrNameLst>
                                          </p:cBhvr>
                                          <p:tavLst>
                                            <p:tav tm="0">
                                              <p:val>
                                                <p:fltVal val="0"/>
                                              </p:val>
                                            </p:tav>
                                            <p:tav tm="100000">
                                              <p:val>
                                                <p:strVal val="#ppt_h"/>
                                              </p:val>
                                            </p:tav>
                                          </p:tavLst>
                                        </p:anim>
                                        <p:animEffect transition="in" filter="fade">
                                          <p:cBhvr>
                                            <p:cTn id="164" dur="500"/>
                                            <p:tgtEl>
                                              <p:spTgt spid="65"/>
                                            </p:tgtEl>
                                          </p:cBhvr>
                                        </p:animEffect>
                                      </p:childTnLst>
                                    </p:cTn>
                                  </p:par>
                                  <p:par>
                                    <p:cTn id="165" presetID="53" presetClass="entr" presetSubtype="16" fill="hold" nodeType="withEffect">
                                      <p:stCondLst>
                                        <p:cond delay="0"/>
                                      </p:stCondLst>
                                      <p:childTnLst>
                                        <p:set>
                                          <p:cBhvr>
                                            <p:cTn id="166" dur="1" fill="hold">
                                              <p:stCondLst>
                                                <p:cond delay="0"/>
                                              </p:stCondLst>
                                            </p:cTn>
                                            <p:tgtEl>
                                              <p:spTgt spid="68"/>
                                            </p:tgtEl>
                                            <p:attrNameLst>
                                              <p:attrName>style.visibility</p:attrName>
                                            </p:attrNameLst>
                                          </p:cBhvr>
                                          <p:to>
                                            <p:strVal val="visible"/>
                                          </p:to>
                                        </p:set>
                                        <p:anim calcmode="lin" valueType="num">
                                          <p:cBhvr>
                                            <p:cTn id="167" dur="500" fill="hold"/>
                                            <p:tgtEl>
                                              <p:spTgt spid="68"/>
                                            </p:tgtEl>
                                            <p:attrNameLst>
                                              <p:attrName>ppt_w</p:attrName>
                                            </p:attrNameLst>
                                          </p:cBhvr>
                                          <p:tavLst>
                                            <p:tav tm="0">
                                              <p:val>
                                                <p:fltVal val="0"/>
                                              </p:val>
                                            </p:tav>
                                            <p:tav tm="100000">
                                              <p:val>
                                                <p:strVal val="#ppt_w"/>
                                              </p:val>
                                            </p:tav>
                                          </p:tavLst>
                                        </p:anim>
                                        <p:anim calcmode="lin" valueType="num">
                                          <p:cBhvr>
                                            <p:cTn id="168" dur="500" fill="hold"/>
                                            <p:tgtEl>
                                              <p:spTgt spid="68"/>
                                            </p:tgtEl>
                                            <p:attrNameLst>
                                              <p:attrName>ppt_h</p:attrName>
                                            </p:attrNameLst>
                                          </p:cBhvr>
                                          <p:tavLst>
                                            <p:tav tm="0">
                                              <p:val>
                                                <p:fltVal val="0"/>
                                              </p:val>
                                            </p:tav>
                                            <p:tav tm="100000">
                                              <p:val>
                                                <p:strVal val="#ppt_h"/>
                                              </p:val>
                                            </p:tav>
                                          </p:tavLst>
                                        </p:anim>
                                        <p:animEffect transition="in" filter="fade">
                                          <p:cBhvr>
                                            <p:cTn id="169" dur="500"/>
                                            <p:tgtEl>
                                              <p:spTgt spid="68"/>
                                            </p:tgtEl>
                                          </p:cBhvr>
                                        </p:animEffect>
                                      </p:childTnLst>
                                    </p:cTn>
                                  </p:par>
                                  <p:par>
                                    <p:cTn id="170" presetID="53" presetClass="entr" presetSubtype="16" fill="hold" nodeType="withEffect">
                                      <p:stCondLst>
                                        <p:cond delay="0"/>
                                      </p:stCondLst>
                                      <p:childTnLst>
                                        <p:set>
                                          <p:cBhvr>
                                            <p:cTn id="171" dur="1" fill="hold">
                                              <p:stCondLst>
                                                <p:cond delay="0"/>
                                              </p:stCondLst>
                                            </p:cTn>
                                            <p:tgtEl>
                                              <p:spTgt spid="71"/>
                                            </p:tgtEl>
                                            <p:attrNameLst>
                                              <p:attrName>style.visibility</p:attrName>
                                            </p:attrNameLst>
                                          </p:cBhvr>
                                          <p:to>
                                            <p:strVal val="visible"/>
                                          </p:to>
                                        </p:set>
                                        <p:anim calcmode="lin" valueType="num">
                                          <p:cBhvr>
                                            <p:cTn id="172" dur="500" fill="hold"/>
                                            <p:tgtEl>
                                              <p:spTgt spid="71"/>
                                            </p:tgtEl>
                                            <p:attrNameLst>
                                              <p:attrName>ppt_w</p:attrName>
                                            </p:attrNameLst>
                                          </p:cBhvr>
                                          <p:tavLst>
                                            <p:tav tm="0">
                                              <p:val>
                                                <p:fltVal val="0"/>
                                              </p:val>
                                            </p:tav>
                                            <p:tav tm="100000">
                                              <p:val>
                                                <p:strVal val="#ppt_w"/>
                                              </p:val>
                                            </p:tav>
                                          </p:tavLst>
                                        </p:anim>
                                        <p:anim calcmode="lin" valueType="num">
                                          <p:cBhvr>
                                            <p:cTn id="173" dur="500" fill="hold"/>
                                            <p:tgtEl>
                                              <p:spTgt spid="71"/>
                                            </p:tgtEl>
                                            <p:attrNameLst>
                                              <p:attrName>ppt_h</p:attrName>
                                            </p:attrNameLst>
                                          </p:cBhvr>
                                          <p:tavLst>
                                            <p:tav tm="0">
                                              <p:val>
                                                <p:fltVal val="0"/>
                                              </p:val>
                                            </p:tav>
                                            <p:tav tm="100000">
                                              <p:val>
                                                <p:strVal val="#ppt_h"/>
                                              </p:val>
                                            </p:tav>
                                          </p:tavLst>
                                        </p:anim>
                                        <p:animEffect transition="in" filter="fade">
                                          <p:cBhvr>
                                            <p:cTn id="174" dur="500"/>
                                            <p:tgtEl>
                                              <p:spTgt spid="71"/>
                                            </p:tgtEl>
                                          </p:cBhvr>
                                        </p:animEffect>
                                      </p:childTnLst>
                                    </p:cTn>
                                  </p:par>
                                  <p:par>
                                    <p:cTn id="175" presetID="53" presetClass="entr" presetSubtype="16" fill="hold" nodeType="withEffect">
                                      <p:stCondLst>
                                        <p:cond delay="0"/>
                                      </p:stCondLst>
                                      <p:childTnLst>
                                        <p:set>
                                          <p:cBhvr>
                                            <p:cTn id="176" dur="1" fill="hold">
                                              <p:stCondLst>
                                                <p:cond delay="0"/>
                                              </p:stCondLst>
                                            </p:cTn>
                                            <p:tgtEl>
                                              <p:spTgt spid="74"/>
                                            </p:tgtEl>
                                            <p:attrNameLst>
                                              <p:attrName>style.visibility</p:attrName>
                                            </p:attrNameLst>
                                          </p:cBhvr>
                                          <p:to>
                                            <p:strVal val="visible"/>
                                          </p:to>
                                        </p:set>
                                        <p:anim calcmode="lin" valueType="num">
                                          <p:cBhvr>
                                            <p:cTn id="177" dur="500" fill="hold"/>
                                            <p:tgtEl>
                                              <p:spTgt spid="74"/>
                                            </p:tgtEl>
                                            <p:attrNameLst>
                                              <p:attrName>ppt_w</p:attrName>
                                            </p:attrNameLst>
                                          </p:cBhvr>
                                          <p:tavLst>
                                            <p:tav tm="0">
                                              <p:val>
                                                <p:fltVal val="0"/>
                                              </p:val>
                                            </p:tav>
                                            <p:tav tm="100000">
                                              <p:val>
                                                <p:strVal val="#ppt_w"/>
                                              </p:val>
                                            </p:tav>
                                          </p:tavLst>
                                        </p:anim>
                                        <p:anim calcmode="lin" valueType="num">
                                          <p:cBhvr>
                                            <p:cTn id="178" dur="500" fill="hold"/>
                                            <p:tgtEl>
                                              <p:spTgt spid="74"/>
                                            </p:tgtEl>
                                            <p:attrNameLst>
                                              <p:attrName>ppt_h</p:attrName>
                                            </p:attrNameLst>
                                          </p:cBhvr>
                                          <p:tavLst>
                                            <p:tav tm="0">
                                              <p:val>
                                                <p:fltVal val="0"/>
                                              </p:val>
                                            </p:tav>
                                            <p:tav tm="100000">
                                              <p:val>
                                                <p:strVal val="#ppt_h"/>
                                              </p:val>
                                            </p:tav>
                                          </p:tavLst>
                                        </p:anim>
                                        <p:animEffect transition="in" filter="fade">
                                          <p:cBhvr>
                                            <p:cTn id="179" dur="500"/>
                                            <p:tgtEl>
                                              <p:spTgt spid="74"/>
                                            </p:tgtEl>
                                          </p:cBhvr>
                                        </p:animEffect>
                                      </p:childTnLst>
                                    </p:cTn>
                                  </p:par>
                                  <p:par>
                                    <p:cTn id="180" presetID="53" presetClass="entr" presetSubtype="16" fill="hold" nodeType="withEffect">
                                      <p:stCondLst>
                                        <p:cond delay="0"/>
                                      </p:stCondLst>
                                      <p:childTnLst>
                                        <p:set>
                                          <p:cBhvr>
                                            <p:cTn id="181" dur="1" fill="hold">
                                              <p:stCondLst>
                                                <p:cond delay="0"/>
                                              </p:stCondLst>
                                            </p:cTn>
                                            <p:tgtEl>
                                              <p:spTgt spid="77"/>
                                            </p:tgtEl>
                                            <p:attrNameLst>
                                              <p:attrName>style.visibility</p:attrName>
                                            </p:attrNameLst>
                                          </p:cBhvr>
                                          <p:to>
                                            <p:strVal val="visible"/>
                                          </p:to>
                                        </p:set>
                                        <p:anim calcmode="lin" valueType="num">
                                          <p:cBhvr>
                                            <p:cTn id="182" dur="500" fill="hold"/>
                                            <p:tgtEl>
                                              <p:spTgt spid="77"/>
                                            </p:tgtEl>
                                            <p:attrNameLst>
                                              <p:attrName>ppt_w</p:attrName>
                                            </p:attrNameLst>
                                          </p:cBhvr>
                                          <p:tavLst>
                                            <p:tav tm="0">
                                              <p:val>
                                                <p:fltVal val="0"/>
                                              </p:val>
                                            </p:tav>
                                            <p:tav tm="100000">
                                              <p:val>
                                                <p:strVal val="#ppt_w"/>
                                              </p:val>
                                            </p:tav>
                                          </p:tavLst>
                                        </p:anim>
                                        <p:anim calcmode="lin" valueType="num">
                                          <p:cBhvr>
                                            <p:cTn id="183" dur="500" fill="hold"/>
                                            <p:tgtEl>
                                              <p:spTgt spid="77"/>
                                            </p:tgtEl>
                                            <p:attrNameLst>
                                              <p:attrName>ppt_h</p:attrName>
                                            </p:attrNameLst>
                                          </p:cBhvr>
                                          <p:tavLst>
                                            <p:tav tm="0">
                                              <p:val>
                                                <p:fltVal val="0"/>
                                              </p:val>
                                            </p:tav>
                                            <p:tav tm="100000">
                                              <p:val>
                                                <p:strVal val="#ppt_h"/>
                                              </p:val>
                                            </p:tav>
                                          </p:tavLst>
                                        </p:anim>
                                        <p:animEffect transition="in" filter="fade">
                                          <p:cBhvr>
                                            <p:cTn id="184" dur="500"/>
                                            <p:tgtEl>
                                              <p:spTgt spid="77"/>
                                            </p:tgtEl>
                                          </p:cBhvr>
                                        </p:animEffect>
                                      </p:childTnLst>
                                    </p:cTn>
                                  </p:par>
                                  <p:par>
                                    <p:cTn id="185" presetID="53" presetClass="entr" presetSubtype="16" fill="hold" nodeType="withEffect">
                                      <p:stCondLst>
                                        <p:cond delay="0"/>
                                      </p:stCondLst>
                                      <p:childTnLst>
                                        <p:set>
                                          <p:cBhvr>
                                            <p:cTn id="186" dur="1" fill="hold">
                                              <p:stCondLst>
                                                <p:cond delay="0"/>
                                              </p:stCondLst>
                                            </p:cTn>
                                            <p:tgtEl>
                                              <p:spTgt spid="80"/>
                                            </p:tgtEl>
                                            <p:attrNameLst>
                                              <p:attrName>style.visibility</p:attrName>
                                            </p:attrNameLst>
                                          </p:cBhvr>
                                          <p:to>
                                            <p:strVal val="visible"/>
                                          </p:to>
                                        </p:set>
                                        <p:anim calcmode="lin" valueType="num">
                                          <p:cBhvr>
                                            <p:cTn id="187" dur="500" fill="hold"/>
                                            <p:tgtEl>
                                              <p:spTgt spid="80"/>
                                            </p:tgtEl>
                                            <p:attrNameLst>
                                              <p:attrName>ppt_w</p:attrName>
                                            </p:attrNameLst>
                                          </p:cBhvr>
                                          <p:tavLst>
                                            <p:tav tm="0">
                                              <p:val>
                                                <p:fltVal val="0"/>
                                              </p:val>
                                            </p:tav>
                                            <p:tav tm="100000">
                                              <p:val>
                                                <p:strVal val="#ppt_w"/>
                                              </p:val>
                                            </p:tav>
                                          </p:tavLst>
                                        </p:anim>
                                        <p:anim calcmode="lin" valueType="num">
                                          <p:cBhvr>
                                            <p:cTn id="188" dur="500" fill="hold"/>
                                            <p:tgtEl>
                                              <p:spTgt spid="80"/>
                                            </p:tgtEl>
                                            <p:attrNameLst>
                                              <p:attrName>ppt_h</p:attrName>
                                            </p:attrNameLst>
                                          </p:cBhvr>
                                          <p:tavLst>
                                            <p:tav tm="0">
                                              <p:val>
                                                <p:fltVal val="0"/>
                                              </p:val>
                                            </p:tav>
                                            <p:tav tm="100000">
                                              <p:val>
                                                <p:strVal val="#ppt_h"/>
                                              </p:val>
                                            </p:tav>
                                          </p:tavLst>
                                        </p:anim>
                                        <p:animEffect transition="in" filter="fade">
                                          <p:cBhvr>
                                            <p:cTn id="189" dur="500"/>
                                            <p:tgtEl>
                                              <p:spTgt spid="80"/>
                                            </p:tgtEl>
                                          </p:cBhvr>
                                        </p:animEffect>
                                      </p:childTnLst>
                                    </p:cTn>
                                  </p:par>
                                  <p:par>
                                    <p:cTn id="190" presetID="53" presetClass="entr" presetSubtype="16" fill="hold" nodeType="withEffect">
                                      <p:stCondLst>
                                        <p:cond delay="0"/>
                                      </p:stCondLst>
                                      <p:childTnLst>
                                        <p:set>
                                          <p:cBhvr>
                                            <p:cTn id="191" dur="1" fill="hold">
                                              <p:stCondLst>
                                                <p:cond delay="0"/>
                                              </p:stCondLst>
                                            </p:cTn>
                                            <p:tgtEl>
                                              <p:spTgt spid="83"/>
                                            </p:tgtEl>
                                            <p:attrNameLst>
                                              <p:attrName>style.visibility</p:attrName>
                                            </p:attrNameLst>
                                          </p:cBhvr>
                                          <p:to>
                                            <p:strVal val="visible"/>
                                          </p:to>
                                        </p:set>
                                        <p:anim calcmode="lin" valueType="num">
                                          <p:cBhvr>
                                            <p:cTn id="192" dur="500" fill="hold"/>
                                            <p:tgtEl>
                                              <p:spTgt spid="83"/>
                                            </p:tgtEl>
                                            <p:attrNameLst>
                                              <p:attrName>ppt_w</p:attrName>
                                            </p:attrNameLst>
                                          </p:cBhvr>
                                          <p:tavLst>
                                            <p:tav tm="0">
                                              <p:val>
                                                <p:fltVal val="0"/>
                                              </p:val>
                                            </p:tav>
                                            <p:tav tm="100000">
                                              <p:val>
                                                <p:strVal val="#ppt_w"/>
                                              </p:val>
                                            </p:tav>
                                          </p:tavLst>
                                        </p:anim>
                                        <p:anim calcmode="lin" valueType="num">
                                          <p:cBhvr>
                                            <p:cTn id="193" dur="500" fill="hold"/>
                                            <p:tgtEl>
                                              <p:spTgt spid="83"/>
                                            </p:tgtEl>
                                            <p:attrNameLst>
                                              <p:attrName>ppt_h</p:attrName>
                                            </p:attrNameLst>
                                          </p:cBhvr>
                                          <p:tavLst>
                                            <p:tav tm="0">
                                              <p:val>
                                                <p:fltVal val="0"/>
                                              </p:val>
                                            </p:tav>
                                            <p:tav tm="100000">
                                              <p:val>
                                                <p:strVal val="#ppt_h"/>
                                              </p:val>
                                            </p:tav>
                                          </p:tavLst>
                                        </p:anim>
                                        <p:animEffect transition="in" filter="fade">
                                          <p:cBhvr>
                                            <p:cTn id="194" dur="500"/>
                                            <p:tgtEl>
                                              <p:spTgt spid="83"/>
                                            </p:tgtEl>
                                          </p:cBhvr>
                                        </p:animEffect>
                                      </p:childTnLst>
                                    </p:cTn>
                                  </p:par>
                                  <p:par>
                                    <p:cTn id="195" presetID="53" presetClass="entr" presetSubtype="16" fill="hold" nodeType="withEffect">
                                      <p:stCondLst>
                                        <p:cond delay="0"/>
                                      </p:stCondLst>
                                      <p:childTnLst>
                                        <p:set>
                                          <p:cBhvr>
                                            <p:cTn id="196" dur="1" fill="hold">
                                              <p:stCondLst>
                                                <p:cond delay="0"/>
                                              </p:stCondLst>
                                            </p:cTn>
                                            <p:tgtEl>
                                              <p:spTgt spid="86"/>
                                            </p:tgtEl>
                                            <p:attrNameLst>
                                              <p:attrName>style.visibility</p:attrName>
                                            </p:attrNameLst>
                                          </p:cBhvr>
                                          <p:to>
                                            <p:strVal val="visible"/>
                                          </p:to>
                                        </p:set>
                                        <p:anim calcmode="lin" valueType="num">
                                          <p:cBhvr>
                                            <p:cTn id="197" dur="500" fill="hold"/>
                                            <p:tgtEl>
                                              <p:spTgt spid="86"/>
                                            </p:tgtEl>
                                            <p:attrNameLst>
                                              <p:attrName>ppt_w</p:attrName>
                                            </p:attrNameLst>
                                          </p:cBhvr>
                                          <p:tavLst>
                                            <p:tav tm="0">
                                              <p:val>
                                                <p:fltVal val="0"/>
                                              </p:val>
                                            </p:tav>
                                            <p:tav tm="100000">
                                              <p:val>
                                                <p:strVal val="#ppt_w"/>
                                              </p:val>
                                            </p:tav>
                                          </p:tavLst>
                                        </p:anim>
                                        <p:anim calcmode="lin" valueType="num">
                                          <p:cBhvr>
                                            <p:cTn id="198" dur="500" fill="hold"/>
                                            <p:tgtEl>
                                              <p:spTgt spid="86"/>
                                            </p:tgtEl>
                                            <p:attrNameLst>
                                              <p:attrName>ppt_h</p:attrName>
                                            </p:attrNameLst>
                                          </p:cBhvr>
                                          <p:tavLst>
                                            <p:tav tm="0">
                                              <p:val>
                                                <p:fltVal val="0"/>
                                              </p:val>
                                            </p:tav>
                                            <p:tav tm="100000">
                                              <p:val>
                                                <p:strVal val="#ppt_h"/>
                                              </p:val>
                                            </p:tav>
                                          </p:tavLst>
                                        </p:anim>
                                        <p:animEffect transition="in" filter="fade">
                                          <p:cBhvr>
                                            <p:cTn id="199" dur="500"/>
                                            <p:tgtEl>
                                              <p:spTgt spid="86"/>
                                            </p:tgtEl>
                                          </p:cBhvr>
                                        </p:animEffect>
                                      </p:childTnLst>
                                    </p:cTn>
                                  </p:par>
                                  <p:par>
                                    <p:cTn id="200" presetID="53" presetClass="entr" presetSubtype="16" fill="hold" nodeType="withEffect">
                                      <p:stCondLst>
                                        <p:cond delay="0"/>
                                      </p:stCondLst>
                                      <p:childTnLst>
                                        <p:set>
                                          <p:cBhvr>
                                            <p:cTn id="201" dur="1" fill="hold">
                                              <p:stCondLst>
                                                <p:cond delay="0"/>
                                              </p:stCondLst>
                                            </p:cTn>
                                            <p:tgtEl>
                                              <p:spTgt spid="89"/>
                                            </p:tgtEl>
                                            <p:attrNameLst>
                                              <p:attrName>style.visibility</p:attrName>
                                            </p:attrNameLst>
                                          </p:cBhvr>
                                          <p:to>
                                            <p:strVal val="visible"/>
                                          </p:to>
                                        </p:set>
                                        <p:anim calcmode="lin" valueType="num">
                                          <p:cBhvr>
                                            <p:cTn id="202" dur="500" fill="hold"/>
                                            <p:tgtEl>
                                              <p:spTgt spid="89"/>
                                            </p:tgtEl>
                                            <p:attrNameLst>
                                              <p:attrName>ppt_w</p:attrName>
                                            </p:attrNameLst>
                                          </p:cBhvr>
                                          <p:tavLst>
                                            <p:tav tm="0">
                                              <p:val>
                                                <p:fltVal val="0"/>
                                              </p:val>
                                            </p:tav>
                                            <p:tav tm="100000">
                                              <p:val>
                                                <p:strVal val="#ppt_w"/>
                                              </p:val>
                                            </p:tav>
                                          </p:tavLst>
                                        </p:anim>
                                        <p:anim calcmode="lin" valueType="num">
                                          <p:cBhvr>
                                            <p:cTn id="203" dur="500" fill="hold"/>
                                            <p:tgtEl>
                                              <p:spTgt spid="89"/>
                                            </p:tgtEl>
                                            <p:attrNameLst>
                                              <p:attrName>ppt_h</p:attrName>
                                            </p:attrNameLst>
                                          </p:cBhvr>
                                          <p:tavLst>
                                            <p:tav tm="0">
                                              <p:val>
                                                <p:fltVal val="0"/>
                                              </p:val>
                                            </p:tav>
                                            <p:tav tm="100000">
                                              <p:val>
                                                <p:strVal val="#ppt_h"/>
                                              </p:val>
                                            </p:tav>
                                          </p:tavLst>
                                        </p:anim>
                                        <p:animEffect transition="in" filter="fade">
                                          <p:cBhvr>
                                            <p:cTn id="204" dur="500"/>
                                            <p:tgtEl>
                                              <p:spTgt spid="89"/>
                                            </p:tgtEl>
                                          </p:cBhvr>
                                        </p:animEffect>
                                      </p:childTnLst>
                                    </p:cTn>
                                  </p:par>
                                  <p:par>
                                    <p:cTn id="205" presetID="53" presetClass="entr" presetSubtype="16" fill="hold"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p:cTn id="207" dur="500" fill="hold"/>
                                            <p:tgtEl>
                                              <p:spTgt spid="92"/>
                                            </p:tgtEl>
                                            <p:attrNameLst>
                                              <p:attrName>ppt_w</p:attrName>
                                            </p:attrNameLst>
                                          </p:cBhvr>
                                          <p:tavLst>
                                            <p:tav tm="0">
                                              <p:val>
                                                <p:fltVal val="0"/>
                                              </p:val>
                                            </p:tav>
                                            <p:tav tm="100000">
                                              <p:val>
                                                <p:strVal val="#ppt_w"/>
                                              </p:val>
                                            </p:tav>
                                          </p:tavLst>
                                        </p:anim>
                                        <p:anim calcmode="lin" valueType="num">
                                          <p:cBhvr>
                                            <p:cTn id="208" dur="500" fill="hold"/>
                                            <p:tgtEl>
                                              <p:spTgt spid="92"/>
                                            </p:tgtEl>
                                            <p:attrNameLst>
                                              <p:attrName>ppt_h</p:attrName>
                                            </p:attrNameLst>
                                          </p:cBhvr>
                                          <p:tavLst>
                                            <p:tav tm="0">
                                              <p:val>
                                                <p:fltVal val="0"/>
                                              </p:val>
                                            </p:tav>
                                            <p:tav tm="100000">
                                              <p:val>
                                                <p:strVal val="#ppt_h"/>
                                              </p:val>
                                            </p:tav>
                                          </p:tavLst>
                                        </p:anim>
                                        <p:animEffect transition="in" filter="fade">
                                          <p:cBhvr>
                                            <p:cTn id="209" dur="500"/>
                                            <p:tgtEl>
                                              <p:spTgt spid="92"/>
                                            </p:tgtEl>
                                          </p:cBhvr>
                                        </p:animEffect>
                                      </p:childTnLst>
                                    </p:cTn>
                                  </p:par>
                                  <p:par>
                                    <p:cTn id="210" presetID="53" presetClass="entr" presetSubtype="16" fill="hold" nodeType="withEffect">
                                      <p:stCondLst>
                                        <p:cond delay="0"/>
                                      </p:stCondLst>
                                      <p:childTnLst>
                                        <p:set>
                                          <p:cBhvr>
                                            <p:cTn id="211" dur="1" fill="hold">
                                              <p:stCondLst>
                                                <p:cond delay="0"/>
                                              </p:stCondLst>
                                            </p:cTn>
                                            <p:tgtEl>
                                              <p:spTgt spid="95"/>
                                            </p:tgtEl>
                                            <p:attrNameLst>
                                              <p:attrName>style.visibility</p:attrName>
                                            </p:attrNameLst>
                                          </p:cBhvr>
                                          <p:to>
                                            <p:strVal val="visible"/>
                                          </p:to>
                                        </p:set>
                                        <p:anim calcmode="lin" valueType="num">
                                          <p:cBhvr>
                                            <p:cTn id="212" dur="500" fill="hold"/>
                                            <p:tgtEl>
                                              <p:spTgt spid="95"/>
                                            </p:tgtEl>
                                            <p:attrNameLst>
                                              <p:attrName>ppt_w</p:attrName>
                                            </p:attrNameLst>
                                          </p:cBhvr>
                                          <p:tavLst>
                                            <p:tav tm="0">
                                              <p:val>
                                                <p:fltVal val="0"/>
                                              </p:val>
                                            </p:tav>
                                            <p:tav tm="100000">
                                              <p:val>
                                                <p:strVal val="#ppt_w"/>
                                              </p:val>
                                            </p:tav>
                                          </p:tavLst>
                                        </p:anim>
                                        <p:anim calcmode="lin" valueType="num">
                                          <p:cBhvr>
                                            <p:cTn id="213" dur="500" fill="hold"/>
                                            <p:tgtEl>
                                              <p:spTgt spid="95"/>
                                            </p:tgtEl>
                                            <p:attrNameLst>
                                              <p:attrName>ppt_h</p:attrName>
                                            </p:attrNameLst>
                                          </p:cBhvr>
                                          <p:tavLst>
                                            <p:tav tm="0">
                                              <p:val>
                                                <p:fltVal val="0"/>
                                              </p:val>
                                            </p:tav>
                                            <p:tav tm="100000">
                                              <p:val>
                                                <p:strVal val="#ppt_h"/>
                                              </p:val>
                                            </p:tav>
                                          </p:tavLst>
                                        </p:anim>
                                        <p:animEffect transition="in" filter="fade">
                                          <p:cBhvr>
                                            <p:cTn id="214" dur="500"/>
                                            <p:tgtEl>
                                              <p:spTgt spid="95"/>
                                            </p:tgtEl>
                                          </p:cBhvr>
                                        </p:animEffect>
                                      </p:childTnLst>
                                    </p:cTn>
                                  </p:par>
                                  <p:par>
                                    <p:cTn id="215" presetID="53" presetClass="entr" presetSubtype="16" fill="hold" nodeType="withEffect">
                                      <p:stCondLst>
                                        <p:cond delay="0"/>
                                      </p:stCondLst>
                                      <p:childTnLst>
                                        <p:set>
                                          <p:cBhvr>
                                            <p:cTn id="216" dur="1" fill="hold">
                                              <p:stCondLst>
                                                <p:cond delay="0"/>
                                              </p:stCondLst>
                                            </p:cTn>
                                            <p:tgtEl>
                                              <p:spTgt spid="98"/>
                                            </p:tgtEl>
                                            <p:attrNameLst>
                                              <p:attrName>style.visibility</p:attrName>
                                            </p:attrNameLst>
                                          </p:cBhvr>
                                          <p:to>
                                            <p:strVal val="visible"/>
                                          </p:to>
                                        </p:set>
                                        <p:anim calcmode="lin" valueType="num">
                                          <p:cBhvr>
                                            <p:cTn id="217" dur="500" fill="hold"/>
                                            <p:tgtEl>
                                              <p:spTgt spid="98"/>
                                            </p:tgtEl>
                                            <p:attrNameLst>
                                              <p:attrName>ppt_w</p:attrName>
                                            </p:attrNameLst>
                                          </p:cBhvr>
                                          <p:tavLst>
                                            <p:tav tm="0">
                                              <p:val>
                                                <p:fltVal val="0"/>
                                              </p:val>
                                            </p:tav>
                                            <p:tav tm="100000">
                                              <p:val>
                                                <p:strVal val="#ppt_w"/>
                                              </p:val>
                                            </p:tav>
                                          </p:tavLst>
                                        </p:anim>
                                        <p:anim calcmode="lin" valueType="num">
                                          <p:cBhvr>
                                            <p:cTn id="218" dur="500" fill="hold"/>
                                            <p:tgtEl>
                                              <p:spTgt spid="98"/>
                                            </p:tgtEl>
                                            <p:attrNameLst>
                                              <p:attrName>ppt_h</p:attrName>
                                            </p:attrNameLst>
                                          </p:cBhvr>
                                          <p:tavLst>
                                            <p:tav tm="0">
                                              <p:val>
                                                <p:fltVal val="0"/>
                                              </p:val>
                                            </p:tav>
                                            <p:tav tm="100000">
                                              <p:val>
                                                <p:strVal val="#ppt_h"/>
                                              </p:val>
                                            </p:tav>
                                          </p:tavLst>
                                        </p:anim>
                                        <p:animEffect transition="in" filter="fade">
                                          <p:cBhvr>
                                            <p:cTn id="219" dur="500"/>
                                            <p:tgtEl>
                                              <p:spTgt spid="98"/>
                                            </p:tgtEl>
                                          </p:cBhvr>
                                        </p:animEffect>
                                      </p:childTnLst>
                                    </p:cTn>
                                  </p:par>
                                  <p:par>
                                    <p:cTn id="220" presetID="53" presetClass="entr" presetSubtype="16" fill="hold" nodeType="withEffect">
                                      <p:stCondLst>
                                        <p:cond delay="0"/>
                                      </p:stCondLst>
                                      <p:childTnLst>
                                        <p:set>
                                          <p:cBhvr>
                                            <p:cTn id="221" dur="1" fill="hold">
                                              <p:stCondLst>
                                                <p:cond delay="0"/>
                                              </p:stCondLst>
                                            </p:cTn>
                                            <p:tgtEl>
                                              <p:spTgt spid="101"/>
                                            </p:tgtEl>
                                            <p:attrNameLst>
                                              <p:attrName>style.visibility</p:attrName>
                                            </p:attrNameLst>
                                          </p:cBhvr>
                                          <p:to>
                                            <p:strVal val="visible"/>
                                          </p:to>
                                        </p:set>
                                        <p:anim calcmode="lin" valueType="num">
                                          <p:cBhvr>
                                            <p:cTn id="222" dur="500" fill="hold"/>
                                            <p:tgtEl>
                                              <p:spTgt spid="101"/>
                                            </p:tgtEl>
                                            <p:attrNameLst>
                                              <p:attrName>ppt_w</p:attrName>
                                            </p:attrNameLst>
                                          </p:cBhvr>
                                          <p:tavLst>
                                            <p:tav tm="0">
                                              <p:val>
                                                <p:fltVal val="0"/>
                                              </p:val>
                                            </p:tav>
                                            <p:tav tm="100000">
                                              <p:val>
                                                <p:strVal val="#ppt_w"/>
                                              </p:val>
                                            </p:tav>
                                          </p:tavLst>
                                        </p:anim>
                                        <p:anim calcmode="lin" valueType="num">
                                          <p:cBhvr>
                                            <p:cTn id="223" dur="500" fill="hold"/>
                                            <p:tgtEl>
                                              <p:spTgt spid="101"/>
                                            </p:tgtEl>
                                            <p:attrNameLst>
                                              <p:attrName>ppt_h</p:attrName>
                                            </p:attrNameLst>
                                          </p:cBhvr>
                                          <p:tavLst>
                                            <p:tav tm="0">
                                              <p:val>
                                                <p:fltVal val="0"/>
                                              </p:val>
                                            </p:tav>
                                            <p:tav tm="100000">
                                              <p:val>
                                                <p:strVal val="#ppt_h"/>
                                              </p:val>
                                            </p:tav>
                                          </p:tavLst>
                                        </p:anim>
                                        <p:animEffect transition="in" filter="fade">
                                          <p:cBhvr>
                                            <p:cTn id="224" dur="500"/>
                                            <p:tgtEl>
                                              <p:spTgt spid="101"/>
                                            </p:tgtEl>
                                          </p:cBhvr>
                                        </p:animEffect>
                                      </p:childTnLst>
                                    </p:cTn>
                                  </p:par>
                                  <p:par>
                                    <p:cTn id="225" presetID="53" presetClass="entr" presetSubtype="16" fill="hold" nodeType="withEffect">
                                      <p:stCondLst>
                                        <p:cond delay="0"/>
                                      </p:stCondLst>
                                      <p:childTnLst>
                                        <p:set>
                                          <p:cBhvr>
                                            <p:cTn id="226" dur="1" fill="hold">
                                              <p:stCondLst>
                                                <p:cond delay="0"/>
                                              </p:stCondLst>
                                            </p:cTn>
                                            <p:tgtEl>
                                              <p:spTgt spid="104"/>
                                            </p:tgtEl>
                                            <p:attrNameLst>
                                              <p:attrName>style.visibility</p:attrName>
                                            </p:attrNameLst>
                                          </p:cBhvr>
                                          <p:to>
                                            <p:strVal val="visible"/>
                                          </p:to>
                                        </p:set>
                                        <p:anim calcmode="lin" valueType="num">
                                          <p:cBhvr>
                                            <p:cTn id="227" dur="500" fill="hold"/>
                                            <p:tgtEl>
                                              <p:spTgt spid="104"/>
                                            </p:tgtEl>
                                            <p:attrNameLst>
                                              <p:attrName>ppt_w</p:attrName>
                                            </p:attrNameLst>
                                          </p:cBhvr>
                                          <p:tavLst>
                                            <p:tav tm="0">
                                              <p:val>
                                                <p:fltVal val="0"/>
                                              </p:val>
                                            </p:tav>
                                            <p:tav tm="100000">
                                              <p:val>
                                                <p:strVal val="#ppt_w"/>
                                              </p:val>
                                            </p:tav>
                                          </p:tavLst>
                                        </p:anim>
                                        <p:anim calcmode="lin" valueType="num">
                                          <p:cBhvr>
                                            <p:cTn id="228" dur="500" fill="hold"/>
                                            <p:tgtEl>
                                              <p:spTgt spid="104"/>
                                            </p:tgtEl>
                                            <p:attrNameLst>
                                              <p:attrName>ppt_h</p:attrName>
                                            </p:attrNameLst>
                                          </p:cBhvr>
                                          <p:tavLst>
                                            <p:tav tm="0">
                                              <p:val>
                                                <p:fltVal val="0"/>
                                              </p:val>
                                            </p:tav>
                                            <p:tav tm="100000">
                                              <p:val>
                                                <p:strVal val="#ppt_h"/>
                                              </p:val>
                                            </p:tav>
                                          </p:tavLst>
                                        </p:anim>
                                        <p:animEffect transition="in" filter="fade">
                                          <p:cBhvr>
                                            <p:cTn id="229" dur="500"/>
                                            <p:tgtEl>
                                              <p:spTgt spid="104"/>
                                            </p:tgtEl>
                                          </p:cBhvr>
                                        </p:animEffect>
                                      </p:childTnLst>
                                    </p:cTn>
                                  </p:par>
                                  <p:par>
                                    <p:cTn id="230" presetID="53" presetClass="entr" presetSubtype="16" fill="hold" nodeType="withEffect">
                                      <p:stCondLst>
                                        <p:cond delay="0"/>
                                      </p:stCondLst>
                                      <p:childTnLst>
                                        <p:set>
                                          <p:cBhvr>
                                            <p:cTn id="231" dur="1" fill="hold">
                                              <p:stCondLst>
                                                <p:cond delay="0"/>
                                              </p:stCondLst>
                                            </p:cTn>
                                            <p:tgtEl>
                                              <p:spTgt spid="107"/>
                                            </p:tgtEl>
                                            <p:attrNameLst>
                                              <p:attrName>style.visibility</p:attrName>
                                            </p:attrNameLst>
                                          </p:cBhvr>
                                          <p:to>
                                            <p:strVal val="visible"/>
                                          </p:to>
                                        </p:set>
                                        <p:anim calcmode="lin" valueType="num">
                                          <p:cBhvr>
                                            <p:cTn id="232" dur="500" fill="hold"/>
                                            <p:tgtEl>
                                              <p:spTgt spid="107"/>
                                            </p:tgtEl>
                                            <p:attrNameLst>
                                              <p:attrName>ppt_w</p:attrName>
                                            </p:attrNameLst>
                                          </p:cBhvr>
                                          <p:tavLst>
                                            <p:tav tm="0">
                                              <p:val>
                                                <p:fltVal val="0"/>
                                              </p:val>
                                            </p:tav>
                                            <p:tav tm="100000">
                                              <p:val>
                                                <p:strVal val="#ppt_w"/>
                                              </p:val>
                                            </p:tav>
                                          </p:tavLst>
                                        </p:anim>
                                        <p:anim calcmode="lin" valueType="num">
                                          <p:cBhvr>
                                            <p:cTn id="233" dur="500" fill="hold"/>
                                            <p:tgtEl>
                                              <p:spTgt spid="107"/>
                                            </p:tgtEl>
                                            <p:attrNameLst>
                                              <p:attrName>ppt_h</p:attrName>
                                            </p:attrNameLst>
                                          </p:cBhvr>
                                          <p:tavLst>
                                            <p:tav tm="0">
                                              <p:val>
                                                <p:fltVal val="0"/>
                                              </p:val>
                                            </p:tav>
                                            <p:tav tm="100000">
                                              <p:val>
                                                <p:strVal val="#ppt_h"/>
                                              </p:val>
                                            </p:tav>
                                          </p:tavLst>
                                        </p:anim>
                                        <p:animEffect transition="in" filter="fade">
                                          <p:cBhvr>
                                            <p:cTn id="234" dur="500"/>
                                            <p:tgtEl>
                                              <p:spTgt spid="107"/>
                                            </p:tgtEl>
                                          </p:cBhvr>
                                        </p:animEffect>
                                      </p:childTnLst>
                                    </p:cTn>
                                  </p:par>
                                  <p:par>
                                    <p:cTn id="235" presetID="53" presetClass="entr" presetSubtype="16" fill="hold" nodeType="withEffect">
                                      <p:stCondLst>
                                        <p:cond delay="0"/>
                                      </p:stCondLst>
                                      <p:childTnLst>
                                        <p:set>
                                          <p:cBhvr>
                                            <p:cTn id="236" dur="1" fill="hold">
                                              <p:stCondLst>
                                                <p:cond delay="0"/>
                                              </p:stCondLst>
                                            </p:cTn>
                                            <p:tgtEl>
                                              <p:spTgt spid="110"/>
                                            </p:tgtEl>
                                            <p:attrNameLst>
                                              <p:attrName>style.visibility</p:attrName>
                                            </p:attrNameLst>
                                          </p:cBhvr>
                                          <p:to>
                                            <p:strVal val="visible"/>
                                          </p:to>
                                        </p:set>
                                        <p:anim calcmode="lin" valueType="num">
                                          <p:cBhvr>
                                            <p:cTn id="237" dur="500" fill="hold"/>
                                            <p:tgtEl>
                                              <p:spTgt spid="110"/>
                                            </p:tgtEl>
                                            <p:attrNameLst>
                                              <p:attrName>ppt_w</p:attrName>
                                            </p:attrNameLst>
                                          </p:cBhvr>
                                          <p:tavLst>
                                            <p:tav tm="0">
                                              <p:val>
                                                <p:fltVal val="0"/>
                                              </p:val>
                                            </p:tav>
                                            <p:tav tm="100000">
                                              <p:val>
                                                <p:strVal val="#ppt_w"/>
                                              </p:val>
                                            </p:tav>
                                          </p:tavLst>
                                        </p:anim>
                                        <p:anim calcmode="lin" valueType="num">
                                          <p:cBhvr>
                                            <p:cTn id="238" dur="500" fill="hold"/>
                                            <p:tgtEl>
                                              <p:spTgt spid="110"/>
                                            </p:tgtEl>
                                            <p:attrNameLst>
                                              <p:attrName>ppt_h</p:attrName>
                                            </p:attrNameLst>
                                          </p:cBhvr>
                                          <p:tavLst>
                                            <p:tav tm="0">
                                              <p:val>
                                                <p:fltVal val="0"/>
                                              </p:val>
                                            </p:tav>
                                            <p:tav tm="100000">
                                              <p:val>
                                                <p:strVal val="#ppt_h"/>
                                              </p:val>
                                            </p:tav>
                                          </p:tavLst>
                                        </p:anim>
                                        <p:animEffect transition="in" filter="fade">
                                          <p:cBhvr>
                                            <p:cTn id="239" dur="500"/>
                                            <p:tgtEl>
                                              <p:spTgt spid="110"/>
                                            </p:tgtEl>
                                          </p:cBhvr>
                                        </p:animEffect>
                                      </p:childTnLst>
                                    </p:cTn>
                                  </p:par>
                                  <p:par>
                                    <p:cTn id="240" presetID="53" presetClass="entr" presetSubtype="16" fill="hold" nodeType="withEffect">
                                      <p:stCondLst>
                                        <p:cond delay="0"/>
                                      </p:stCondLst>
                                      <p:childTnLst>
                                        <p:set>
                                          <p:cBhvr>
                                            <p:cTn id="241" dur="1" fill="hold">
                                              <p:stCondLst>
                                                <p:cond delay="0"/>
                                              </p:stCondLst>
                                            </p:cTn>
                                            <p:tgtEl>
                                              <p:spTgt spid="113"/>
                                            </p:tgtEl>
                                            <p:attrNameLst>
                                              <p:attrName>style.visibility</p:attrName>
                                            </p:attrNameLst>
                                          </p:cBhvr>
                                          <p:to>
                                            <p:strVal val="visible"/>
                                          </p:to>
                                        </p:set>
                                        <p:anim calcmode="lin" valueType="num">
                                          <p:cBhvr>
                                            <p:cTn id="242" dur="500" fill="hold"/>
                                            <p:tgtEl>
                                              <p:spTgt spid="113"/>
                                            </p:tgtEl>
                                            <p:attrNameLst>
                                              <p:attrName>ppt_w</p:attrName>
                                            </p:attrNameLst>
                                          </p:cBhvr>
                                          <p:tavLst>
                                            <p:tav tm="0">
                                              <p:val>
                                                <p:fltVal val="0"/>
                                              </p:val>
                                            </p:tav>
                                            <p:tav tm="100000">
                                              <p:val>
                                                <p:strVal val="#ppt_w"/>
                                              </p:val>
                                            </p:tav>
                                          </p:tavLst>
                                        </p:anim>
                                        <p:anim calcmode="lin" valueType="num">
                                          <p:cBhvr>
                                            <p:cTn id="243" dur="500" fill="hold"/>
                                            <p:tgtEl>
                                              <p:spTgt spid="113"/>
                                            </p:tgtEl>
                                            <p:attrNameLst>
                                              <p:attrName>ppt_h</p:attrName>
                                            </p:attrNameLst>
                                          </p:cBhvr>
                                          <p:tavLst>
                                            <p:tav tm="0">
                                              <p:val>
                                                <p:fltVal val="0"/>
                                              </p:val>
                                            </p:tav>
                                            <p:tav tm="100000">
                                              <p:val>
                                                <p:strVal val="#ppt_h"/>
                                              </p:val>
                                            </p:tav>
                                          </p:tavLst>
                                        </p:anim>
                                        <p:animEffect transition="in" filter="fade">
                                          <p:cBhvr>
                                            <p:cTn id="244" dur="500"/>
                                            <p:tgtEl>
                                              <p:spTgt spid="113"/>
                                            </p:tgtEl>
                                          </p:cBhvr>
                                        </p:animEffect>
                                      </p:childTnLst>
                                    </p:cTn>
                                  </p:par>
                                  <p:par>
                                    <p:cTn id="245" presetID="53" presetClass="entr" presetSubtype="16" fill="hold" nodeType="withEffect">
                                      <p:stCondLst>
                                        <p:cond delay="0"/>
                                      </p:stCondLst>
                                      <p:childTnLst>
                                        <p:set>
                                          <p:cBhvr>
                                            <p:cTn id="246" dur="1" fill="hold">
                                              <p:stCondLst>
                                                <p:cond delay="0"/>
                                              </p:stCondLst>
                                            </p:cTn>
                                            <p:tgtEl>
                                              <p:spTgt spid="116"/>
                                            </p:tgtEl>
                                            <p:attrNameLst>
                                              <p:attrName>style.visibility</p:attrName>
                                            </p:attrNameLst>
                                          </p:cBhvr>
                                          <p:to>
                                            <p:strVal val="visible"/>
                                          </p:to>
                                        </p:set>
                                        <p:anim calcmode="lin" valueType="num">
                                          <p:cBhvr>
                                            <p:cTn id="247" dur="500" fill="hold"/>
                                            <p:tgtEl>
                                              <p:spTgt spid="116"/>
                                            </p:tgtEl>
                                            <p:attrNameLst>
                                              <p:attrName>ppt_w</p:attrName>
                                            </p:attrNameLst>
                                          </p:cBhvr>
                                          <p:tavLst>
                                            <p:tav tm="0">
                                              <p:val>
                                                <p:fltVal val="0"/>
                                              </p:val>
                                            </p:tav>
                                            <p:tav tm="100000">
                                              <p:val>
                                                <p:strVal val="#ppt_w"/>
                                              </p:val>
                                            </p:tav>
                                          </p:tavLst>
                                        </p:anim>
                                        <p:anim calcmode="lin" valueType="num">
                                          <p:cBhvr>
                                            <p:cTn id="248" dur="500" fill="hold"/>
                                            <p:tgtEl>
                                              <p:spTgt spid="116"/>
                                            </p:tgtEl>
                                            <p:attrNameLst>
                                              <p:attrName>ppt_h</p:attrName>
                                            </p:attrNameLst>
                                          </p:cBhvr>
                                          <p:tavLst>
                                            <p:tav tm="0">
                                              <p:val>
                                                <p:fltVal val="0"/>
                                              </p:val>
                                            </p:tav>
                                            <p:tav tm="100000">
                                              <p:val>
                                                <p:strVal val="#ppt_h"/>
                                              </p:val>
                                            </p:tav>
                                          </p:tavLst>
                                        </p:anim>
                                        <p:animEffect transition="in" filter="fade">
                                          <p:cBhvr>
                                            <p:cTn id="249" dur="500"/>
                                            <p:tgtEl>
                                              <p:spTgt spid="116"/>
                                            </p:tgtEl>
                                          </p:cBhvr>
                                        </p:animEffect>
                                      </p:childTnLst>
                                    </p:cTn>
                                  </p:par>
                                  <p:par>
                                    <p:cTn id="250" presetID="53" presetClass="entr" presetSubtype="16" fill="hold" nodeType="withEffect">
                                      <p:stCondLst>
                                        <p:cond delay="0"/>
                                      </p:stCondLst>
                                      <p:childTnLst>
                                        <p:set>
                                          <p:cBhvr>
                                            <p:cTn id="251" dur="1" fill="hold">
                                              <p:stCondLst>
                                                <p:cond delay="0"/>
                                              </p:stCondLst>
                                            </p:cTn>
                                            <p:tgtEl>
                                              <p:spTgt spid="119"/>
                                            </p:tgtEl>
                                            <p:attrNameLst>
                                              <p:attrName>style.visibility</p:attrName>
                                            </p:attrNameLst>
                                          </p:cBhvr>
                                          <p:to>
                                            <p:strVal val="visible"/>
                                          </p:to>
                                        </p:set>
                                        <p:anim calcmode="lin" valueType="num">
                                          <p:cBhvr>
                                            <p:cTn id="252" dur="500" fill="hold"/>
                                            <p:tgtEl>
                                              <p:spTgt spid="119"/>
                                            </p:tgtEl>
                                            <p:attrNameLst>
                                              <p:attrName>ppt_w</p:attrName>
                                            </p:attrNameLst>
                                          </p:cBhvr>
                                          <p:tavLst>
                                            <p:tav tm="0">
                                              <p:val>
                                                <p:fltVal val="0"/>
                                              </p:val>
                                            </p:tav>
                                            <p:tav tm="100000">
                                              <p:val>
                                                <p:strVal val="#ppt_w"/>
                                              </p:val>
                                            </p:tav>
                                          </p:tavLst>
                                        </p:anim>
                                        <p:anim calcmode="lin" valueType="num">
                                          <p:cBhvr>
                                            <p:cTn id="253" dur="500" fill="hold"/>
                                            <p:tgtEl>
                                              <p:spTgt spid="119"/>
                                            </p:tgtEl>
                                            <p:attrNameLst>
                                              <p:attrName>ppt_h</p:attrName>
                                            </p:attrNameLst>
                                          </p:cBhvr>
                                          <p:tavLst>
                                            <p:tav tm="0">
                                              <p:val>
                                                <p:fltVal val="0"/>
                                              </p:val>
                                            </p:tav>
                                            <p:tav tm="100000">
                                              <p:val>
                                                <p:strVal val="#ppt_h"/>
                                              </p:val>
                                            </p:tav>
                                          </p:tavLst>
                                        </p:anim>
                                        <p:animEffect transition="in" filter="fade">
                                          <p:cBhvr>
                                            <p:cTn id="254" dur="500"/>
                                            <p:tgtEl>
                                              <p:spTgt spid="119"/>
                                            </p:tgtEl>
                                          </p:cBhvr>
                                        </p:animEffect>
                                      </p:childTnLst>
                                    </p:cTn>
                                  </p:par>
                                  <p:par>
                                    <p:cTn id="255" presetID="53" presetClass="entr" presetSubtype="16" fill="hold" nodeType="withEffect">
                                      <p:stCondLst>
                                        <p:cond delay="0"/>
                                      </p:stCondLst>
                                      <p:childTnLst>
                                        <p:set>
                                          <p:cBhvr>
                                            <p:cTn id="256" dur="1" fill="hold">
                                              <p:stCondLst>
                                                <p:cond delay="0"/>
                                              </p:stCondLst>
                                            </p:cTn>
                                            <p:tgtEl>
                                              <p:spTgt spid="124"/>
                                            </p:tgtEl>
                                            <p:attrNameLst>
                                              <p:attrName>style.visibility</p:attrName>
                                            </p:attrNameLst>
                                          </p:cBhvr>
                                          <p:to>
                                            <p:strVal val="visible"/>
                                          </p:to>
                                        </p:set>
                                        <p:anim calcmode="lin" valueType="num">
                                          <p:cBhvr>
                                            <p:cTn id="257" dur="500" fill="hold"/>
                                            <p:tgtEl>
                                              <p:spTgt spid="124"/>
                                            </p:tgtEl>
                                            <p:attrNameLst>
                                              <p:attrName>ppt_w</p:attrName>
                                            </p:attrNameLst>
                                          </p:cBhvr>
                                          <p:tavLst>
                                            <p:tav tm="0">
                                              <p:val>
                                                <p:fltVal val="0"/>
                                              </p:val>
                                            </p:tav>
                                            <p:tav tm="100000">
                                              <p:val>
                                                <p:strVal val="#ppt_w"/>
                                              </p:val>
                                            </p:tav>
                                          </p:tavLst>
                                        </p:anim>
                                        <p:anim calcmode="lin" valueType="num">
                                          <p:cBhvr>
                                            <p:cTn id="258" dur="500" fill="hold"/>
                                            <p:tgtEl>
                                              <p:spTgt spid="124"/>
                                            </p:tgtEl>
                                            <p:attrNameLst>
                                              <p:attrName>ppt_h</p:attrName>
                                            </p:attrNameLst>
                                          </p:cBhvr>
                                          <p:tavLst>
                                            <p:tav tm="0">
                                              <p:val>
                                                <p:fltVal val="0"/>
                                              </p:val>
                                            </p:tav>
                                            <p:tav tm="100000">
                                              <p:val>
                                                <p:strVal val="#ppt_h"/>
                                              </p:val>
                                            </p:tav>
                                          </p:tavLst>
                                        </p:anim>
                                        <p:animEffect transition="in" filter="fade">
                                          <p:cBhvr>
                                            <p:cTn id="259" dur="500"/>
                                            <p:tgtEl>
                                              <p:spTgt spid="124"/>
                                            </p:tgtEl>
                                          </p:cBhvr>
                                        </p:animEffect>
                                      </p:childTnLst>
                                    </p:cTn>
                                  </p:par>
                                  <p:par>
                                    <p:cTn id="260" presetID="53" presetClass="entr" presetSubtype="16" fill="hold" nodeType="withEffect">
                                      <p:stCondLst>
                                        <p:cond delay="0"/>
                                      </p:stCondLst>
                                      <p:childTnLst>
                                        <p:set>
                                          <p:cBhvr>
                                            <p:cTn id="261" dur="1" fill="hold">
                                              <p:stCondLst>
                                                <p:cond delay="0"/>
                                              </p:stCondLst>
                                            </p:cTn>
                                            <p:tgtEl>
                                              <p:spTgt spid="127"/>
                                            </p:tgtEl>
                                            <p:attrNameLst>
                                              <p:attrName>style.visibility</p:attrName>
                                            </p:attrNameLst>
                                          </p:cBhvr>
                                          <p:to>
                                            <p:strVal val="visible"/>
                                          </p:to>
                                        </p:set>
                                        <p:anim calcmode="lin" valueType="num">
                                          <p:cBhvr>
                                            <p:cTn id="262" dur="500" fill="hold"/>
                                            <p:tgtEl>
                                              <p:spTgt spid="127"/>
                                            </p:tgtEl>
                                            <p:attrNameLst>
                                              <p:attrName>ppt_w</p:attrName>
                                            </p:attrNameLst>
                                          </p:cBhvr>
                                          <p:tavLst>
                                            <p:tav tm="0">
                                              <p:val>
                                                <p:fltVal val="0"/>
                                              </p:val>
                                            </p:tav>
                                            <p:tav tm="100000">
                                              <p:val>
                                                <p:strVal val="#ppt_w"/>
                                              </p:val>
                                            </p:tav>
                                          </p:tavLst>
                                        </p:anim>
                                        <p:anim calcmode="lin" valueType="num">
                                          <p:cBhvr>
                                            <p:cTn id="263" dur="500" fill="hold"/>
                                            <p:tgtEl>
                                              <p:spTgt spid="127"/>
                                            </p:tgtEl>
                                            <p:attrNameLst>
                                              <p:attrName>ppt_h</p:attrName>
                                            </p:attrNameLst>
                                          </p:cBhvr>
                                          <p:tavLst>
                                            <p:tav tm="0">
                                              <p:val>
                                                <p:fltVal val="0"/>
                                              </p:val>
                                            </p:tav>
                                            <p:tav tm="100000">
                                              <p:val>
                                                <p:strVal val="#ppt_h"/>
                                              </p:val>
                                            </p:tav>
                                          </p:tavLst>
                                        </p:anim>
                                        <p:animEffect transition="in" filter="fade">
                                          <p:cBhvr>
                                            <p:cTn id="264" dur="500"/>
                                            <p:tgtEl>
                                              <p:spTgt spid="127"/>
                                            </p:tgtEl>
                                          </p:cBhvr>
                                        </p:animEffect>
                                      </p:childTnLst>
                                    </p:cTn>
                                  </p:par>
                                  <p:par>
                                    <p:cTn id="265" presetID="53" presetClass="entr" presetSubtype="16" fill="hold" nodeType="withEffect">
                                      <p:stCondLst>
                                        <p:cond delay="0"/>
                                      </p:stCondLst>
                                      <p:childTnLst>
                                        <p:set>
                                          <p:cBhvr>
                                            <p:cTn id="266" dur="1" fill="hold">
                                              <p:stCondLst>
                                                <p:cond delay="0"/>
                                              </p:stCondLst>
                                            </p:cTn>
                                            <p:tgtEl>
                                              <p:spTgt spid="130"/>
                                            </p:tgtEl>
                                            <p:attrNameLst>
                                              <p:attrName>style.visibility</p:attrName>
                                            </p:attrNameLst>
                                          </p:cBhvr>
                                          <p:to>
                                            <p:strVal val="visible"/>
                                          </p:to>
                                        </p:set>
                                        <p:anim calcmode="lin" valueType="num">
                                          <p:cBhvr>
                                            <p:cTn id="267" dur="500" fill="hold"/>
                                            <p:tgtEl>
                                              <p:spTgt spid="130"/>
                                            </p:tgtEl>
                                            <p:attrNameLst>
                                              <p:attrName>ppt_w</p:attrName>
                                            </p:attrNameLst>
                                          </p:cBhvr>
                                          <p:tavLst>
                                            <p:tav tm="0">
                                              <p:val>
                                                <p:fltVal val="0"/>
                                              </p:val>
                                            </p:tav>
                                            <p:tav tm="100000">
                                              <p:val>
                                                <p:strVal val="#ppt_w"/>
                                              </p:val>
                                            </p:tav>
                                          </p:tavLst>
                                        </p:anim>
                                        <p:anim calcmode="lin" valueType="num">
                                          <p:cBhvr>
                                            <p:cTn id="268" dur="500" fill="hold"/>
                                            <p:tgtEl>
                                              <p:spTgt spid="130"/>
                                            </p:tgtEl>
                                            <p:attrNameLst>
                                              <p:attrName>ppt_h</p:attrName>
                                            </p:attrNameLst>
                                          </p:cBhvr>
                                          <p:tavLst>
                                            <p:tav tm="0">
                                              <p:val>
                                                <p:fltVal val="0"/>
                                              </p:val>
                                            </p:tav>
                                            <p:tav tm="100000">
                                              <p:val>
                                                <p:strVal val="#ppt_h"/>
                                              </p:val>
                                            </p:tav>
                                          </p:tavLst>
                                        </p:anim>
                                        <p:animEffect transition="in" filter="fade">
                                          <p:cBhvr>
                                            <p:cTn id="269" dur="500"/>
                                            <p:tgtEl>
                                              <p:spTgt spid="130"/>
                                            </p:tgtEl>
                                          </p:cBhvr>
                                        </p:animEffect>
                                      </p:childTnLst>
                                    </p:cTn>
                                  </p:par>
                                  <p:par>
                                    <p:cTn id="270" presetID="53" presetClass="entr" presetSubtype="16" fill="hold" nodeType="withEffect">
                                      <p:stCondLst>
                                        <p:cond delay="0"/>
                                      </p:stCondLst>
                                      <p:childTnLst>
                                        <p:set>
                                          <p:cBhvr>
                                            <p:cTn id="271" dur="1" fill="hold">
                                              <p:stCondLst>
                                                <p:cond delay="0"/>
                                              </p:stCondLst>
                                            </p:cTn>
                                            <p:tgtEl>
                                              <p:spTgt spid="131"/>
                                            </p:tgtEl>
                                            <p:attrNameLst>
                                              <p:attrName>style.visibility</p:attrName>
                                            </p:attrNameLst>
                                          </p:cBhvr>
                                          <p:to>
                                            <p:strVal val="visible"/>
                                          </p:to>
                                        </p:set>
                                        <p:anim calcmode="lin" valueType="num">
                                          <p:cBhvr>
                                            <p:cTn id="272" dur="500" fill="hold"/>
                                            <p:tgtEl>
                                              <p:spTgt spid="131"/>
                                            </p:tgtEl>
                                            <p:attrNameLst>
                                              <p:attrName>ppt_w</p:attrName>
                                            </p:attrNameLst>
                                          </p:cBhvr>
                                          <p:tavLst>
                                            <p:tav tm="0">
                                              <p:val>
                                                <p:fltVal val="0"/>
                                              </p:val>
                                            </p:tav>
                                            <p:tav tm="100000">
                                              <p:val>
                                                <p:strVal val="#ppt_w"/>
                                              </p:val>
                                            </p:tav>
                                          </p:tavLst>
                                        </p:anim>
                                        <p:anim calcmode="lin" valueType="num">
                                          <p:cBhvr>
                                            <p:cTn id="273" dur="500" fill="hold"/>
                                            <p:tgtEl>
                                              <p:spTgt spid="131"/>
                                            </p:tgtEl>
                                            <p:attrNameLst>
                                              <p:attrName>ppt_h</p:attrName>
                                            </p:attrNameLst>
                                          </p:cBhvr>
                                          <p:tavLst>
                                            <p:tav tm="0">
                                              <p:val>
                                                <p:fltVal val="0"/>
                                              </p:val>
                                            </p:tav>
                                            <p:tav tm="100000">
                                              <p:val>
                                                <p:strVal val="#ppt_h"/>
                                              </p:val>
                                            </p:tav>
                                          </p:tavLst>
                                        </p:anim>
                                        <p:animEffect transition="in" filter="fade">
                                          <p:cBhvr>
                                            <p:cTn id="274" dur="500"/>
                                            <p:tgtEl>
                                              <p:spTgt spid="131"/>
                                            </p:tgtEl>
                                          </p:cBhvr>
                                        </p:animEffect>
                                      </p:childTnLst>
                                    </p:cTn>
                                  </p:par>
                                  <p:par>
                                    <p:cTn id="275" presetID="53" presetClass="entr" presetSubtype="16" fill="hold" nodeType="withEffect">
                                      <p:stCondLst>
                                        <p:cond delay="0"/>
                                      </p:stCondLst>
                                      <p:childTnLst>
                                        <p:set>
                                          <p:cBhvr>
                                            <p:cTn id="276" dur="1" fill="hold">
                                              <p:stCondLst>
                                                <p:cond delay="0"/>
                                              </p:stCondLst>
                                            </p:cTn>
                                            <p:tgtEl>
                                              <p:spTgt spid="132"/>
                                            </p:tgtEl>
                                            <p:attrNameLst>
                                              <p:attrName>style.visibility</p:attrName>
                                            </p:attrNameLst>
                                          </p:cBhvr>
                                          <p:to>
                                            <p:strVal val="visible"/>
                                          </p:to>
                                        </p:set>
                                        <p:anim calcmode="lin" valueType="num">
                                          <p:cBhvr>
                                            <p:cTn id="277" dur="500" fill="hold"/>
                                            <p:tgtEl>
                                              <p:spTgt spid="132"/>
                                            </p:tgtEl>
                                            <p:attrNameLst>
                                              <p:attrName>ppt_w</p:attrName>
                                            </p:attrNameLst>
                                          </p:cBhvr>
                                          <p:tavLst>
                                            <p:tav tm="0">
                                              <p:val>
                                                <p:fltVal val="0"/>
                                              </p:val>
                                            </p:tav>
                                            <p:tav tm="100000">
                                              <p:val>
                                                <p:strVal val="#ppt_w"/>
                                              </p:val>
                                            </p:tav>
                                          </p:tavLst>
                                        </p:anim>
                                        <p:anim calcmode="lin" valueType="num">
                                          <p:cBhvr>
                                            <p:cTn id="278" dur="500" fill="hold"/>
                                            <p:tgtEl>
                                              <p:spTgt spid="132"/>
                                            </p:tgtEl>
                                            <p:attrNameLst>
                                              <p:attrName>ppt_h</p:attrName>
                                            </p:attrNameLst>
                                          </p:cBhvr>
                                          <p:tavLst>
                                            <p:tav tm="0">
                                              <p:val>
                                                <p:fltVal val="0"/>
                                              </p:val>
                                            </p:tav>
                                            <p:tav tm="100000">
                                              <p:val>
                                                <p:strVal val="#ppt_h"/>
                                              </p:val>
                                            </p:tav>
                                          </p:tavLst>
                                        </p:anim>
                                        <p:animEffect transition="in" filter="fade">
                                          <p:cBhvr>
                                            <p:cTn id="279" dur="500"/>
                                            <p:tgtEl>
                                              <p:spTgt spid="132"/>
                                            </p:tgtEl>
                                          </p:cBhvr>
                                        </p:animEffect>
                                      </p:childTnLst>
                                    </p:cTn>
                                  </p:par>
                                  <p:par>
                                    <p:cTn id="280" presetID="53" presetClass="entr" presetSubtype="16" fill="hold" nodeType="withEffect">
                                      <p:stCondLst>
                                        <p:cond delay="0"/>
                                      </p:stCondLst>
                                      <p:childTnLst>
                                        <p:set>
                                          <p:cBhvr>
                                            <p:cTn id="281" dur="1" fill="hold">
                                              <p:stCondLst>
                                                <p:cond delay="0"/>
                                              </p:stCondLst>
                                            </p:cTn>
                                            <p:tgtEl>
                                              <p:spTgt spid="133"/>
                                            </p:tgtEl>
                                            <p:attrNameLst>
                                              <p:attrName>style.visibility</p:attrName>
                                            </p:attrNameLst>
                                          </p:cBhvr>
                                          <p:to>
                                            <p:strVal val="visible"/>
                                          </p:to>
                                        </p:set>
                                        <p:anim calcmode="lin" valueType="num">
                                          <p:cBhvr>
                                            <p:cTn id="282" dur="500" fill="hold"/>
                                            <p:tgtEl>
                                              <p:spTgt spid="133"/>
                                            </p:tgtEl>
                                            <p:attrNameLst>
                                              <p:attrName>ppt_w</p:attrName>
                                            </p:attrNameLst>
                                          </p:cBhvr>
                                          <p:tavLst>
                                            <p:tav tm="0">
                                              <p:val>
                                                <p:fltVal val="0"/>
                                              </p:val>
                                            </p:tav>
                                            <p:tav tm="100000">
                                              <p:val>
                                                <p:strVal val="#ppt_w"/>
                                              </p:val>
                                            </p:tav>
                                          </p:tavLst>
                                        </p:anim>
                                        <p:anim calcmode="lin" valueType="num">
                                          <p:cBhvr>
                                            <p:cTn id="283" dur="500" fill="hold"/>
                                            <p:tgtEl>
                                              <p:spTgt spid="133"/>
                                            </p:tgtEl>
                                            <p:attrNameLst>
                                              <p:attrName>ppt_h</p:attrName>
                                            </p:attrNameLst>
                                          </p:cBhvr>
                                          <p:tavLst>
                                            <p:tav tm="0">
                                              <p:val>
                                                <p:fltVal val="0"/>
                                              </p:val>
                                            </p:tav>
                                            <p:tav tm="100000">
                                              <p:val>
                                                <p:strVal val="#ppt_h"/>
                                              </p:val>
                                            </p:tav>
                                          </p:tavLst>
                                        </p:anim>
                                        <p:animEffect transition="in" filter="fade">
                                          <p:cBhvr>
                                            <p:cTn id="284" dur="500"/>
                                            <p:tgtEl>
                                              <p:spTgt spid="133"/>
                                            </p:tgtEl>
                                          </p:cBhvr>
                                        </p:animEffect>
                                      </p:childTnLst>
                                    </p:cTn>
                                  </p:par>
                                  <p:par>
                                    <p:cTn id="285" presetID="53" presetClass="entr" presetSubtype="16" fill="hold" nodeType="withEffect">
                                      <p:stCondLst>
                                        <p:cond delay="0"/>
                                      </p:stCondLst>
                                      <p:childTnLst>
                                        <p:set>
                                          <p:cBhvr>
                                            <p:cTn id="286" dur="1" fill="hold">
                                              <p:stCondLst>
                                                <p:cond delay="0"/>
                                              </p:stCondLst>
                                            </p:cTn>
                                            <p:tgtEl>
                                              <p:spTgt spid="136"/>
                                            </p:tgtEl>
                                            <p:attrNameLst>
                                              <p:attrName>style.visibility</p:attrName>
                                            </p:attrNameLst>
                                          </p:cBhvr>
                                          <p:to>
                                            <p:strVal val="visible"/>
                                          </p:to>
                                        </p:set>
                                        <p:anim calcmode="lin" valueType="num">
                                          <p:cBhvr>
                                            <p:cTn id="287" dur="500" fill="hold"/>
                                            <p:tgtEl>
                                              <p:spTgt spid="136"/>
                                            </p:tgtEl>
                                            <p:attrNameLst>
                                              <p:attrName>ppt_w</p:attrName>
                                            </p:attrNameLst>
                                          </p:cBhvr>
                                          <p:tavLst>
                                            <p:tav tm="0">
                                              <p:val>
                                                <p:fltVal val="0"/>
                                              </p:val>
                                            </p:tav>
                                            <p:tav tm="100000">
                                              <p:val>
                                                <p:strVal val="#ppt_w"/>
                                              </p:val>
                                            </p:tav>
                                          </p:tavLst>
                                        </p:anim>
                                        <p:anim calcmode="lin" valueType="num">
                                          <p:cBhvr>
                                            <p:cTn id="288" dur="500" fill="hold"/>
                                            <p:tgtEl>
                                              <p:spTgt spid="136"/>
                                            </p:tgtEl>
                                            <p:attrNameLst>
                                              <p:attrName>ppt_h</p:attrName>
                                            </p:attrNameLst>
                                          </p:cBhvr>
                                          <p:tavLst>
                                            <p:tav tm="0">
                                              <p:val>
                                                <p:fltVal val="0"/>
                                              </p:val>
                                            </p:tav>
                                            <p:tav tm="100000">
                                              <p:val>
                                                <p:strVal val="#ppt_h"/>
                                              </p:val>
                                            </p:tav>
                                          </p:tavLst>
                                        </p:anim>
                                        <p:animEffect transition="in" filter="fade">
                                          <p:cBhvr>
                                            <p:cTn id="289" dur="500"/>
                                            <p:tgtEl>
                                              <p:spTgt spid="136"/>
                                            </p:tgtEl>
                                          </p:cBhvr>
                                        </p:animEffect>
                                      </p:childTnLst>
                                    </p:cTn>
                                  </p:par>
                                  <p:par>
                                    <p:cTn id="290" presetID="53" presetClass="entr" presetSubtype="16" fill="hold" nodeType="withEffect">
                                      <p:stCondLst>
                                        <p:cond delay="0"/>
                                      </p:stCondLst>
                                      <p:childTnLst>
                                        <p:set>
                                          <p:cBhvr>
                                            <p:cTn id="291" dur="1" fill="hold">
                                              <p:stCondLst>
                                                <p:cond delay="0"/>
                                              </p:stCondLst>
                                            </p:cTn>
                                            <p:tgtEl>
                                              <p:spTgt spid="137"/>
                                            </p:tgtEl>
                                            <p:attrNameLst>
                                              <p:attrName>style.visibility</p:attrName>
                                            </p:attrNameLst>
                                          </p:cBhvr>
                                          <p:to>
                                            <p:strVal val="visible"/>
                                          </p:to>
                                        </p:set>
                                        <p:anim calcmode="lin" valueType="num">
                                          <p:cBhvr>
                                            <p:cTn id="292" dur="500" fill="hold"/>
                                            <p:tgtEl>
                                              <p:spTgt spid="137"/>
                                            </p:tgtEl>
                                            <p:attrNameLst>
                                              <p:attrName>ppt_w</p:attrName>
                                            </p:attrNameLst>
                                          </p:cBhvr>
                                          <p:tavLst>
                                            <p:tav tm="0">
                                              <p:val>
                                                <p:fltVal val="0"/>
                                              </p:val>
                                            </p:tav>
                                            <p:tav tm="100000">
                                              <p:val>
                                                <p:strVal val="#ppt_w"/>
                                              </p:val>
                                            </p:tav>
                                          </p:tavLst>
                                        </p:anim>
                                        <p:anim calcmode="lin" valueType="num">
                                          <p:cBhvr>
                                            <p:cTn id="293" dur="500" fill="hold"/>
                                            <p:tgtEl>
                                              <p:spTgt spid="137"/>
                                            </p:tgtEl>
                                            <p:attrNameLst>
                                              <p:attrName>ppt_h</p:attrName>
                                            </p:attrNameLst>
                                          </p:cBhvr>
                                          <p:tavLst>
                                            <p:tav tm="0">
                                              <p:val>
                                                <p:fltVal val="0"/>
                                              </p:val>
                                            </p:tav>
                                            <p:tav tm="100000">
                                              <p:val>
                                                <p:strVal val="#ppt_h"/>
                                              </p:val>
                                            </p:tav>
                                          </p:tavLst>
                                        </p:anim>
                                        <p:animEffect transition="in" filter="fade">
                                          <p:cBhvr>
                                            <p:cTn id="294" dur="500"/>
                                            <p:tgtEl>
                                              <p:spTgt spid="137"/>
                                            </p:tgtEl>
                                          </p:cBhvr>
                                        </p:animEffect>
                                      </p:childTnLst>
                                    </p:cTn>
                                  </p:par>
                                  <p:par>
                                    <p:cTn id="295" presetID="53" presetClass="entr" presetSubtype="16" fill="hold" nodeType="withEffect">
                                      <p:stCondLst>
                                        <p:cond delay="0"/>
                                      </p:stCondLst>
                                      <p:childTnLst>
                                        <p:set>
                                          <p:cBhvr>
                                            <p:cTn id="296" dur="1" fill="hold">
                                              <p:stCondLst>
                                                <p:cond delay="0"/>
                                              </p:stCondLst>
                                            </p:cTn>
                                            <p:tgtEl>
                                              <p:spTgt spid="138"/>
                                            </p:tgtEl>
                                            <p:attrNameLst>
                                              <p:attrName>style.visibility</p:attrName>
                                            </p:attrNameLst>
                                          </p:cBhvr>
                                          <p:to>
                                            <p:strVal val="visible"/>
                                          </p:to>
                                        </p:set>
                                        <p:anim calcmode="lin" valueType="num">
                                          <p:cBhvr>
                                            <p:cTn id="297" dur="500" fill="hold"/>
                                            <p:tgtEl>
                                              <p:spTgt spid="138"/>
                                            </p:tgtEl>
                                            <p:attrNameLst>
                                              <p:attrName>ppt_w</p:attrName>
                                            </p:attrNameLst>
                                          </p:cBhvr>
                                          <p:tavLst>
                                            <p:tav tm="0">
                                              <p:val>
                                                <p:fltVal val="0"/>
                                              </p:val>
                                            </p:tav>
                                            <p:tav tm="100000">
                                              <p:val>
                                                <p:strVal val="#ppt_w"/>
                                              </p:val>
                                            </p:tav>
                                          </p:tavLst>
                                        </p:anim>
                                        <p:anim calcmode="lin" valueType="num">
                                          <p:cBhvr>
                                            <p:cTn id="298" dur="500" fill="hold"/>
                                            <p:tgtEl>
                                              <p:spTgt spid="138"/>
                                            </p:tgtEl>
                                            <p:attrNameLst>
                                              <p:attrName>ppt_h</p:attrName>
                                            </p:attrNameLst>
                                          </p:cBhvr>
                                          <p:tavLst>
                                            <p:tav tm="0">
                                              <p:val>
                                                <p:fltVal val="0"/>
                                              </p:val>
                                            </p:tav>
                                            <p:tav tm="100000">
                                              <p:val>
                                                <p:strVal val="#ppt_h"/>
                                              </p:val>
                                            </p:tav>
                                          </p:tavLst>
                                        </p:anim>
                                        <p:animEffect transition="in" filter="fade">
                                          <p:cBhvr>
                                            <p:cTn id="299" dur="500"/>
                                            <p:tgtEl>
                                              <p:spTgt spid="138"/>
                                            </p:tgtEl>
                                          </p:cBhvr>
                                        </p:animEffect>
                                      </p:childTnLst>
                                    </p:cTn>
                                  </p:par>
                                  <p:par>
                                    <p:cTn id="300" presetID="53" presetClass="entr" presetSubtype="16" fill="hold" nodeType="withEffect">
                                      <p:stCondLst>
                                        <p:cond delay="0"/>
                                      </p:stCondLst>
                                      <p:childTnLst>
                                        <p:set>
                                          <p:cBhvr>
                                            <p:cTn id="301" dur="1" fill="hold">
                                              <p:stCondLst>
                                                <p:cond delay="0"/>
                                              </p:stCondLst>
                                            </p:cTn>
                                            <p:tgtEl>
                                              <p:spTgt spid="139"/>
                                            </p:tgtEl>
                                            <p:attrNameLst>
                                              <p:attrName>style.visibility</p:attrName>
                                            </p:attrNameLst>
                                          </p:cBhvr>
                                          <p:to>
                                            <p:strVal val="visible"/>
                                          </p:to>
                                        </p:set>
                                        <p:anim calcmode="lin" valueType="num">
                                          <p:cBhvr>
                                            <p:cTn id="302" dur="500" fill="hold"/>
                                            <p:tgtEl>
                                              <p:spTgt spid="139"/>
                                            </p:tgtEl>
                                            <p:attrNameLst>
                                              <p:attrName>ppt_w</p:attrName>
                                            </p:attrNameLst>
                                          </p:cBhvr>
                                          <p:tavLst>
                                            <p:tav tm="0">
                                              <p:val>
                                                <p:fltVal val="0"/>
                                              </p:val>
                                            </p:tav>
                                            <p:tav tm="100000">
                                              <p:val>
                                                <p:strVal val="#ppt_w"/>
                                              </p:val>
                                            </p:tav>
                                          </p:tavLst>
                                        </p:anim>
                                        <p:anim calcmode="lin" valueType="num">
                                          <p:cBhvr>
                                            <p:cTn id="303" dur="500" fill="hold"/>
                                            <p:tgtEl>
                                              <p:spTgt spid="139"/>
                                            </p:tgtEl>
                                            <p:attrNameLst>
                                              <p:attrName>ppt_h</p:attrName>
                                            </p:attrNameLst>
                                          </p:cBhvr>
                                          <p:tavLst>
                                            <p:tav tm="0">
                                              <p:val>
                                                <p:fltVal val="0"/>
                                              </p:val>
                                            </p:tav>
                                            <p:tav tm="100000">
                                              <p:val>
                                                <p:strVal val="#ppt_h"/>
                                              </p:val>
                                            </p:tav>
                                          </p:tavLst>
                                        </p:anim>
                                        <p:animEffect transition="in" filter="fade">
                                          <p:cBhvr>
                                            <p:cTn id="304" dur="500"/>
                                            <p:tgtEl>
                                              <p:spTgt spid="139"/>
                                            </p:tgtEl>
                                          </p:cBhvr>
                                        </p:animEffect>
                                      </p:childTnLst>
                                    </p:cTn>
                                  </p:par>
                                  <p:par>
                                    <p:cTn id="305" presetID="53" presetClass="entr" presetSubtype="16" fill="hold" nodeType="withEffect">
                                      <p:stCondLst>
                                        <p:cond delay="0"/>
                                      </p:stCondLst>
                                      <p:childTnLst>
                                        <p:set>
                                          <p:cBhvr>
                                            <p:cTn id="306" dur="1" fill="hold">
                                              <p:stCondLst>
                                                <p:cond delay="0"/>
                                              </p:stCondLst>
                                            </p:cTn>
                                            <p:tgtEl>
                                              <p:spTgt spid="140"/>
                                            </p:tgtEl>
                                            <p:attrNameLst>
                                              <p:attrName>style.visibility</p:attrName>
                                            </p:attrNameLst>
                                          </p:cBhvr>
                                          <p:to>
                                            <p:strVal val="visible"/>
                                          </p:to>
                                        </p:set>
                                        <p:anim calcmode="lin" valueType="num">
                                          <p:cBhvr>
                                            <p:cTn id="307" dur="500" fill="hold"/>
                                            <p:tgtEl>
                                              <p:spTgt spid="140"/>
                                            </p:tgtEl>
                                            <p:attrNameLst>
                                              <p:attrName>ppt_w</p:attrName>
                                            </p:attrNameLst>
                                          </p:cBhvr>
                                          <p:tavLst>
                                            <p:tav tm="0">
                                              <p:val>
                                                <p:fltVal val="0"/>
                                              </p:val>
                                            </p:tav>
                                            <p:tav tm="100000">
                                              <p:val>
                                                <p:strVal val="#ppt_w"/>
                                              </p:val>
                                            </p:tav>
                                          </p:tavLst>
                                        </p:anim>
                                        <p:anim calcmode="lin" valueType="num">
                                          <p:cBhvr>
                                            <p:cTn id="308" dur="500" fill="hold"/>
                                            <p:tgtEl>
                                              <p:spTgt spid="140"/>
                                            </p:tgtEl>
                                            <p:attrNameLst>
                                              <p:attrName>ppt_h</p:attrName>
                                            </p:attrNameLst>
                                          </p:cBhvr>
                                          <p:tavLst>
                                            <p:tav tm="0">
                                              <p:val>
                                                <p:fltVal val="0"/>
                                              </p:val>
                                            </p:tav>
                                            <p:tav tm="100000">
                                              <p:val>
                                                <p:strVal val="#ppt_h"/>
                                              </p:val>
                                            </p:tav>
                                          </p:tavLst>
                                        </p:anim>
                                        <p:animEffect transition="in" filter="fade">
                                          <p:cBhvr>
                                            <p:cTn id="309" dur="500"/>
                                            <p:tgtEl>
                                              <p:spTgt spid="140"/>
                                            </p:tgtEl>
                                          </p:cBhvr>
                                        </p:animEffect>
                                      </p:childTnLst>
                                    </p:cTn>
                                  </p:par>
                                  <p:par>
                                    <p:cTn id="310" presetID="53" presetClass="entr" presetSubtype="16" fill="hold" nodeType="withEffect">
                                      <p:stCondLst>
                                        <p:cond delay="0"/>
                                      </p:stCondLst>
                                      <p:childTnLst>
                                        <p:set>
                                          <p:cBhvr>
                                            <p:cTn id="311" dur="1" fill="hold">
                                              <p:stCondLst>
                                                <p:cond delay="0"/>
                                              </p:stCondLst>
                                            </p:cTn>
                                            <p:tgtEl>
                                              <p:spTgt spid="141"/>
                                            </p:tgtEl>
                                            <p:attrNameLst>
                                              <p:attrName>style.visibility</p:attrName>
                                            </p:attrNameLst>
                                          </p:cBhvr>
                                          <p:to>
                                            <p:strVal val="visible"/>
                                          </p:to>
                                        </p:set>
                                        <p:anim calcmode="lin" valueType="num">
                                          <p:cBhvr>
                                            <p:cTn id="312" dur="500" fill="hold"/>
                                            <p:tgtEl>
                                              <p:spTgt spid="141"/>
                                            </p:tgtEl>
                                            <p:attrNameLst>
                                              <p:attrName>ppt_w</p:attrName>
                                            </p:attrNameLst>
                                          </p:cBhvr>
                                          <p:tavLst>
                                            <p:tav tm="0">
                                              <p:val>
                                                <p:fltVal val="0"/>
                                              </p:val>
                                            </p:tav>
                                            <p:tav tm="100000">
                                              <p:val>
                                                <p:strVal val="#ppt_w"/>
                                              </p:val>
                                            </p:tav>
                                          </p:tavLst>
                                        </p:anim>
                                        <p:anim calcmode="lin" valueType="num">
                                          <p:cBhvr>
                                            <p:cTn id="313" dur="500" fill="hold"/>
                                            <p:tgtEl>
                                              <p:spTgt spid="141"/>
                                            </p:tgtEl>
                                            <p:attrNameLst>
                                              <p:attrName>ppt_h</p:attrName>
                                            </p:attrNameLst>
                                          </p:cBhvr>
                                          <p:tavLst>
                                            <p:tav tm="0">
                                              <p:val>
                                                <p:fltVal val="0"/>
                                              </p:val>
                                            </p:tav>
                                            <p:tav tm="100000">
                                              <p:val>
                                                <p:strVal val="#ppt_h"/>
                                              </p:val>
                                            </p:tav>
                                          </p:tavLst>
                                        </p:anim>
                                        <p:animEffect transition="in" filter="fade">
                                          <p:cBhvr>
                                            <p:cTn id="314" dur="500"/>
                                            <p:tgtEl>
                                              <p:spTgt spid="141"/>
                                            </p:tgtEl>
                                          </p:cBhvr>
                                        </p:animEffect>
                                      </p:childTnLst>
                                    </p:cTn>
                                  </p:par>
                                  <p:par>
                                    <p:cTn id="315" presetID="53" presetClass="entr" presetSubtype="16" fill="hold" nodeType="withEffect">
                                      <p:stCondLst>
                                        <p:cond delay="0"/>
                                      </p:stCondLst>
                                      <p:childTnLst>
                                        <p:set>
                                          <p:cBhvr>
                                            <p:cTn id="316" dur="1" fill="hold">
                                              <p:stCondLst>
                                                <p:cond delay="0"/>
                                              </p:stCondLst>
                                            </p:cTn>
                                            <p:tgtEl>
                                              <p:spTgt spid="142"/>
                                            </p:tgtEl>
                                            <p:attrNameLst>
                                              <p:attrName>style.visibility</p:attrName>
                                            </p:attrNameLst>
                                          </p:cBhvr>
                                          <p:to>
                                            <p:strVal val="visible"/>
                                          </p:to>
                                        </p:set>
                                        <p:anim calcmode="lin" valueType="num">
                                          <p:cBhvr>
                                            <p:cTn id="317" dur="500" fill="hold"/>
                                            <p:tgtEl>
                                              <p:spTgt spid="142"/>
                                            </p:tgtEl>
                                            <p:attrNameLst>
                                              <p:attrName>ppt_w</p:attrName>
                                            </p:attrNameLst>
                                          </p:cBhvr>
                                          <p:tavLst>
                                            <p:tav tm="0">
                                              <p:val>
                                                <p:fltVal val="0"/>
                                              </p:val>
                                            </p:tav>
                                            <p:tav tm="100000">
                                              <p:val>
                                                <p:strVal val="#ppt_w"/>
                                              </p:val>
                                            </p:tav>
                                          </p:tavLst>
                                        </p:anim>
                                        <p:anim calcmode="lin" valueType="num">
                                          <p:cBhvr>
                                            <p:cTn id="318" dur="500" fill="hold"/>
                                            <p:tgtEl>
                                              <p:spTgt spid="142"/>
                                            </p:tgtEl>
                                            <p:attrNameLst>
                                              <p:attrName>ppt_h</p:attrName>
                                            </p:attrNameLst>
                                          </p:cBhvr>
                                          <p:tavLst>
                                            <p:tav tm="0">
                                              <p:val>
                                                <p:fltVal val="0"/>
                                              </p:val>
                                            </p:tav>
                                            <p:tav tm="100000">
                                              <p:val>
                                                <p:strVal val="#ppt_h"/>
                                              </p:val>
                                            </p:tav>
                                          </p:tavLst>
                                        </p:anim>
                                        <p:animEffect transition="in" filter="fade">
                                          <p:cBhvr>
                                            <p:cTn id="319" dur="500"/>
                                            <p:tgtEl>
                                              <p:spTgt spid="142"/>
                                            </p:tgtEl>
                                          </p:cBhvr>
                                        </p:animEffect>
                                      </p:childTnLst>
                                    </p:cTn>
                                  </p:par>
                                  <p:par>
                                    <p:cTn id="320" presetID="53" presetClass="entr" presetSubtype="16" fill="hold" nodeType="withEffect">
                                      <p:stCondLst>
                                        <p:cond delay="0"/>
                                      </p:stCondLst>
                                      <p:childTnLst>
                                        <p:set>
                                          <p:cBhvr>
                                            <p:cTn id="321" dur="1" fill="hold">
                                              <p:stCondLst>
                                                <p:cond delay="0"/>
                                              </p:stCondLst>
                                            </p:cTn>
                                            <p:tgtEl>
                                              <p:spTgt spid="143"/>
                                            </p:tgtEl>
                                            <p:attrNameLst>
                                              <p:attrName>style.visibility</p:attrName>
                                            </p:attrNameLst>
                                          </p:cBhvr>
                                          <p:to>
                                            <p:strVal val="visible"/>
                                          </p:to>
                                        </p:set>
                                        <p:anim calcmode="lin" valueType="num">
                                          <p:cBhvr>
                                            <p:cTn id="322" dur="500" fill="hold"/>
                                            <p:tgtEl>
                                              <p:spTgt spid="143"/>
                                            </p:tgtEl>
                                            <p:attrNameLst>
                                              <p:attrName>ppt_w</p:attrName>
                                            </p:attrNameLst>
                                          </p:cBhvr>
                                          <p:tavLst>
                                            <p:tav tm="0">
                                              <p:val>
                                                <p:fltVal val="0"/>
                                              </p:val>
                                            </p:tav>
                                            <p:tav tm="100000">
                                              <p:val>
                                                <p:strVal val="#ppt_w"/>
                                              </p:val>
                                            </p:tav>
                                          </p:tavLst>
                                        </p:anim>
                                        <p:anim calcmode="lin" valueType="num">
                                          <p:cBhvr>
                                            <p:cTn id="323" dur="500" fill="hold"/>
                                            <p:tgtEl>
                                              <p:spTgt spid="143"/>
                                            </p:tgtEl>
                                            <p:attrNameLst>
                                              <p:attrName>ppt_h</p:attrName>
                                            </p:attrNameLst>
                                          </p:cBhvr>
                                          <p:tavLst>
                                            <p:tav tm="0">
                                              <p:val>
                                                <p:fltVal val="0"/>
                                              </p:val>
                                            </p:tav>
                                            <p:tav tm="100000">
                                              <p:val>
                                                <p:strVal val="#ppt_h"/>
                                              </p:val>
                                            </p:tav>
                                          </p:tavLst>
                                        </p:anim>
                                        <p:animEffect transition="in" filter="fade">
                                          <p:cBhvr>
                                            <p:cTn id="324" dur="500"/>
                                            <p:tgtEl>
                                              <p:spTgt spid="143"/>
                                            </p:tgtEl>
                                          </p:cBhvr>
                                        </p:animEffect>
                                      </p:childTnLst>
                                    </p:cTn>
                                  </p:par>
                                  <p:par>
                                    <p:cTn id="325" presetID="53" presetClass="entr" presetSubtype="16" fill="hold" nodeType="withEffect">
                                      <p:stCondLst>
                                        <p:cond delay="0"/>
                                      </p:stCondLst>
                                      <p:childTnLst>
                                        <p:set>
                                          <p:cBhvr>
                                            <p:cTn id="326" dur="1" fill="hold">
                                              <p:stCondLst>
                                                <p:cond delay="0"/>
                                              </p:stCondLst>
                                            </p:cTn>
                                            <p:tgtEl>
                                              <p:spTgt spid="144"/>
                                            </p:tgtEl>
                                            <p:attrNameLst>
                                              <p:attrName>style.visibility</p:attrName>
                                            </p:attrNameLst>
                                          </p:cBhvr>
                                          <p:to>
                                            <p:strVal val="visible"/>
                                          </p:to>
                                        </p:set>
                                        <p:anim calcmode="lin" valueType="num">
                                          <p:cBhvr>
                                            <p:cTn id="327" dur="500" fill="hold"/>
                                            <p:tgtEl>
                                              <p:spTgt spid="144"/>
                                            </p:tgtEl>
                                            <p:attrNameLst>
                                              <p:attrName>ppt_w</p:attrName>
                                            </p:attrNameLst>
                                          </p:cBhvr>
                                          <p:tavLst>
                                            <p:tav tm="0">
                                              <p:val>
                                                <p:fltVal val="0"/>
                                              </p:val>
                                            </p:tav>
                                            <p:tav tm="100000">
                                              <p:val>
                                                <p:strVal val="#ppt_w"/>
                                              </p:val>
                                            </p:tav>
                                          </p:tavLst>
                                        </p:anim>
                                        <p:anim calcmode="lin" valueType="num">
                                          <p:cBhvr>
                                            <p:cTn id="328" dur="500" fill="hold"/>
                                            <p:tgtEl>
                                              <p:spTgt spid="144"/>
                                            </p:tgtEl>
                                            <p:attrNameLst>
                                              <p:attrName>ppt_h</p:attrName>
                                            </p:attrNameLst>
                                          </p:cBhvr>
                                          <p:tavLst>
                                            <p:tav tm="0">
                                              <p:val>
                                                <p:fltVal val="0"/>
                                              </p:val>
                                            </p:tav>
                                            <p:tav tm="100000">
                                              <p:val>
                                                <p:strVal val="#ppt_h"/>
                                              </p:val>
                                            </p:tav>
                                          </p:tavLst>
                                        </p:anim>
                                        <p:animEffect transition="in" filter="fade">
                                          <p:cBhvr>
                                            <p:cTn id="329" dur="500"/>
                                            <p:tgtEl>
                                              <p:spTgt spid="144"/>
                                            </p:tgtEl>
                                          </p:cBhvr>
                                        </p:animEffect>
                                      </p:childTnLst>
                                    </p:cTn>
                                  </p:par>
                                  <p:par>
                                    <p:cTn id="330" presetID="53" presetClass="entr" presetSubtype="16" fill="hold" nodeType="withEffect">
                                      <p:stCondLst>
                                        <p:cond delay="0"/>
                                      </p:stCondLst>
                                      <p:childTnLst>
                                        <p:set>
                                          <p:cBhvr>
                                            <p:cTn id="331" dur="1" fill="hold">
                                              <p:stCondLst>
                                                <p:cond delay="0"/>
                                              </p:stCondLst>
                                            </p:cTn>
                                            <p:tgtEl>
                                              <p:spTgt spid="145"/>
                                            </p:tgtEl>
                                            <p:attrNameLst>
                                              <p:attrName>style.visibility</p:attrName>
                                            </p:attrNameLst>
                                          </p:cBhvr>
                                          <p:to>
                                            <p:strVal val="visible"/>
                                          </p:to>
                                        </p:set>
                                        <p:anim calcmode="lin" valueType="num">
                                          <p:cBhvr>
                                            <p:cTn id="332" dur="500" fill="hold"/>
                                            <p:tgtEl>
                                              <p:spTgt spid="145"/>
                                            </p:tgtEl>
                                            <p:attrNameLst>
                                              <p:attrName>ppt_w</p:attrName>
                                            </p:attrNameLst>
                                          </p:cBhvr>
                                          <p:tavLst>
                                            <p:tav tm="0">
                                              <p:val>
                                                <p:fltVal val="0"/>
                                              </p:val>
                                            </p:tav>
                                            <p:tav tm="100000">
                                              <p:val>
                                                <p:strVal val="#ppt_w"/>
                                              </p:val>
                                            </p:tav>
                                          </p:tavLst>
                                        </p:anim>
                                        <p:anim calcmode="lin" valueType="num">
                                          <p:cBhvr>
                                            <p:cTn id="333" dur="500" fill="hold"/>
                                            <p:tgtEl>
                                              <p:spTgt spid="145"/>
                                            </p:tgtEl>
                                            <p:attrNameLst>
                                              <p:attrName>ppt_h</p:attrName>
                                            </p:attrNameLst>
                                          </p:cBhvr>
                                          <p:tavLst>
                                            <p:tav tm="0">
                                              <p:val>
                                                <p:fltVal val="0"/>
                                              </p:val>
                                            </p:tav>
                                            <p:tav tm="100000">
                                              <p:val>
                                                <p:strVal val="#ppt_h"/>
                                              </p:val>
                                            </p:tav>
                                          </p:tavLst>
                                        </p:anim>
                                        <p:animEffect transition="in" filter="fade">
                                          <p:cBhvr>
                                            <p:cTn id="334" dur="500"/>
                                            <p:tgtEl>
                                              <p:spTgt spid="145"/>
                                            </p:tgtEl>
                                          </p:cBhvr>
                                        </p:animEffect>
                                      </p:childTnLst>
                                    </p:cTn>
                                  </p:par>
                                  <p:par>
                                    <p:cTn id="335" presetID="53" presetClass="entr" presetSubtype="16" fill="hold" nodeType="withEffect">
                                      <p:stCondLst>
                                        <p:cond delay="0"/>
                                      </p:stCondLst>
                                      <p:childTnLst>
                                        <p:set>
                                          <p:cBhvr>
                                            <p:cTn id="336" dur="1" fill="hold">
                                              <p:stCondLst>
                                                <p:cond delay="0"/>
                                              </p:stCondLst>
                                            </p:cTn>
                                            <p:tgtEl>
                                              <p:spTgt spid="146"/>
                                            </p:tgtEl>
                                            <p:attrNameLst>
                                              <p:attrName>style.visibility</p:attrName>
                                            </p:attrNameLst>
                                          </p:cBhvr>
                                          <p:to>
                                            <p:strVal val="visible"/>
                                          </p:to>
                                        </p:set>
                                        <p:anim calcmode="lin" valueType="num">
                                          <p:cBhvr>
                                            <p:cTn id="337" dur="500" fill="hold"/>
                                            <p:tgtEl>
                                              <p:spTgt spid="146"/>
                                            </p:tgtEl>
                                            <p:attrNameLst>
                                              <p:attrName>ppt_w</p:attrName>
                                            </p:attrNameLst>
                                          </p:cBhvr>
                                          <p:tavLst>
                                            <p:tav tm="0">
                                              <p:val>
                                                <p:fltVal val="0"/>
                                              </p:val>
                                            </p:tav>
                                            <p:tav tm="100000">
                                              <p:val>
                                                <p:strVal val="#ppt_w"/>
                                              </p:val>
                                            </p:tav>
                                          </p:tavLst>
                                        </p:anim>
                                        <p:anim calcmode="lin" valueType="num">
                                          <p:cBhvr>
                                            <p:cTn id="338" dur="500" fill="hold"/>
                                            <p:tgtEl>
                                              <p:spTgt spid="146"/>
                                            </p:tgtEl>
                                            <p:attrNameLst>
                                              <p:attrName>ppt_h</p:attrName>
                                            </p:attrNameLst>
                                          </p:cBhvr>
                                          <p:tavLst>
                                            <p:tav tm="0">
                                              <p:val>
                                                <p:fltVal val="0"/>
                                              </p:val>
                                            </p:tav>
                                            <p:tav tm="100000">
                                              <p:val>
                                                <p:strVal val="#ppt_h"/>
                                              </p:val>
                                            </p:tav>
                                          </p:tavLst>
                                        </p:anim>
                                        <p:animEffect transition="in" filter="fade">
                                          <p:cBhvr>
                                            <p:cTn id="339" dur="500"/>
                                            <p:tgtEl>
                                              <p:spTgt spid="146"/>
                                            </p:tgtEl>
                                          </p:cBhvr>
                                        </p:animEffect>
                                      </p:childTnLst>
                                    </p:cTn>
                                  </p:par>
                                  <p:par>
                                    <p:cTn id="340" presetID="53" presetClass="entr" presetSubtype="16" fill="hold" nodeType="withEffect">
                                      <p:stCondLst>
                                        <p:cond delay="0"/>
                                      </p:stCondLst>
                                      <p:childTnLst>
                                        <p:set>
                                          <p:cBhvr>
                                            <p:cTn id="341" dur="1" fill="hold">
                                              <p:stCondLst>
                                                <p:cond delay="0"/>
                                              </p:stCondLst>
                                            </p:cTn>
                                            <p:tgtEl>
                                              <p:spTgt spid="147"/>
                                            </p:tgtEl>
                                            <p:attrNameLst>
                                              <p:attrName>style.visibility</p:attrName>
                                            </p:attrNameLst>
                                          </p:cBhvr>
                                          <p:to>
                                            <p:strVal val="visible"/>
                                          </p:to>
                                        </p:set>
                                        <p:anim calcmode="lin" valueType="num">
                                          <p:cBhvr>
                                            <p:cTn id="342" dur="500" fill="hold"/>
                                            <p:tgtEl>
                                              <p:spTgt spid="147"/>
                                            </p:tgtEl>
                                            <p:attrNameLst>
                                              <p:attrName>ppt_w</p:attrName>
                                            </p:attrNameLst>
                                          </p:cBhvr>
                                          <p:tavLst>
                                            <p:tav tm="0">
                                              <p:val>
                                                <p:fltVal val="0"/>
                                              </p:val>
                                            </p:tav>
                                            <p:tav tm="100000">
                                              <p:val>
                                                <p:strVal val="#ppt_w"/>
                                              </p:val>
                                            </p:tav>
                                          </p:tavLst>
                                        </p:anim>
                                        <p:anim calcmode="lin" valueType="num">
                                          <p:cBhvr>
                                            <p:cTn id="343" dur="500" fill="hold"/>
                                            <p:tgtEl>
                                              <p:spTgt spid="147"/>
                                            </p:tgtEl>
                                            <p:attrNameLst>
                                              <p:attrName>ppt_h</p:attrName>
                                            </p:attrNameLst>
                                          </p:cBhvr>
                                          <p:tavLst>
                                            <p:tav tm="0">
                                              <p:val>
                                                <p:fltVal val="0"/>
                                              </p:val>
                                            </p:tav>
                                            <p:tav tm="100000">
                                              <p:val>
                                                <p:strVal val="#ppt_h"/>
                                              </p:val>
                                            </p:tav>
                                          </p:tavLst>
                                        </p:anim>
                                        <p:animEffect transition="in" filter="fade">
                                          <p:cBhvr>
                                            <p:cTn id="344" dur="500"/>
                                            <p:tgtEl>
                                              <p:spTgt spid="147"/>
                                            </p:tgtEl>
                                          </p:cBhvr>
                                        </p:animEffect>
                                      </p:childTnLst>
                                    </p:cTn>
                                  </p:par>
                                  <p:par>
                                    <p:cTn id="345" presetID="53" presetClass="entr" presetSubtype="16" fill="hold" nodeType="withEffect">
                                      <p:stCondLst>
                                        <p:cond delay="0"/>
                                      </p:stCondLst>
                                      <p:childTnLst>
                                        <p:set>
                                          <p:cBhvr>
                                            <p:cTn id="346" dur="1" fill="hold">
                                              <p:stCondLst>
                                                <p:cond delay="0"/>
                                              </p:stCondLst>
                                            </p:cTn>
                                            <p:tgtEl>
                                              <p:spTgt spid="148"/>
                                            </p:tgtEl>
                                            <p:attrNameLst>
                                              <p:attrName>style.visibility</p:attrName>
                                            </p:attrNameLst>
                                          </p:cBhvr>
                                          <p:to>
                                            <p:strVal val="visible"/>
                                          </p:to>
                                        </p:set>
                                        <p:anim calcmode="lin" valueType="num">
                                          <p:cBhvr>
                                            <p:cTn id="347" dur="500" fill="hold"/>
                                            <p:tgtEl>
                                              <p:spTgt spid="148"/>
                                            </p:tgtEl>
                                            <p:attrNameLst>
                                              <p:attrName>ppt_w</p:attrName>
                                            </p:attrNameLst>
                                          </p:cBhvr>
                                          <p:tavLst>
                                            <p:tav tm="0">
                                              <p:val>
                                                <p:fltVal val="0"/>
                                              </p:val>
                                            </p:tav>
                                            <p:tav tm="100000">
                                              <p:val>
                                                <p:strVal val="#ppt_w"/>
                                              </p:val>
                                            </p:tav>
                                          </p:tavLst>
                                        </p:anim>
                                        <p:anim calcmode="lin" valueType="num">
                                          <p:cBhvr>
                                            <p:cTn id="348" dur="500" fill="hold"/>
                                            <p:tgtEl>
                                              <p:spTgt spid="148"/>
                                            </p:tgtEl>
                                            <p:attrNameLst>
                                              <p:attrName>ppt_h</p:attrName>
                                            </p:attrNameLst>
                                          </p:cBhvr>
                                          <p:tavLst>
                                            <p:tav tm="0">
                                              <p:val>
                                                <p:fltVal val="0"/>
                                              </p:val>
                                            </p:tav>
                                            <p:tav tm="100000">
                                              <p:val>
                                                <p:strVal val="#ppt_h"/>
                                              </p:val>
                                            </p:tav>
                                          </p:tavLst>
                                        </p:anim>
                                        <p:animEffect transition="in" filter="fade">
                                          <p:cBhvr>
                                            <p:cTn id="349" dur="500"/>
                                            <p:tgtEl>
                                              <p:spTgt spid="148"/>
                                            </p:tgtEl>
                                          </p:cBhvr>
                                        </p:animEffect>
                                      </p:childTnLst>
                                    </p:cTn>
                                  </p:par>
                                  <p:par>
                                    <p:cTn id="350" presetID="53" presetClass="entr" presetSubtype="16" fill="hold" nodeType="withEffect">
                                      <p:stCondLst>
                                        <p:cond delay="0"/>
                                      </p:stCondLst>
                                      <p:childTnLst>
                                        <p:set>
                                          <p:cBhvr>
                                            <p:cTn id="351" dur="1" fill="hold">
                                              <p:stCondLst>
                                                <p:cond delay="0"/>
                                              </p:stCondLst>
                                            </p:cTn>
                                            <p:tgtEl>
                                              <p:spTgt spid="149"/>
                                            </p:tgtEl>
                                            <p:attrNameLst>
                                              <p:attrName>style.visibility</p:attrName>
                                            </p:attrNameLst>
                                          </p:cBhvr>
                                          <p:to>
                                            <p:strVal val="visible"/>
                                          </p:to>
                                        </p:set>
                                        <p:anim calcmode="lin" valueType="num">
                                          <p:cBhvr>
                                            <p:cTn id="352" dur="500" fill="hold"/>
                                            <p:tgtEl>
                                              <p:spTgt spid="149"/>
                                            </p:tgtEl>
                                            <p:attrNameLst>
                                              <p:attrName>ppt_w</p:attrName>
                                            </p:attrNameLst>
                                          </p:cBhvr>
                                          <p:tavLst>
                                            <p:tav tm="0">
                                              <p:val>
                                                <p:fltVal val="0"/>
                                              </p:val>
                                            </p:tav>
                                            <p:tav tm="100000">
                                              <p:val>
                                                <p:strVal val="#ppt_w"/>
                                              </p:val>
                                            </p:tav>
                                          </p:tavLst>
                                        </p:anim>
                                        <p:anim calcmode="lin" valueType="num">
                                          <p:cBhvr>
                                            <p:cTn id="353" dur="500" fill="hold"/>
                                            <p:tgtEl>
                                              <p:spTgt spid="149"/>
                                            </p:tgtEl>
                                            <p:attrNameLst>
                                              <p:attrName>ppt_h</p:attrName>
                                            </p:attrNameLst>
                                          </p:cBhvr>
                                          <p:tavLst>
                                            <p:tav tm="0">
                                              <p:val>
                                                <p:fltVal val="0"/>
                                              </p:val>
                                            </p:tav>
                                            <p:tav tm="100000">
                                              <p:val>
                                                <p:strVal val="#ppt_h"/>
                                              </p:val>
                                            </p:tav>
                                          </p:tavLst>
                                        </p:anim>
                                        <p:animEffect transition="in" filter="fade">
                                          <p:cBhvr>
                                            <p:cTn id="354" dur="500"/>
                                            <p:tgtEl>
                                              <p:spTgt spid="149"/>
                                            </p:tgtEl>
                                          </p:cBhvr>
                                        </p:animEffect>
                                      </p:childTnLst>
                                    </p:cTn>
                                  </p:par>
                                  <p:par>
                                    <p:cTn id="355" presetID="53" presetClass="entr" presetSubtype="16" fill="hold" nodeType="withEffect">
                                      <p:stCondLst>
                                        <p:cond delay="0"/>
                                      </p:stCondLst>
                                      <p:childTnLst>
                                        <p:set>
                                          <p:cBhvr>
                                            <p:cTn id="356" dur="1" fill="hold">
                                              <p:stCondLst>
                                                <p:cond delay="0"/>
                                              </p:stCondLst>
                                            </p:cTn>
                                            <p:tgtEl>
                                              <p:spTgt spid="150"/>
                                            </p:tgtEl>
                                            <p:attrNameLst>
                                              <p:attrName>style.visibility</p:attrName>
                                            </p:attrNameLst>
                                          </p:cBhvr>
                                          <p:to>
                                            <p:strVal val="visible"/>
                                          </p:to>
                                        </p:set>
                                        <p:anim calcmode="lin" valueType="num">
                                          <p:cBhvr>
                                            <p:cTn id="357" dur="500" fill="hold"/>
                                            <p:tgtEl>
                                              <p:spTgt spid="150"/>
                                            </p:tgtEl>
                                            <p:attrNameLst>
                                              <p:attrName>ppt_w</p:attrName>
                                            </p:attrNameLst>
                                          </p:cBhvr>
                                          <p:tavLst>
                                            <p:tav tm="0">
                                              <p:val>
                                                <p:fltVal val="0"/>
                                              </p:val>
                                            </p:tav>
                                            <p:tav tm="100000">
                                              <p:val>
                                                <p:strVal val="#ppt_w"/>
                                              </p:val>
                                            </p:tav>
                                          </p:tavLst>
                                        </p:anim>
                                        <p:anim calcmode="lin" valueType="num">
                                          <p:cBhvr>
                                            <p:cTn id="358" dur="500" fill="hold"/>
                                            <p:tgtEl>
                                              <p:spTgt spid="150"/>
                                            </p:tgtEl>
                                            <p:attrNameLst>
                                              <p:attrName>ppt_h</p:attrName>
                                            </p:attrNameLst>
                                          </p:cBhvr>
                                          <p:tavLst>
                                            <p:tav tm="0">
                                              <p:val>
                                                <p:fltVal val="0"/>
                                              </p:val>
                                            </p:tav>
                                            <p:tav tm="100000">
                                              <p:val>
                                                <p:strVal val="#ppt_h"/>
                                              </p:val>
                                            </p:tav>
                                          </p:tavLst>
                                        </p:anim>
                                        <p:animEffect transition="in" filter="fade">
                                          <p:cBhvr>
                                            <p:cTn id="359" dur="500"/>
                                            <p:tgtEl>
                                              <p:spTgt spid="150"/>
                                            </p:tgtEl>
                                          </p:cBhvr>
                                        </p:animEffect>
                                      </p:childTnLst>
                                    </p:cTn>
                                  </p:par>
                                  <p:par>
                                    <p:cTn id="360" presetID="53" presetClass="entr" presetSubtype="16" fill="hold" nodeType="withEffect">
                                      <p:stCondLst>
                                        <p:cond delay="0"/>
                                      </p:stCondLst>
                                      <p:childTnLst>
                                        <p:set>
                                          <p:cBhvr>
                                            <p:cTn id="361" dur="1" fill="hold">
                                              <p:stCondLst>
                                                <p:cond delay="0"/>
                                              </p:stCondLst>
                                            </p:cTn>
                                            <p:tgtEl>
                                              <p:spTgt spid="151"/>
                                            </p:tgtEl>
                                            <p:attrNameLst>
                                              <p:attrName>style.visibility</p:attrName>
                                            </p:attrNameLst>
                                          </p:cBhvr>
                                          <p:to>
                                            <p:strVal val="visible"/>
                                          </p:to>
                                        </p:set>
                                        <p:anim calcmode="lin" valueType="num">
                                          <p:cBhvr>
                                            <p:cTn id="362" dur="500" fill="hold"/>
                                            <p:tgtEl>
                                              <p:spTgt spid="151"/>
                                            </p:tgtEl>
                                            <p:attrNameLst>
                                              <p:attrName>ppt_w</p:attrName>
                                            </p:attrNameLst>
                                          </p:cBhvr>
                                          <p:tavLst>
                                            <p:tav tm="0">
                                              <p:val>
                                                <p:fltVal val="0"/>
                                              </p:val>
                                            </p:tav>
                                            <p:tav tm="100000">
                                              <p:val>
                                                <p:strVal val="#ppt_w"/>
                                              </p:val>
                                            </p:tav>
                                          </p:tavLst>
                                        </p:anim>
                                        <p:anim calcmode="lin" valueType="num">
                                          <p:cBhvr>
                                            <p:cTn id="363" dur="500" fill="hold"/>
                                            <p:tgtEl>
                                              <p:spTgt spid="151"/>
                                            </p:tgtEl>
                                            <p:attrNameLst>
                                              <p:attrName>ppt_h</p:attrName>
                                            </p:attrNameLst>
                                          </p:cBhvr>
                                          <p:tavLst>
                                            <p:tav tm="0">
                                              <p:val>
                                                <p:fltVal val="0"/>
                                              </p:val>
                                            </p:tav>
                                            <p:tav tm="100000">
                                              <p:val>
                                                <p:strVal val="#ppt_h"/>
                                              </p:val>
                                            </p:tav>
                                          </p:tavLst>
                                        </p:anim>
                                        <p:animEffect transition="in" filter="fade">
                                          <p:cBhvr>
                                            <p:cTn id="364" dur="500"/>
                                            <p:tgtEl>
                                              <p:spTgt spid="151"/>
                                            </p:tgtEl>
                                          </p:cBhvr>
                                        </p:animEffect>
                                      </p:childTnLst>
                                    </p:cTn>
                                  </p:par>
                                  <p:par>
                                    <p:cTn id="365" presetID="53" presetClass="entr" presetSubtype="16" fill="hold" nodeType="withEffect">
                                      <p:stCondLst>
                                        <p:cond delay="0"/>
                                      </p:stCondLst>
                                      <p:childTnLst>
                                        <p:set>
                                          <p:cBhvr>
                                            <p:cTn id="366" dur="1" fill="hold">
                                              <p:stCondLst>
                                                <p:cond delay="0"/>
                                              </p:stCondLst>
                                            </p:cTn>
                                            <p:tgtEl>
                                              <p:spTgt spid="152"/>
                                            </p:tgtEl>
                                            <p:attrNameLst>
                                              <p:attrName>style.visibility</p:attrName>
                                            </p:attrNameLst>
                                          </p:cBhvr>
                                          <p:to>
                                            <p:strVal val="visible"/>
                                          </p:to>
                                        </p:set>
                                        <p:anim calcmode="lin" valueType="num">
                                          <p:cBhvr>
                                            <p:cTn id="367" dur="500" fill="hold"/>
                                            <p:tgtEl>
                                              <p:spTgt spid="152"/>
                                            </p:tgtEl>
                                            <p:attrNameLst>
                                              <p:attrName>ppt_w</p:attrName>
                                            </p:attrNameLst>
                                          </p:cBhvr>
                                          <p:tavLst>
                                            <p:tav tm="0">
                                              <p:val>
                                                <p:fltVal val="0"/>
                                              </p:val>
                                            </p:tav>
                                            <p:tav tm="100000">
                                              <p:val>
                                                <p:strVal val="#ppt_w"/>
                                              </p:val>
                                            </p:tav>
                                          </p:tavLst>
                                        </p:anim>
                                        <p:anim calcmode="lin" valueType="num">
                                          <p:cBhvr>
                                            <p:cTn id="368" dur="500" fill="hold"/>
                                            <p:tgtEl>
                                              <p:spTgt spid="152"/>
                                            </p:tgtEl>
                                            <p:attrNameLst>
                                              <p:attrName>ppt_h</p:attrName>
                                            </p:attrNameLst>
                                          </p:cBhvr>
                                          <p:tavLst>
                                            <p:tav tm="0">
                                              <p:val>
                                                <p:fltVal val="0"/>
                                              </p:val>
                                            </p:tav>
                                            <p:tav tm="100000">
                                              <p:val>
                                                <p:strVal val="#ppt_h"/>
                                              </p:val>
                                            </p:tav>
                                          </p:tavLst>
                                        </p:anim>
                                        <p:animEffect transition="in" filter="fade">
                                          <p:cBhvr>
                                            <p:cTn id="369" dur="500"/>
                                            <p:tgtEl>
                                              <p:spTgt spid="152"/>
                                            </p:tgtEl>
                                          </p:cBhvr>
                                        </p:animEffect>
                                      </p:childTnLst>
                                    </p:cTn>
                                  </p:par>
                                  <p:par>
                                    <p:cTn id="370" presetID="53" presetClass="entr" presetSubtype="16" fill="hold" nodeType="withEffect">
                                      <p:stCondLst>
                                        <p:cond delay="0"/>
                                      </p:stCondLst>
                                      <p:childTnLst>
                                        <p:set>
                                          <p:cBhvr>
                                            <p:cTn id="371" dur="1" fill="hold">
                                              <p:stCondLst>
                                                <p:cond delay="0"/>
                                              </p:stCondLst>
                                            </p:cTn>
                                            <p:tgtEl>
                                              <p:spTgt spid="153"/>
                                            </p:tgtEl>
                                            <p:attrNameLst>
                                              <p:attrName>style.visibility</p:attrName>
                                            </p:attrNameLst>
                                          </p:cBhvr>
                                          <p:to>
                                            <p:strVal val="visible"/>
                                          </p:to>
                                        </p:set>
                                        <p:anim calcmode="lin" valueType="num">
                                          <p:cBhvr>
                                            <p:cTn id="372" dur="500" fill="hold"/>
                                            <p:tgtEl>
                                              <p:spTgt spid="153"/>
                                            </p:tgtEl>
                                            <p:attrNameLst>
                                              <p:attrName>ppt_w</p:attrName>
                                            </p:attrNameLst>
                                          </p:cBhvr>
                                          <p:tavLst>
                                            <p:tav tm="0">
                                              <p:val>
                                                <p:fltVal val="0"/>
                                              </p:val>
                                            </p:tav>
                                            <p:tav tm="100000">
                                              <p:val>
                                                <p:strVal val="#ppt_w"/>
                                              </p:val>
                                            </p:tav>
                                          </p:tavLst>
                                        </p:anim>
                                        <p:anim calcmode="lin" valueType="num">
                                          <p:cBhvr>
                                            <p:cTn id="373" dur="500" fill="hold"/>
                                            <p:tgtEl>
                                              <p:spTgt spid="153"/>
                                            </p:tgtEl>
                                            <p:attrNameLst>
                                              <p:attrName>ppt_h</p:attrName>
                                            </p:attrNameLst>
                                          </p:cBhvr>
                                          <p:tavLst>
                                            <p:tav tm="0">
                                              <p:val>
                                                <p:fltVal val="0"/>
                                              </p:val>
                                            </p:tav>
                                            <p:tav tm="100000">
                                              <p:val>
                                                <p:strVal val="#ppt_h"/>
                                              </p:val>
                                            </p:tav>
                                          </p:tavLst>
                                        </p:anim>
                                        <p:animEffect transition="in" filter="fade">
                                          <p:cBhvr>
                                            <p:cTn id="374" dur="500"/>
                                            <p:tgtEl>
                                              <p:spTgt spid="153"/>
                                            </p:tgtEl>
                                          </p:cBhvr>
                                        </p:animEffect>
                                      </p:childTnLst>
                                    </p:cTn>
                                  </p:par>
                                  <p:par>
                                    <p:cTn id="375" presetID="53" presetClass="entr" presetSubtype="16" fill="hold" nodeType="withEffect">
                                      <p:stCondLst>
                                        <p:cond delay="0"/>
                                      </p:stCondLst>
                                      <p:childTnLst>
                                        <p:set>
                                          <p:cBhvr>
                                            <p:cTn id="376" dur="1" fill="hold">
                                              <p:stCondLst>
                                                <p:cond delay="0"/>
                                              </p:stCondLst>
                                            </p:cTn>
                                            <p:tgtEl>
                                              <p:spTgt spid="156"/>
                                            </p:tgtEl>
                                            <p:attrNameLst>
                                              <p:attrName>style.visibility</p:attrName>
                                            </p:attrNameLst>
                                          </p:cBhvr>
                                          <p:to>
                                            <p:strVal val="visible"/>
                                          </p:to>
                                        </p:set>
                                        <p:anim calcmode="lin" valueType="num">
                                          <p:cBhvr>
                                            <p:cTn id="377" dur="500" fill="hold"/>
                                            <p:tgtEl>
                                              <p:spTgt spid="156"/>
                                            </p:tgtEl>
                                            <p:attrNameLst>
                                              <p:attrName>ppt_w</p:attrName>
                                            </p:attrNameLst>
                                          </p:cBhvr>
                                          <p:tavLst>
                                            <p:tav tm="0">
                                              <p:val>
                                                <p:fltVal val="0"/>
                                              </p:val>
                                            </p:tav>
                                            <p:tav tm="100000">
                                              <p:val>
                                                <p:strVal val="#ppt_w"/>
                                              </p:val>
                                            </p:tav>
                                          </p:tavLst>
                                        </p:anim>
                                        <p:anim calcmode="lin" valueType="num">
                                          <p:cBhvr>
                                            <p:cTn id="378" dur="500" fill="hold"/>
                                            <p:tgtEl>
                                              <p:spTgt spid="156"/>
                                            </p:tgtEl>
                                            <p:attrNameLst>
                                              <p:attrName>ppt_h</p:attrName>
                                            </p:attrNameLst>
                                          </p:cBhvr>
                                          <p:tavLst>
                                            <p:tav tm="0">
                                              <p:val>
                                                <p:fltVal val="0"/>
                                              </p:val>
                                            </p:tav>
                                            <p:tav tm="100000">
                                              <p:val>
                                                <p:strVal val="#ppt_h"/>
                                              </p:val>
                                            </p:tav>
                                          </p:tavLst>
                                        </p:anim>
                                        <p:animEffect transition="in" filter="fade">
                                          <p:cBhvr>
                                            <p:cTn id="379" dur="500"/>
                                            <p:tgtEl>
                                              <p:spTgt spid="156"/>
                                            </p:tgtEl>
                                          </p:cBhvr>
                                        </p:animEffect>
                                      </p:childTnLst>
                                    </p:cTn>
                                  </p:par>
                                  <p:par>
                                    <p:cTn id="380" presetID="53" presetClass="entr" presetSubtype="16" fill="hold" nodeType="withEffect">
                                      <p:stCondLst>
                                        <p:cond delay="0"/>
                                      </p:stCondLst>
                                      <p:childTnLst>
                                        <p:set>
                                          <p:cBhvr>
                                            <p:cTn id="381" dur="1" fill="hold">
                                              <p:stCondLst>
                                                <p:cond delay="0"/>
                                              </p:stCondLst>
                                            </p:cTn>
                                            <p:tgtEl>
                                              <p:spTgt spid="157"/>
                                            </p:tgtEl>
                                            <p:attrNameLst>
                                              <p:attrName>style.visibility</p:attrName>
                                            </p:attrNameLst>
                                          </p:cBhvr>
                                          <p:to>
                                            <p:strVal val="visible"/>
                                          </p:to>
                                        </p:set>
                                        <p:anim calcmode="lin" valueType="num">
                                          <p:cBhvr>
                                            <p:cTn id="382" dur="500" fill="hold"/>
                                            <p:tgtEl>
                                              <p:spTgt spid="157"/>
                                            </p:tgtEl>
                                            <p:attrNameLst>
                                              <p:attrName>ppt_w</p:attrName>
                                            </p:attrNameLst>
                                          </p:cBhvr>
                                          <p:tavLst>
                                            <p:tav tm="0">
                                              <p:val>
                                                <p:fltVal val="0"/>
                                              </p:val>
                                            </p:tav>
                                            <p:tav tm="100000">
                                              <p:val>
                                                <p:strVal val="#ppt_w"/>
                                              </p:val>
                                            </p:tav>
                                          </p:tavLst>
                                        </p:anim>
                                        <p:anim calcmode="lin" valueType="num">
                                          <p:cBhvr>
                                            <p:cTn id="383" dur="500" fill="hold"/>
                                            <p:tgtEl>
                                              <p:spTgt spid="157"/>
                                            </p:tgtEl>
                                            <p:attrNameLst>
                                              <p:attrName>ppt_h</p:attrName>
                                            </p:attrNameLst>
                                          </p:cBhvr>
                                          <p:tavLst>
                                            <p:tav tm="0">
                                              <p:val>
                                                <p:fltVal val="0"/>
                                              </p:val>
                                            </p:tav>
                                            <p:tav tm="100000">
                                              <p:val>
                                                <p:strVal val="#ppt_h"/>
                                              </p:val>
                                            </p:tav>
                                          </p:tavLst>
                                        </p:anim>
                                        <p:animEffect transition="in" filter="fade">
                                          <p:cBhvr>
                                            <p:cTn id="384" dur="500"/>
                                            <p:tgtEl>
                                              <p:spTgt spid="157"/>
                                            </p:tgtEl>
                                          </p:cBhvr>
                                        </p:animEffect>
                                      </p:childTnLst>
                                    </p:cTn>
                                  </p:par>
                                  <p:par>
                                    <p:cTn id="385" presetID="53" presetClass="entr" presetSubtype="16" fill="hold" nodeType="withEffect">
                                      <p:stCondLst>
                                        <p:cond delay="0"/>
                                      </p:stCondLst>
                                      <p:childTnLst>
                                        <p:set>
                                          <p:cBhvr>
                                            <p:cTn id="386" dur="1" fill="hold">
                                              <p:stCondLst>
                                                <p:cond delay="0"/>
                                              </p:stCondLst>
                                            </p:cTn>
                                            <p:tgtEl>
                                              <p:spTgt spid="158"/>
                                            </p:tgtEl>
                                            <p:attrNameLst>
                                              <p:attrName>style.visibility</p:attrName>
                                            </p:attrNameLst>
                                          </p:cBhvr>
                                          <p:to>
                                            <p:strVal val="visible"/>
                                          </p:to>
                                        </p:set>
                                        <p:anim calcmode="lin" valueType="num">
                                          <p:cBhvr>
                                            <p:cTn id="387" dur="500" fill="hold"/>
                                            <p:tgtEl>
                                              <p:spTgt spid="158"/>
                                            </p:tgtEl>
                                            <p:attrNameLst>
                                              <p:attrName>ppt_w</p:attrName>
                                            </p:attrNameLst>
                                          </p:cBhvr>
                                          <p:tavLst>
                                            <p:tav tm="0">
                                              <p:val>
                                                <p:fltVal val="0"/>
                                              </p:val>
                                            </p:tav>
                                            <p:tav tm="100000">
                                              <p:val>
                                                <p:strVal val="#ppt_w"/>
                                              </p:val>
                                            </p:tav>
                                          </p:tavLst>
                                        </p:anim>
                                        <p:anim calcmode="lin" valueType="num">
                                          <p:cBhvr>
                                            <p:cTn id="388" dur="500" fill="hold"/>
                                            <p:tgtEl>
                                              <p:spTgt spid="158"/>
                                            </p:tgtEl>
                                            <p:attrNameLst>
                                              <p:attrName>ppt_h</p:attrName>
                                            </p:attrNameLst>
                                          </p:cBhvr>
                                          <p:tavLst>
                                            <p:tav tm="0">
                                              <p:val>
                                                <p:fltVal val="0"/>
                                              </p:val>
                                            </p:tav>
                                            <p:tav tm="100000">
                                              <p:val>
                                                <p:strVal val="#ppt_h"/>
                                              </p:val>
                                            </p:tav>
                                          </p:tavLst>
                                        </p:anim>
                                        <p:animEffect transition="in" filter="fade">
                                          <p:cBhvr>
                                            <p:cTn id="389" dur="500"/>
                                            <p:tgtEl>
                                              <p:spTgt spid="158"/>
                                            </p:tgtEl>
                                          </p:cBhvr>
                                        </p:animEffect>
                                      </p:childTnLst>
                                    </p:cTn>
                                  </p:par>
                                  <p:par>
                                    <p:cTn id="390" presetID="53" presetClass="entr" presetSubtype="16" fill="hold" nodeType="withEffect">
                                      <p:stCondLst>
                                        <p:cond delay="0"/>
                                      </p:stCondLst>
                                      <p:childTnLst>
                                        <p:set>
                                          <p:cBhvr>
                                            <p:cTn id="391" dur="1" fill="hold">
                                              <p:stCondLst>
                                                <p:cond delay="0"/>
                                              </p:stCondLst>
                                            </p:cTn>
                                            <p:tgtEl>
                                              <p:spTgt spid="159"/>
                                            </p:tgtEl>
                                            <p:attrNameLst>
                                              <p:attrName>style.visibility</p:attrName>
                                            </p:attrNameLst>
                                          </p:cBhvr>
                                          <p:to>
                                            <p:strVal val="visible"/>
                                          </p:to>
                                        </p:set>
                                        <p:anim calcmode="lin" valueType="num">
                                          <p:cBhvr>
                                            <p:cTn id="392" dur="500" fill="hold"/>
                                            <p:tgtEl>
                                              <p:spTgt spid="159"/>
                                            </p:tgtEl>
                                            <p:attrNameLst>
                                              <p:attrName>ppt_w</p:attrName>
                                            </p:attrNameLst>
                                          </p:cBhvr>
                                          <p:tavLst>
                                            <p:tav tm="0">
                                              <p:val>
                                                <p:fltVal val="0"/>
                                              </p:val>
                                            </p:tav>
                                            <p:tav tm="100000">
                                              <p:val>
                                                <p:strVal val="#ppt_w"/>
                                              </p:val>
                                            </p:tav>
                                          </p:tavLst>
                                        </p:anim>
                                        <p:anim calcmode="lin" valueType="num">
                                          <p:cBhvr>
                                            <p:cTn id="393" dur="500" fill="hold"/>
                                            <p:tgtEl>
                                              <p:spTgt spid="159"/>
                                            </p:tgtEl>
                                            <p:attrNameLst>
                                              <p:attrName>ppt_h</p:attrName>
                                            </p:attrNameLst>
                                          </p:cBhvr>
                                          <p:tavLst>
                                            <p:tav tm="0">
                                              <p:val>
                                                <p:fltVal val="0"/>
                                              </p:val>
                                            </p:tav>
                                            <p:tav tm="100000">
                                              <p:val>
                                                <p:strVal val="#ppt_h"/>
                                              </p:val>
                                            </p:tav>
                                          </p:tavLst>
                                        </p:anim>
                                        <p:animEffect transition="in" filter="fade">
                                          <p:cBhvr>
                                            <p:cTn id="394" dur="500"/>
                                            <p:tgtEl>
                                              <p:spTgt spid="159"/>
                                            </p:tgtEl>
                                          </p:cBhvr>
                                        </p:animEffect>
                                      </p:childTnLst>
                                    </p:cTn>
                                  </p:par>
                                  <p:par>
                                    <p:cTn id="395" presetID="53" presetClass="entr" presetSubtype="16" fill="hold" nodeType="withEffect">
                                      <p:stCondLst>
                                        <p:cond delay="0"/>
                                      </p:stCondLst>
                                      <p:childTnLst>
                                        <p:set>
                                          <p:cBhvr>
                                            <p:cTn id="396" dur="1" fill="hold">
                                              <p:stCondLst>
                                                <p:cond delay="0"/>
                                              </p:stCondLst>
                                            </p:cTn>
                                            <p:tgtEl>
                                              <p:spTgt spid="160"/>
                                            </p:tgtEl>
                                            <p:attrNameLst>
                                              <p:attrName>style.visibility</p:attrName>
                                            </p:attrNameLst>
                                          </p:cBhvr>
                                          <p:to>
                                            <p:strVal val="visible"/>
                                          </p:to>
                                        </p:set>
                                        <p:anim calcmode="lin" valueType="num">
                                          <p:cBhvr>
                                            <p:cTn id="397" dur="500" fill="hold"/>
                                            <p:tgtEl>
                                              <p:spTgt spid="160"/>
                                            </p:tgtEl>
                                            <p:attrNameLst>
                                              <p:attrName>ppt_w</p:attrName>
                                            </p:attrNameLst>
                                          </p:cBhvr>
                                          <p:tavLst>
                                            <p:tav tm="0">
                                              <p:val>
                                                <p:fltVal val="0"/>
                                              </p:val>
                                            </p:tav>
                                            <p:tav tm="100000">
                                              <p:val>
                                                <p:strVal val="#ppt_w"/>
                                              </p:val>
                                            </p:tav>
                                          </p:tavLst>
                                        </p:anim>
                                        <p:anim calcmode="lin" valueType="num">
                                          <p:cBhvr>
                                            <p:cTn id="398" dur="500" fill="hold"/>
                                            <p:tgtEl>
                                              <p:spTgt spid="160"/>
                                            </p:tgtEl>
                                            <p:attrNameLst>
                                              <p:attrName>ppt_h</p:attrName>
                                            </p:attrNameLst>
                                          </p:cBhvr>
                                          <p:tavLst>
                                            <p:tav tm="0">
                                              <p:val>
                                                <p:fltVal val="0"/>
                                              </p:val>
                                            </p:tav>
                                            <p:tav tm="100000">
                                              <p:val>
                                                <p:strVal val="#ppt_h"/>
                                              </p:val>
                                            </p:tav>
                                          </p:tavLst>
                                        </p:anim>
                                        <p:animEffect transition="in" filter="fade">
                                          <p:cBhvr>
                                            <p:cTn id="399" dur="500"/>
                                            <p:tgtEl>
                                              <p:spTgt spid="160"/>
                                            </p:tgtEl>
                                          </p:cBhvr>
                                        </p:animEffect>
                                      </p:childTnLst>
                                    </p:cTn>
                                  </p:par>
                                  <p:par>
                                    <p:cTn id="400" presetID="53" presetClass="entr" presetSubtype="16" fill="hold" nodeType="withEffect">
                                      <p:stCondLst>
                                        <p:cond delay="0"/>
                                      </p:stCondLst>
                                      <p:childTnLst>
                                        <p:set>
                                          <p:cBhvr>
                                            <p:cTn id="401" dur="1" fill="hold">
                                              <p:stCondLst>
                                                <p:cond delay="0"/>
                                              </p:stCondLst>
                                            </p:cTn>
                                            <p:tgtEl>
                                              <p:spTgt spid="161"/>
                                            </p:tgtEl>
                                            <p:attrNameLst>
                                              <p:attrName>style.visibility</p:attrName>
                                            </p:attrNameLst>
                                          </p:cBhvr>
                                          <p:to>
                                            <p:strVal val="visible"/>
                                          </p:to>
                                        </p:set>
                                        <p:anim calcmode="lin" valueType="num">
                                          <p:cBhvr>
                                            <p:cTn id="402" dur="500" fill="hold"/>
                                            <p:tgtEl>
                                              <p:spTgt spid="161"/>
                                            </p:tgtEl>
                                            <p:attrNameLst>
                                              <p:attrName>ppt_w</p:attrName>
                                            </p:attrNameLst>
                                          </p:cBhvr>
                                          <p:tavLst>
                                            <p:tav tm="0">
                                              <p:val>
                                                <p:fltVal val="0"/>
                                              </p:val>
                                            </p:tav>
                                            <p:tav tm="100000">
                                              <p:val>
                                                <p:strVal val="#ppt_w"/>
                                              </p:val>
                                            </p:tav>
                                          </p:tavLst>
                                        </p:anim>
                                        <p:anim calcmode="lin" valueType="num">
                                          <p:cBhvr>
                                            <p:cTn id="403" dur="500" fill="hold"/>
                                            <p:tgtEl>
                                              <p:spTgt spid="161"/>
                                            </p:tgtEl>
                                            <p:attrNameLst>
                                              <p:attrName>ppt_h</p:attrName>
                                            </p:attrNameLst>
                                          </p:cBhvr>
                                          <p:tavLst>
                                            <p:tav tm="0">
                                              <p:val>
                                                <p:fltVal val="0"/>
                                              </p:val>
                                            </p:tav>
                                            <p:tav tm="100000">
                                              <p:val>
                                                <p:strVal val="#ppt_h"/>
                                              </p:val>
                                            </p:tav>
                                          </p:tavLst>
                                        </p:anim>
                                        <p:animEffect transition="in" filter="fade">
                                          <p:cBhvr>
                                            <p:cTn id="404" dur="500"/>
                                            <p:tgtEl>
                                              <p:spTgt spid="161"/>
                                            </p:tgtEl>
                                          </p:cBhvr>
                                        </p:animEffect>
                                      </p:childTnLst>
                                    </p:cTn>
                                  </p:par>
                                  <p:par>
                                    <p:cTn id="405" presetID="53" presetClass="entr" presetSubtype="16" fill="hold" nodeType="withEffect">
                                      <p:stCondLst>
                                        <p:cond delay="0"/>
                                      </p:stCondLst>
                                      <p:childTnLst>
                                        <p:set>
                                          <p:cBhvr>
                                            <p:cTn id="406" dur="1" fill="hold">
                                              <p:stCondLst>
                                                <p:cond delay="0"/>
                                              </p:stCondLst>
                                            </p:cTn>
                                            <p:tgtEl>
                                              <p:spTgt spid="162"/>
                                            </p:tgtEl>
                                            <p:attrNameLst>
                                              <p:attrName>style.visibility</p:attrName>
                                            </p:attrNameLst>
                                          </p:cBhvr>
                                          <p:to>
                                            <p:strVal val="visible"/>
                                          </p:to>
                                        </p:set>
                                        <p:anim calcmode="lin" valueType="num">
                                          <p:cBhvr>
                                            <p:cTn id="407" dur="500" fill="hold"/>
                                            <p:tgtEl>
                                              <p:spTgt spid="162"/>
                                            </p:tgtEl>
                                            <p:attrNameLst>
                                              <p:attrName>ppt_w</p:attrName>
                                            </p:attrNameLst>
                                          </p:cBhvr>
                                          <p:tavLst>
                                            <p:tav tm="0">
                                              <p:val>
                                                <p:fltVal val="0"/>
                                              </p:val>
                                            </p:tav>
                                            <p:tav tm="100000">
                                              <p:val>
                                                <p:strVal val="#ppt_w"/>
                                              </p:val>
                                            </p:tav>
                                          </p:tavLst>
                                        </p:anim>
                                        <p:anim calcmode="lin" valueType="num">
                                          <p:cBhvr>
                                            <p:cTn id="408" dur="500" fill="hold"/>
                                            <p:tgtEl>
                                              <p:spTgt spid="162"/>
                                            </p:tgtEl>
                                            <p:attrNameLst>
                                              <p:attrName>ppt_h</p:attrName>
                                            </p:attrNameLst>
                                          </p:cBhvr>
                                          <p:tavLst>
                                            <p:tav tm="0">
                                              <p:val>
                                                <p:fltVal val="0"/>
                                              </p:val>
                                            </p:tav>
                                            <p:tav tm="100000">
                                              <p:val>
                                                <p:strVal val="#ppt_h"/>
                                              </p:val>
                                            </p:tav>
                                          </p:tavLst>
                                        </p:anim>
                                        <p:animEffect transition="in" filter="fade">
                                          <p:cBhvr>
                                            <p:cTn id="409" dur="500"/>
                                            <p:tgtEl>
                                              <p:spTgt spid="162"/>
                                            </p:tgtEl>
                                          </p:cBhvr>
                                        </p:animEffect>
                                      </p:childTnLst>
                                    </p:cTn>
                                  </p:par>
                                  <p:par>
                                    <p:cTn id="410" presetID="53" presetClass="entr" presetSubtype="16" fill="hold" nodeType="withEffect">
                                      <p:stCondLst>
                                        <p:cond delay="0"/>
                                      </p:stCondLst>
                                      <p:childTnLst>
                                        <p:set>
                                          <p:cBhvr>
                                            <p:cTn id="411" dur="1" fill="hold">
                                              <p:stCondLst>
                                                <p:cond delay="0"/>
                                              </p:stCondLst>
                                            </p:cTn>
                                            <p:tgtEl>
                                              <p:spTgt spid="163"/>
                                            </p:tgtEl>
                                            <p:attrNameLst>
                                              <p:attrName>style.visibility</p:attrName>
                                            </p:attrNameLst>
                                          </p:cBhvr>
                                          <p:to>
                                            <p:strVal val="visible"/>
                                          </p:to>
                                        </p:set>
                                        <p:anim calcmode="lin" valueType="num">
                                          <p:cBhvr>
                                            <p:cTn id="412" dur="500" fill="hold"/>
                                            <p:tgtEl>
                                              <p:spTgt spid="163"/>
                                            </p:tgtEl>
                                            <p:attrNameLst>
                                              <p:attrName>ppt_w</p:attrName>
                                            </p:attrNameLst>
                                          </p:cBhvr>
                                          <p:tavLst>
                                            <p:tav tm="0">
                                              <p:val>
                                                <p:fltVal val="0"/>
                                              </p:val>
                                            </p:tav>
                                            <p:tav tm="100000">
                                              <p:val>
                                                <p:strVal val="#ppt_w"/>
                                              </p:val>
                                            </p:tav>
                                          </p:tavLst>
                                        </p:anim>
                                        <p:anim calcmode="lin" valueType="num">
                                          <p:cBhvr>
                                            <p:cTn id="413" dur="500" fill="hold"/>
                                            <p:tgtEl>
                                              <p:spTgt spid="163"/>
                                            </p:tgtEl>
                                            <p:attrNameLst>
                                              <p:attrName>ppt_h</p:attrName>
                                            </p:attrNameLst>
                                          </p:cBhvr>
                                          <p:tavLst>
                                            <p:tav tm="0">
                                              <p:val>
                                                <p:fltVal val="0"/>
                                              </p:val>
                                            </p:tav>
                                            <p:tav tm="100000">
                                              <p:val>
                                                <p:strVal val="#ppt_h"/>
                                              </p:val>
                                            </p:tav>
                                          </p:tavLst>
                                        </p:anim>
                                        <p:animEffect transition="in" filter="fade">
                                          <p:cBhvr>
                                            <p:cTn id="414" dur="500"/>
                                            <p:tgtEl>
                                              <p:spTgt spid="163"/>
                                            </p:tgtEl>
                                          </p:cBhvr>
                                        </p:animEffect>
                                      </p:childTnLst>
                                    </p:cTn>
                                  </p:par>
                                  <p:par>
                                    <p:cTn id="415" presetID="53" presetClass="entr" presetSubtype="16" fill="hold" nodeType="withEffect">
                                      <p:stCondLst>
                                        <p:cond delay="0"/>
                                      </p:stCondLst>
                                      <p:childTnLst>
                                        <p:set>
                                          <p:cBhvr>
                                            <p:cTn id="416" dur="1" fill="hold">
                                              <p:stCondLst>
                                                <p:cond delay="0"/>
                                              </p:stCondLst>
                                            </p:cTn>
                                            <p:tgtEl>
                                              <p:spTgt spid="164"/>
                                            </p:tgtEl>
                                            <p:attrNameLst>
                                              <p:attrName>style.visibility</p:attrName>
                                            </p:attrNameLst>
                                          </p:cBhvr>
                                          <p:to>
                                            <p:strVal val="visible"/>
                                          </p:to>
                                        </p:set>
                                        <p:anim calcmode="lin" valueType="num">
                                          <p:cBhvr>
                                            <p:cTn id="417" dur="500" fill="hold"/>
                                            <p:tgtEl>
                                              <p:spTgt spid="164"/>
                                            </p:tgtEl>
                                            <p:attrNameLst>
                                              <p:attrName>ppt_w</p:attrName>
                                            </p:attrNameLst>
                                          </p:cBhvr>
                                          <p:tavLst>
                                            <p:tav tm="0">
                                              <p:val>
                                                <p:fltVal val="0"/>
                                              </p:val>
                                            </p:tav>
                                            <p:tav tm="100000">
                                              <p:val>
                                                <p:strVal val="#ppt_w"/>
                                              </p:val>
                                            </p:tav>
                                          </p:tavLst>
                                        </p:anim>
                                        <p:anim calcmode="lin" valueType="num">
                                          <p:cBhvr>
                                            <p:cTn id="418" dur="500" fill="hold"/>
                                            <p:tgtEl>
                                              <p:spTgt spid="164"/>
                                            </p:tgtEl>
                                            <p:attrNameLst>
                                              <p:attrName>ppt_h</p:attrName>
                                            </p:attrNameLst>
                                          </p:cBhvr>
                                          <p:tavLst>
                                            <p:tav tm="0">
                                              <p:val>
                                                <p:fltVal val="0"/>
                                              </p:val>
                                            </p:tav>
                                            <p:tav tm="100000">
                                              <p:val>
                                                <p:strVal val="#ppt_h"/>
                                              </p:val>
                                            </p:tav>
                                          </p:tavLst>
                                        </p:anim>
                                        <p:animEffect transition="in" filter="fade">
                                          <p:cBhvr>
                                            <p:cTn id="419" dur="500"/>
                                            <p:tgtEl>
                                              <p:spTgt spid="164"/>
                                            </p:tgtEl>
                                          </p:cBhvr>
                                        </p:animEffect>
                                      </p:childTnLst>
                                    </p:cTn>
                                  </p:par>
                                  <p:par>
                                    <p:cTn id="420" presetID="53" presetClass="entr" presetSubtype="16" fill="hold" nodeType="withEffect">
                                      <p:stCondLst>
                                        <p:cond delay="0"/>
                                      </p:stCondLst>
                                      <p:childTnLst>
                                        <p:set>
                                          <p:cBhvr>
                                            <p:cTn id="421" dur="1" fill="hold">
                                              <p:stCondLst>
                                                <p:cond delay="0"/>
                                              </p:stCondLst>
                                            </p:cTn>
                                            <p:tgtEl>
                                              <p:spTgt spid="165"/>
                                            </p:tgtEl>
                                            <p:attrNameLst>
                                              <p:attrName>style.visibility</p:attrName>
                                            </p:attrNameLst>
                                          </p:cBhvr>
                                          <p:to>
                                            <p:strVal val="visible"/>
                                          </p:to>
                                        </p:set>
                                        <p:anim calcmode="lin" valueType="num">
                                          <p:cBhvr>
                                            <p:cTn id="422" dur="500" fill="hold"/>
                                            <p:tgtEl>
                                              <p:spTgt spid="165"/>
                                            </p:tgtEl>
                                            <p:attrNameLst>
                                              <p:attrName>ppt_w</p:attrName>
                                            </p:attrNameLst>
                                          </p:cBhvr>
                                          <p:tavLst>
                                            <p:tav tm="0">
                                              <p:val>
                                                <p:fltVal val="0"/>
                                              </p:val>
                                            </p:tav>
                                            <p:tav tm="100000">
                                              <p:val>
                                                <p:strVal val="#ppt_w"/>
                                              </p:val>
                                            </p:tav>
                                          </p:tavLst>
                                        </p:anim>
                                        <p:anim calcmode="lin" valueType="num">
                                          <p:cBhvr>
                                            <p:cTn id="423" dur="500" fill="hold"/>
                                            <p:tgtEl>
                                              <p:spTgt spid="165"/>
                                            </p:tgtEl>
                                            <p:attrNameLst>
                                              <p:attrName>ppt_h</p:attrName>
                                            </p:attrNameLst>
                                          </p:cBhvr>
                                          <p:tavLst>
                                            <p:tav tm="0">
                                              <p:val>
                                                <p:fltVal val="0"/>
                                              </p:val>
                                            </p:tav>
                                            <p:tav tm="100000">
                                              <p:val>
                                                <p:strVal val="#ppt_h"/>
                                              </p:val>
                                            </p:tav>
                                          </p:tavLst>
                                        </p:anim>
                                        <p:animEffect transition="in" filter="fade">
                                          <p:cBhvr>
                                            <p:cTn id="424" dur="500"/>
                                            <p:tgtEl>
                                              <p:spTgt spid="165"/>
                                            </p:tgtEl>
                                          </p:cBhvr>
                                        </p:animEffect>
                                      </p:childTnLst>
                                    </p:cTn>
                                  </p:par>
                                  <p:par>
                                    <p:cTn id="425" presetID="53" presetClass="entr" presetSubtype="16" fill="hold" nodeType="withEffect">
                                      <p:stCondLst>
                                        <p:cond delay="0"/>
                                      </p:stCondLst>
                                      <p:childTnLst>
                                        <p:set>
                                          <p:cBhvr>
                                            <p:cTn id="426" dur="1" fill="hold">
                                              <p:stCondLst>
                                                <p:cond delay="0"/>
                                              </p:stCondLst>
                                            </p:cTn>
                                            <p:tgtEl>
                                              <p:spTgt spid="166"/>
                                            </p:tgtEl>
                                            <p:attrNameLst>
                                              <p:attrName>style.visibility</p:attrName>
                                            </p:attrNameLst>
                                          </p:cBhvr>
                                          <p:to>
                                            <p:strVal val="visible"/>
                                          </p:to>
                                        </p:set>
                                        <p:anim calcmode="lin" valueType="num">
                                          <p:cBhvr>
                                            <p:cTn id="427" dur="500" fill="hold"/>
                                            <p:tgtEl>
                                              <p:spTgt spid="166"/>
                                            </p:tgtEl>
                                            <p:attrNameLst>
                                              <p:attrName>ppt_w</p:attrName>
                                            </p:attrNameLst>
                                          </p:cBhvr>
                                          <p:tavLst>
                                            <p:tav tm="0">
                                              <p:val>
                                                <p:fltVal val="0"/>
                                              </p:val>
                                            </p:tav>
                                            <p:tav tm="100000">
                                              <p:val>
                                                <p:strVal val="#ppt_w"/>
                                              </p:val>
                                            </p:tav>
                                          </p:tavLst>
                                        </p:anim>
                                        <p:anim calcmode="lin" valueType="num">
                                          <p:cBhvr>
                                            <p:cTn id="428" dur="500" fill="hold"/>
                                            <p:tgtEl>
                                              <p:spTgt spid="166"/>
                                            </p:tgtEl>
                                            <p:attrNameLst>
                                              <p:attrName>ppt_h</p:attrName>
                                            </p:attrNameLst>
                                          </p:cBhvr>
                                          <p:tavLst>
                                            <p:tav tm="0">
                                              <p:val>
                                                <p:fltVal val="0"/>
                                              </p:val>
                                            </p:tav>
                                            <p:tav tm="100000">
                                              <p:val>
                                                <p:strVal val="#ppt_h"/>
                                              </p:val>
                                            </p:tav>
                                          </p:tavLst>
                                        </p:anim>
                                        <p:animEffect transition="in" filter="fade">
                                          <p:cBhvr>
                                            <p:cTn id="429" dur="500"/>
                                            <p:tgtEl>
                                              <p:spTgt spid="166"/>
                                            </p:tgtEl>
                                          </p:cBhvr>
                                        </p:animEffect>
                                      </p:childTnLst>
                                    </p:cTn>
                                  </p:par>
                                  <p:par>
                                    <p:cTn id="430" presetID="53" presetClass="entr" presetSubtype="16" fill="hold" nodeType="withEffect">
                                      <p:stCondLst>
                                        <p:cond delay="0"/>
                                      </p:stCondLst>
                                      <p:childTnLst>
                                        <p:set>
                                          <p:cBhvr>
                                            <p:cTn id="431" dur="1" fill="hold">
                                              <p:stCondLst>
                                                <p:cond delay="0"/>
                                              </p:stCondLst>
                                            </p:cTn>
                                            <p:tgtEl>
                                              <p:spTgt spid="167"/>
                                            </p:tgtEl>
                                            <p:attrNameLst>
                                              <p:attrName>style.visibility</p:attrName>
                                            </p:attrNameLst>
                                          </p:cBhvr>
                                          <p:to>
                                            <p:strVal val="visible"/>
                                          </p:to>
                                        </p:set>
                                        <p:anim calcmode="lin" valueType="num">
                                          <p:cBhvr>
                                            <p:cTn id="432" dur="500" fill="hold"/>
                                            <p:tgtEl>
                                              <p:spTgt spid="167"/>
                                            </p:tgtEl>
                                            <p:attrNameLst>
                                              <p:attrName>ppt_w</p:attrName>
                                            </p:attrNameLst>
                                          </p:cBhvr>
                                          <p:tavLst>
                                            <p:tav tm="0">
                                              <p:val>
                                                <p:fltVal val="0"/>
                                              </p:val>
                                            </p:tav>
                                            <p:tav tm="100000">
                                              <p:val>
                                                <p:strVal val="#ppt_w"/>
                                              </p:val>
                                            </p:tav>
                                          </p:tavLst>
                                        </p:anim>
                                        <p:anim calcmode="lin" valueType="num">
                                          <p:cBhvr>
                                            <p:cTn id="433" dur="500" fill="hold"/>
                                            <p:tgtEl>
                                              <p:spTgt spid="167"/>
                                            </p:tgtEl>
                                            <p:attrNameLst>
                                              <p:attrName>ppt_h</p:attrName>
                                            </p:attrNameLst>
                                          </p:cBhvr>
                                          <p:tavLst>
                                            <p:tav tm="0">
                                              <p:val>
                                                <p:fltVal val="0"/>
                                              </p:val>
                                            </p:tav>
                                            <p:tav tm="100000">
                                              <p:val>
                                                <p:strVal val="#ppt_h"/>
                                              </p:val>
                                            </p:tav>
                                          </p:tavLst>
                                        </p:anim>
                                        <p:animEffect transition="in" filter="fade">
                                          <p:cBhvr>
                                            <p:cTn id="434" dur="500"/>
                                            <p:tgtEl>
                                              <p:spTgt spid="167"/>
                                            </p:tgtEl>
                                          </p:cBhvr>
                                        </p:animEffect>
                                      </p:childTnLst>
                                    </p:cTn>
                                  </p:par>
                                  <p:par>
                                    <p:cTn id="435" presetID="53" presetClass="entr" presetSubtype="16" fill="hold" nodeType="withEffect">
                                      <p:stCondLst>
                                        <p:cond delay="0"/>
                                      </p:stCondLst>
                                      <p:childTnLst>
                                        <p:set>
                                          <p:cBhvr>
                                            <p:cTn id="436" dur="1" fill="hold">
                                              <p:stCondLst>
                                                <p:cond delay="0"/>
                                              </p:stCondLst>
                                            </p:cTn>
                                            <p:tgtEl>
                                              <p:spTgt spid="168"/>
                                            </p:tgtEl>
                                            <p:attrNameLst>
                                              <p:attrName>style.visibility</p:attrName>
                                            </p:attrNameLst>
                                          </p:cBhvr>
                                          <p:to>
                                            <p:strVal val="visible"/>
                                          </p:to>
                                        </p:set>
                                        <p:anim calcmode="lin" valueType="num">
                                          <p:cBhvr>
                                            <p:cTn id="437" dur="500" fill="hold"/>
                                            <p:tgtEl>
                                              <p:spTgt spid="168"/>
                                            </p:tgtEl>
                                            <p:attrNameLst>
                                              <p:attrName>ppt_w</p:attrName>
                                            </p:attrNameLst>
                                          </p:cBhvr>
                                          <p:tavLst>
                                            <p:tav tm="0">
                                              <p:val>
                                                <p:fltVal val="0"/>
                                              </p:val>
                                            </p:tav>
                                            <p:tav tm="100000">
                                              <p:val>
                                                <p:strVal val="#ppt_w"/>
                                              </p:val>
                                            </p:tav>
                                          </p:tavLst>
                                        </p:anim>
                                        <p:anim calcmode="lin" valueType="num">
                                          <p:cBhvr>
                                            <p:cTn id="438" dur="500" fill="hold"/>
                                            <p:tgtEl>
                                              <p:spTgt spid="168"/>
                                            </p:tgtEl>
                                            <p:attrNameLst>
                                              <p:attrName>ppt_h</p:attrName>
                                            </p:attrNameLst>
                                          </p:cBhvr>
                                          <p:tavLst>
                                            <p:tav tm="0">
                                              <p:val>
                                                <p:fltVal val="0"/>
                                              </p:val>
                                            </p:tav>
                                            <p:tav tm="100000">
                                              <p:val>
                                                <p:strVal val="#ppt_h"/>
                                              </p:val>
                                            </p:tav>
                                          </p:tavLst>
                                        </p:anim>
                                        <p:animEffect transition="in" filter="fade">
                                          <p:cBhvr>
                                            <p:cTn id="439" dur="500"/>
                                            <p:tgtEl>
                                              <p:spTgt spid="168"/>
                                            </p:tgtEl>
                                          </p:cBhvr>
                                        </p:animEffect>
                                      </p:childTnLst>
                                    </p:cTn>
                                  </p:par>
                                  <p:par>
                                    <p:cTn id="440" presetID="53" presetClass="entr" presetSubtype="16" fill="hold" nodeType="withEffect">
                                      <p:stCondLst>
                                        <p:cond delay="0"/>
                                      </p:stCondLst>
                                      <p:childTnLst>
                                        <p:set>
                                          <p:cBhvr>
                                            <p:cTn id="441" dur="1" fill="hold">
                                              <p:stCondLst>
                                                <p:cond delay="0"/>
                                              </p:stCondLst>
                                            </p:cTn>
                                            <p:tgtEl>
                                              <p:spTgt spid="170"/>
                                            </p:tgtEl>
                                            <p:attrNameLst>
                                              <p:attrName>style.visibility</p:attrName>
                                            </p:attrNameLst>
                                          </p:cBhvr>
                                          <p:to>
                                            <p:strVal val="visible"/>
                                          </p:to>
                                        </p:set>
                                        <p:anim calcmode="lin" valueType="num">
                                          <p:cBhvr>
                                            <p:cTn id="442" dur="500" fill="hold"/>
                                            <p:tgtEl>
                                              <p:spTgt spid="170"/>
                                            </p:tgtEl>
                                            <p:attrNameLst>
                                              <p:attrName>ppt_w</p:attrName>
                                            </p:attrNameLst>
                                          </p:cBhvr>
                                          <p:tavLst>
                                            <p:tav tm="0">
                                              <p:val>
                                                <p:fltVal val="0"/>
                                              </p:val>
                                            </p:tav>
                                            <p:tav tm="100000">
                                              <p:val>
                                                <p:strVal val="#ppt_w"/>
                                              </p:val>
                                            </p:tav>
                                          </p:tavLst>
                                        </p:anim>
                                        <p:anim calcmode="lin" valueType="num">
                                          <p:cBhvr>
                                            <p:cTn id="443" dur="500" fill="hold"/>
                                            <p:tgtEl>
                                              <p:spTgt spid="170"/>
                                            </p:tgtEl>
                                            <p:attrNameLst>
                                              <p:attrName>ppt_h</p:attrName>
                                            </p:attrNameLst>
                                          </p:cBhvr>
                                          <p:tavLst>
                                            <p:tav tm="0">
                                              <p:val>
                                                <p:fltVal val="0"/>
                                              </p:val>
                                            </p:tav>
                                            <p:tav tm="100000">
                                              <p:val>
                                                <p:strVal val="#ppt_h"/>
                                              </p:val>
                                            </p:tav>
                                          </p:tavLst>
                                        </p:anim>
                                        <p:animEffect transition="in" filter="fade">
                                          <p:cBhvr>
                                            <p:cTn id="444" dur="500"/>
                                            <p:tgtEl>
                                              <p:spTgt spid="170"/>
                                            </p:tgtEl>
                                          </p:cBhvr>
                                        </p:animEffect>
                                      </p:childTnLst>
                                    </p:cTn>
                                  </p:par>
                                </p:childTnLst>
                              </p:cTn>
                            </p:par>
                            <p:par>
                              <p:cTn id="445" fill="hold">
                                <p:stCondLst>
                                  <p:cond delay="1000"/>
                                </p:stCondLst>
                                <p:childTnLst>
                                  <p:par>
                                    <p:cTn id="446" presetID="2" presetClass="entr" presetSubtype="4" fill="hold" grpId="0" nodeType="afterEffect">
                                      <p:stCondLst>
                                        <p:cond delay="0"/>
                                      </p:stCondLst>
                                      <p:childTnLst>
                                        <p:set>
                                          <p:cBhvr>
                                            <p:cTn id="447" dur="1" fill="hold">
                                              <p:stCondLst>
                                                <p:cond delay="0"/>
                                              </p:stCondLst>
                                            </p:cTn>
                                            <p:tgtEl>
                                              <p:spTgt spid="192"/>
                                            </p:tgtEl>
                                            <p:attrNameLst>
                                              <p:attrName>style.visibility</p:attrName>
                                            </p:attrNameLst>
                                          </p:cBhvr>
                                          <p:to>
                                            <p:strVal val="visible"/>
                                          </p:to>
                                        </p:set>
                                        <p:anim calcmode="lin" valueType="num">
                                          <p:cBhvr additive="base">
                                            <p:cTn id="448" dur="500" fill="hold"/>
                                            <p:tgtEl>
                                              <p:spTgt spid="192"/>
                                            </p:tgtEl>
                                            <p:attrNameLst>
                                              <p:attrName>ppt_x</p:attrName>
                                            </p:attrNameLst>
                                          </p:cBhvr>
                                          <p:tavLst>
                                            <p:tav tm="0">
                                              <p:val>
                                                <p:strVal val="#ppt_x"/>
                                              </p:val>
                                            </p:tav>
                                            <p:tav tm="100000">
                                              <p:val>
                                                <p:strVal val="#ppt_x"/>
                                              </p:val>
                                            </p:tav>
                                          </p:tavLst>
                                        </p:anim>
                                        <p:anim calcmode="lin" valueType="num">
                                          <p:cBhvr additive="base">
                                            <p:cTn id="449" dur="500" fill="hold"/>
                                            <p:tgtEl>
                                              <p:spTgt spid="192"/>
                                            </p:tgtEl>
                                            <p:attrNameLst>
                                              <p:attrName>ppt_y</p:attrName>
                                            </p:attrNameLst>
                                          </p:cBhvr>
                                          <p:tavLst>
                                            <p:tav tm="0">
                                              <p:val>
                                                <p:strVal val="1+#ppt_h/2"/>
                                              </p:val>
                                            </p:tav>
                                            <p:tav tm="100000">
                                              <p:val>
                                                <p:strVal val="#ppt_y"/>
                                              </p:val>
                                            </p:tav>
                                          </p:tavLst>
                                        </p:anim>
                                      </p:childTnLst>
                                    </p:cTn>
                                  </p:par>
                                </p:childTnLst>
                              </p:cTn>
                            </p:par>
                            <p:par>
                              <p:cTn id="450" fill="hold">
                                <p:stCondLst>
                                  <p:cond delay="1500"/>
                                </p:stCondLst>
                                <p:childTnLst>
                                  <p:par>
                                    <p:cTn id="451" presetID="2" presetClass="entr" presetSubtype="4" fill="hold" grpId="0" nodeType="afterEffect">
                                      <p:stCondLst>
                                        <p:cond delay="0"/>
                                      </p:stCondLst>
                                      <p:childTnLst>
                                        <p:set>
                                          <p:cBhvr>
                                            <p:cTn id="452" dur="1" fill="hold">
                                              <p:stCondLst>
                                                <p:cond delay="0"/>
                                              </p:stCondLst>
                                            </p:cTn>
                                            <p:tgtEl>
                                              <p:spTgt spid="193"/>
                                            </p:tgtEl>
                                            <p:attrNameLst>
                                              <p:attrName>style.visibility</p:attrName>
                                            </p:attrNameLst>
                                          </p:cBhvr>
                                          <p:to>
                                            <p:strVal val="visible"/>
                                          </p:to>
                                        </p:set>
                                        <p:anim calcmode="lin" valueType="num">
                                          <p:cBhvr additive="base">
                                            <p:cTn id="453" dur="500" fill="hold"/>
                                            <p:tgtEl>
                                              <p:spTgt spid="193"/>
                                            </p:tgtEl>
                                            <p:attrNameLst>
                                              <p:attrName>ppt_x</p:attrName>
                                            </p:attrNameLst>
                                          </p:cBhvr>
                                          <p:tavLst>
                                            <p:tav tm="0">
                                              <p:val>
                                                <p:strVal val="#ppt_x"/>
                                              </p:val>
                                            </p:tav>
                                            <p:tav tm="100000">
                                              <p:val>
                                                <p:strVal val="#ppt_x"/>
                                              </p:val>
                                            </p:tav>
                                          </p:tavLst>
                                        </p:anim>
                                        <p:anim calcmode="lin" valueType="num">
                                          <p:cBhvr additive="base">
                                            <p:cTn id="454" dur="500" fill="hold"/>
                                            <p:tgtEl>
                                              <p:spTgt spid="193"/>
                                            </p:tgtEl>
                                            <p:attrNameLst>
                                              <p:attrName>ppt_y</p:attrName>
                                            </p:attrNameLst>
                                          </p:cBhvr>
                                          <p:tavLst>
                                            <p:tav tm="0">
                                              <p:val>
                                                <p:strVal val="1+#ppt_h/2"/>
                                              </p:val>
                                            </p:tav>
                                            <p:tav tm="100000">
                                              <p:val>
                                                <p:strVal val="#ppt_y"/>
                                              </p:val>
                                            </p:tav>
                                          </p:tavLst>
                                        </p:anim>
                                      </p:childTnLst>
                                    </p:cTn>
                                  </p:par>
                                </p:childTnLst>
                              </p:cTn>
                            </p:par>
                            <p:par>
                              <p:cTn id="455" fill="hold">
                                <p:stCondLst>
                                  <p:cond delay="2000"/>
                                </p:stCondLst>
                                <p:childTnLst>
                                  <p:par>
                                    <p:cTn id="456" presetID="2" presetClass="entr" presetSubtype="4" fill="hold" grpId="0" nodeType="afterEffect">
                                      <p:stCondLst>
                                        <p:cond delay="0"/>
                                      </p:stCondLst>
                                      <p:childTnLst>
                                        <p:set>
                                          <p:cBhvr>
                                            <p:cTn id="457" dur="1" fill="hold">
                                              <p:stCondLst>
                                                <p:cond delay="0"/>
                                              </p:stCondLst>
                                            </p:cTn>
                                            <p:tgtEl>
                                              <p:spTgt spid="194"/>
                                            </p:tgtEl>
                                            <p:attrNameLst>
                                              <p:attrName>style.visibility</p:attrName>
                                            </p:attrNameLst>
                                          </p:cBhvr>
                                          <p:to>
                                            <p:strVal val="visible"/>
                                          </p:to>
                                        </p:set>
                                        <p:anim calcmode="lin" valueType="num">
                                          <p:cBhvr additive="base">
                                            <p:cTn id="458" dur="500" fill="hold"/>
                                            <p:tgtEl>
                                              <p:spTgt spid="194"/>
                                            </p:tgtEl>
                                            <p:attrNameLst>
                                              <p:attrName>ppt_x</p:attrName>
                                            </p:attrNameLst>
                                          </p:cBhvr>
                                          <p:tavLst>
                                            <p:tav tm="0">
                                              <p:val>
                                                <p:strVal val="#ppt_x"/>
                                              </p:val>
                                            </p:tav>
                                            <p:tav tm="100000">
                                              <p:val>
                                                <p:strVal val="#ppt_x"/>
                                              </p:val>
                                            </p:tav>
                                          </p:tavLst>
                                        </p:anim>
                                        <p:anim calcmode="lin" valueType="num">
                                          <p:cBhvr additive="base">
                                            <p:cTn id="459" dur="500" fill="hold"/>
                                            <p:tgtEl>
                                              <p:spTgt spid="194"/>
                                            </p:tgtEl>
                                            <p:attrNameLst>
                                              <p:attrName>ppt_y</p:attrName>
                                            </p:attrNameLst>
                                          </p:cBhvr>
                                          <p:tavLst>
                                            <p:tav tm="0">
                                              <p:val>
                                                <p:strVal val="1+#ppt_h/2"/>
                                              </p:val>
                                            </p:tav>
                                            <p:tav tm="100000">
                                              <p:val>
                                                <p:strVal val="#ppt_y"/>
                                              </p:val>
                                            </p:tav>
                                          </p:tavLst>
                                        </p:anim>
                                      </p:childTnLst>
                                    </p:cTn>
                                  </p:par>
                                </p:childTnLst>
                              </p:cTn>
                            </p:par>
                            <p:par>
                              <p:cTn id="460" fill="hold">
                                <p:stCondLst>
                                  <p:cond delay="2500"/>
                                </p:stCondLst>
                                <p:childTnLst>
                                  <p:par>
                                    <p:cTn id="461" presetID="2" presetClass="entr" presetSubtype="4" fill="hold" grpId="0" nodeType="afterEffect">
                                      <p:stCondLst>
                                        <p:cond delay="0"/>
                                      </p:stCondLst>
                                      <p:childTnLst>
                                        <p:set>
                                          <p:cBhvr>
                                            <p:cTn id="462" dur="1" fill="hold">
                                              <p:stCondLst>
                                                <p:cond delay="0"/>
                                              </p:stCondLst>
                                            </p:cTn>
                                            <p:tgtEl>
                                              <p:spTgt spid="195"/>
                                            </p:tgtEl>
                                            <p:attrNameLst>
                                              <p:attrName>style.visibility</p:attrName>
                                            </p:attrNameLst>
                                          </p:cBhvr>
                                          <p:to>
                                            <p:strVal val="visible"/>
                                          </p:to>
                                        </p:set>
                                        <p:anim calcmode="lin" valueType="num">
                                          <p:cBhvr additive="base">
                                            <p:cTn id="463" dur="500" fill="hold"/>
                                            <p:tgtEl>
                                              <p:spTgt spid="195"/>
                                            </p:tgtEl>
                                            <p:attrNameLst>
                                              <p:attrName>ppt_x</p:attrName>
                                            </p:attrNameLst>
                                          </p:cBhvr>
                                          <p:tavLst>
                                            <p:tav tm="0">
                                              <p:val>
                                                <p:strVal val="#ppt_x"/>
                                              </p:val>
                                            </p:tav>
                                            <p:tav tm="100000">
                                              <p:val>
                                                <p:strVal val="#ppt_x"/>
                                              </p:val>
                                            </p:tav>
                                          </p:tavLst>
                                        </p:anim>
                                        <p:anim calcmode="lin" valueType="num">
                                          <p:cBhvr additive="base">
                                            <p:cTn id="464" dur="500" fill="hold"/>
                                            <p:tgtEl>
                                              <p:spTgt spid="195"/>
                                            </p:tgtEl>
                                            <p:attrNameLst>
                                              <p:attrName>ppt_y</p:attrName>
                                            </p:attrNameLst>
                                          </p:cBhvr>
                                          <p:tavLst>
                                            <p:tav tm="0">
                                              <p:val>
                                                <p:strVal val="1+#ppt_h/2"/>
                                              </p:val>
                                            </p:tav>
                                            <p:tav tm="100000">
                                              <p:val>
                                                <p:strVal val="#ppt_y"/>
                                              </p:val>
                                            </p:tav>
                                          </p:tavLst>
                                        </p:anim>
                                      </p:childTnLst>
                                    </p:cTn>
                                  </p:par>
                                </p:childTnLst>
                              </p:cTn>
                            </p:par>
                            <p:par>
                              <p:cTn id="465" fill="hold">
                                <p:stCondLst>
                                  <p:cond delay="3000"/>
                                </p:stCondLst>
                                <p:childTnLst>
                                  <p:par>
                                    <p:cTn id="466" presetID="22" presetClass="entr" presetSubtype="8" fill="hold" nodeType="afterEffect">
                                      <p:stCondLst>
                                        <p:cond delay="0"/>
                                      </p:stCondLst>
                                      <p:childTnLst>
                                        <p:set>
                                          <p:cBhvr>
                                            <p:cTn id="467" dur="1" fill="hold">
                                              <p:stCondLst>
                                                <p:cond delay="0"/>
                                              </p:stCondLst>
                                            </p:cTn>
                                            <p:tgtEl>
                                              <p:spTgt spid="196"/>
                                            </p:tgtEl>
                                            <p:attrNameLst>
                                              <p:attrName>style.visibility</p:attrName>
                                            </p:attrNameLst>
                                          </p:cBhvr>
                                          <p:to>
                                            <p:strVal val="visible"/>
                                          </p:to>
                                        </p:set>
                                        <p:animEffect transition="in" filter="wipe(left)">
                                          <p:cBhvr>
                                            <p:cTn id="468"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animBg="1"/>
          <p:bldP spid="6" grpId="1" animBg="1"/>
          <p:bldP spid="7" grpId="0" animBg="1"/>
          <p:bldP spid="7" grpId="1" animBg="1"/>
          <p:bldP spid="192" grpId="0"/>
          <p:bldP spid="193" grpId="0"/>
          <p:bldP spid="194" grpId="0"/>
          <p:bldP spid="195"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0" y="549275"/>
            <a:ext cx="1561083" cy="4568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7" idx="5"/>
          </p:cNvCxnSpPr>
          <p:nvPr/>
        </p:nvCxnSpPr>
        <p:spPr>
          <a:xfrm>
            <a:off x="1723725" y="1059477"/>
            <a:ext cx="1565550" cy="64133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25812" cy="800221"/>
            </a:xfrm>
            <a:prstGeom prst="rect">
              <a:avLst/>
            </a:prstGeom>
            <a:noFill/>
          </p:spPr>
          <p:txBody>
            <a:bodyPr wrap="none" rtlCol="0">
              <a:spAutoFit/>
            </a:bodyPr>
            <a:lstStyle/>
            <a:p>
              <a:r>
                <a:rPr lang="en-US" altLang="zh-CN" sz="2000" dirty="0">
                  <a:latin typeface="Impact MT Std" pitchFamily="34" charset="0"/>
                  <a:ea typeface="微软雅黑" panose="020B0503020204020204" pitchFamily="34" charset="-122"/>
                </a:rPr>
                <a:t>2</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657427"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项目介绍</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项目来源</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需求分析</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需要解决问题</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行业前景</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竞争对手分析</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我们的优势</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14" name="组合 113"/>
          <p:cNvGrpSpPr/>
          <p:nvPr/>
        </p:nvGrpSpPr>
        <p:grpSpPr>
          <a:xfrm>
            <a:off x="5092960" y="4221668"/>
            <a:ext cx="1436675" cy="227965"/>
            <a:chOff x="4369395" y="3284984"/>
            <a:chExt cx="1436675" cy="227965"/>
          </a:xfrm>
        </p:grpSpPr>
        <p:sp>
          <p:nvSpPr>
            <p:cNvPr id="11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可行性分析</a:t>
              </a:r>
            </a:p>
          </p:txBody>
        </p:sp>
        <p:grpSp>
          <p:nvGrpSpPr>
            <p:cNvPr id="116" name="组合 115"/>
            <p:cNvGrpSpPr/>
            <p:nvPr/>
          </p:nvGrpSpPr>
          <p:grpSpPr>
            <a:xfrm>
              <a:off x="4369395" y="3316401"/>
              <a:ext cx="168551" cy="168551"/>
              <a:chOff x="5005199" y="3717032"/>
              <a:chExt cx="168551" cy="168551"/>
            </a:xfrm>
          </p:grpSpPr>
          <p:sp>
            <p:nvSpPr>
              <p:cNvPr id="117" name="椭圆 11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8" name="等腰三角形 11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KSO_Shape"/>
          <p:cNvSpPr/>
          <p:nvPr/>
        </p:nvSpPr>
        <p:spPr bwMode="auto">
          <a:xfrm>
            <a:off x="3433291" y="3165987"/>
            <a:ext cx="831049" cy="623053"/>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 calcmode="lin" valueType="num">
                                      <p:cBhvr>
                                        <p:cTn id="34" dur="500" fill="hold"/>
                                        <p:tgtEl>
                                          <p:spTgt spid="75"/>
                                        </p:tgtEl>
                                        <p:attrNameLst>
                                          <p:attrName>ppt_w</p:attrName>
                                        </p:attrNameLst>
                                      </p:cBhvr>
                                      <p:tavLst>
                                        <p:tav tm="0">
                                          <p:val>
                                            <p:fltVal val="0"/>
                                          </p:val>
                                        </p:tav>
                                        <p:tav tm="100000">
                                          <p:val>
                                            <p:strVal val="#ppt_w"/>
                                          </p:val>
                                        </p:tav>
                                      </p:tavLst>
                                    </p:anim>
                                    <p:anim calcmode="lin" valueType="num">
                                      <p:cBhvr>
                                        <p:cTn id="35" dur="500" fill="hold"/>
                                        <p:tgtEl>
                                          <p:spTgt spid="75"/>
                                        </p:tgtEl>
                                        <p:attrNameLst>
                                          <p:attrName>ppt_h</p:attrName>
                                        </p:attrNameLst>
                                      </p:cBhvr>
                                      <p:tavLst>
                                        <p:tav tm="0">
                                          <p:val>
                                            <p:fltVal val="0"/>
                                          </p:val>
                                        </p:tav>
                                        <p:tav tm="100000">
                                          <p:val>
                                            <p:strVal val="#ppt_h"/>
                                          </p:val>
                                        </p:tav>
                                      </p:tavLst>
                                    </p:anim>
                                    <p:animEffect transition="in" filter="fade">
                                      <p:cBhvr>
                                        <p:cTn id="36" dur="500"/>
                                        <p:tgtEl>
                                          <p:spTgt spid="75"/>
                                        </p:tgtEl>
                                      </p:cBhvr>
                                    </p:animEffect>
                                    <p:anim calcmode="lin" valueType="num">
                                      <p:cBhvr>
                                        <p:cTn id="37" dur="500" fill="hold"/>
                                        <p:tgtEl>
                                          <p:spTgt spid="75"/>
                                        </p:tgtEl>
                                        <p:attrNameLst>
                                          <p:attrName>ppt_x</p:attrName>
                                        </p:attrNameLst>
                                      </p:cBhvr>
                                      <p:tavLst>
                                        <p:tav tm="0">
                                          <p:val>
                                            <p:fltVal val="0.5"/>
                                          </p:val>
                                        </p:tav>
                                        <p:tav tm="100000">
                                          <p:val>
                                            <p:strVal val="#ppt_x"/>
                                          </p:val>
                                        </p:tav>
                                      </p:tavLst>
                                    </p:anim>
                                    <p:anim calcmode="lin" valueType="num">
                                      <p:cBhvr>
                                        <p:cTn id="38" dur="500" fill="hold"/>
                                        <p:tgtEl>
                                          <p:spTgt spid="75"/>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09"/>
                                        </p:tgtEl>
                                        <p:attrNameLst>
                                          <p:attrName>style.visibility</p:attrName>
                                        </p:attrNameLst>
                                      </p:cBhvr>
                                      <p:to>
                                        <p:strVal val="visible"/>
                                      </p:to>
                                    </p:set>
                                    <p:anim calcmode="lin" valueType="num">
                                      <p:cBhvr>
                                        <p:cTn id="90" dur="500" fill="hold"/>
                                        <p:tgtEl>
                                          <p:spTgt spid="109"/>
                                        </p:tgtEl>
                                        <p:attrNameLst>
                                          <p:attrName>ppt_w</p:attrName>
                                        </p:attrNameLst>
                                      </p:cBhvr>
                                      <p:tavLst>
                                        <p:tav tm="0">
                                          <p:val>
                                            <p:fltVal val="0"/>
                                          </p:val>
                                        </p:tav>
                                        <p:tav tm="100000">
                                          <p:val>
                                            <p:strVal val="#ppt_w"/>
                                          </p:val>
                                        </p:tav>
                                      </p:tavLst>
                                    </p:anim>
                                    <p:anim calcmode="lin" valueType="num">
                                      <p:cBhvr>
                                        <p:cTn id="91" dur="500" fill="hold"/>
                                        <p:tgtEl>
                                          <p:spTgt spid="109"/>
                                        </p:tgtEl>
                                        <p:attrNameLst>
                                          <p:attrName>ppt_h</p:attrName>
                                        </p:attrNameLst>
                                      </p:cBhvr>
                                      <p:tavLst>
                                        <p:tav tm="0">
                                          <p:val>
                                            <p:fltVal val="0"/>
                                          </p:val>
                                        </p:tav>
                                        <p:tav tm="100000">
                                          <p:val>
                                            <p:strVal val="#ppt_h"/>
                                          </p:val>
                                        </p:tav>
                                      </p:tavLst>
                                    </p:anim>
                                    <p:animEffect transition="in" filter="fade">
                                      <p:cBhvr>
                                        <p:cTn id="92" dur="500"/>
                                        <p:tgtEl>
                                          <p:spTgt spid="109"/>
                                        </p:tgtEl>
                                      </p:cBhvr>
                                    </p:animEffect>
                                  </p:childTnLst>
                                </p:cTn>
                              </p:par>
                              <p:par>
                                <p:cTn id="93" presetID="53" presetClass="entr" presetSubtype="16" fill="hold" nodeType="withEffect">
                                  <p:stCondLst>
                                    <p:cond delay="500"/>
                                  </p:stCondLst>
                                  <p:childTnLst>
                                    <p:set>
                                      <p:cBhvr>
                                        <p:cTn id="94" dur="1" fill="hold">
                                          <p:stCondLst>
                                            <p:cond delay="0"/>
                                          </p:stCondLst>
                                        </p:cTn>
                                        <p:tgtEl>
                                          <p:spTgt spid="114"/>
                                        </p:tgtEl>
                                        <p:attrNameLst>
                                          <p:attrName>style.visibility</p:attrName>
                                        </p:attrNameLst>
                                      </p:cBhvr>
                                      <p:to>
                                        <p:strVal val="visible"/>
                                      </p:to>
                                    </p:set>
                                    <p:anim calcmode="lin" valueType="num">
                                      <p:cBhvr>
                                        <p:cTn id="95" dur="500" fill="hold"/>
                                        <p:tgtEl>
                                          <p:spTgt spid="114"/>
                                        </p:tgtEl>
                                        <p:attrNameLst>
                                          <p:attrName>ppt_w</p:attrName>
                                        </p:attrNameLst>
                                      </p:cBhvr>
                                      <p:tavLst>
                                        <p:tav tm="0">
                                          <p:val>
                                            <p:fltVal val="0"/>
                                          </p:val>
                                        </p:tav>
                                        <p:tav tm="100000">
                                          <p:val>
                                            <p:strVal val="#ppt_w"/>
                                          </p:val>
                                        </p:tav>
                                      </p:tavLst>
                                    </p:anim>
                                    <p:anim calcmode="lin" valueType="num">
                                      <p:cBhvr>
                                        <p:cTn id="96" dur="500" fill="hold"/>
                                        <p:tgtEl>
                                          <p:spTgt spid="114"/>
                                        </p:tgtEl>
                                        <p:attrNameLst>
                                          <p:attrName>ppt_h</p:attrName>
                                        </p:attrNameLst>
                                      </p:cBhvr>
                                      <p:tavLst>
                                        <p:tav tm="0">
                                          <p:val>
                                            <p:fltVal val="0"/>
                                          </p:val>
                                        </p:tav>
                                        <p:tav tm="100000">
                                          <p:val>
                                            <p:strVal val="#ppt_h"/>
                                          </p:val>
                                        </p:tav>
                                      </p:tavLst>
                                    </p:anim>
                                    <p:animEffect transition="in" filter="fade">
                                      <p:cBhvr>
                                        <p:cTn id="97" dur="500"/>
                                        <p:tgtEl>
                                          <p:spTgt spid="114"/>
                                        </p:tgtEl>
                                      </p:cBhvr>
                                    </p:animEffect>
                                  </p:childTnLst>
                                </p:cTn>
                              </p:par>
                              <p:par>
                                <p:cTn id="98" presetID="53" presetClass="entr" presetSubtype="16" fill="hold" nodeType="withEffect">
                                  <p:stCondLst>
                                    <p:cond delay="500"/>
                                  </p:stCondLst>
                                  <p:childTnLst>
                                    <p:set>
                                      <p:cBhvr>
                                        <p:cTn id="99" dur="1" fill="hold">
                                          <p:stCondLst>
                                            <p:cond delay="0"/>
                                          </p:stCondLst>
                                        </p:cTn>
                                        <p:tgtEl>
                                          <p:spTgt spid="119"/>
                                        </p:tgtEl>
                                        <p:attrNameLst>
                                          <p:attrName>style.visibility</p:attrName>
                                        </p:attrNameLst>
                                      </p:cBhvr>
                                      <p:to>
                                        <p:strVal val="visible"/>
                                      </p:to>
                                    </p:set>
                                    <p:anim calcmode="lin" valueType="num">
                                      <p:cBhvr>
                                        <p:cTn id="100" dur="500" fill="hold"/>
                                        <p:tgtEl>
                                          <p:spTgt spid="119"/>
                                        </p:tgtEl>
                                        <p:attrNameLst>
                                          <p:attrName>ppt_w</p:attrName>
                                        </p:attrNameLst>
                                      </p:cBhvr>
                                      <p:tavLst>
                                        <p:tav tm="0">
                                          <p:val>
                                            <p:fltVal val="0"/>
                                          </p:val>
                                        </p:tav>
                                        <p:tav tm="100000">
                                          <p:val>
                                            <p:strVal val="#ppt_w"/>
                                          </p:val>
                                        </p:tav>
                                      </p:tavLst>
                                    </p:anim>
                                    <p:anim calcmode="lin" valueType="num">
                                      <p:cBhvr>
                                        <p:cTn id="101" dur="500" fill="hold"/>
                                        <p:tgtEl>
                                          <p:spTgt spid="119"/>
                                        </p:tgtEl>
                                        <p:attrNameLst>
                                          <p:attrName>ppt_h</p:attrName>
                                        </p:attrNameLst>
                                      </p:cBhvr>
                                      <p:tavLst>
                                        <p:tav tm="0">
                                          <p:val>
                                            <p:fltVal val="0"/>
                                          </p:val>
                                        </p:tav>
                                        <p:tav tm="100000">
                                          <p:val>
                                            <p:strVal val="#ppt_h"/>
                                          </p:val>
                                        </p:tav>
                                      </p:tavLst>
                                    </p:anim>
                                    <p:animEffect transition="in" filter="fade">
                                      <p:cBhvr>
                                        <p:cTn id="102" dur="500"/>
                                        <p:tgtEl>
                                          <p:spTgt spid="119"/>
                                        </p:tgtEl>
                                      </p:cBhvr>
                                    </p:animEffect>
                                  </p:childTnLst>
                                </p:cTn>
                              </p:par>
                            </p:childTnLst>
                          </p:cTn>
                        </p:par>
                        <p:par>
                          <p:cTn id="103" fill="hold">
                            <p:stCondLst>
                              <p:cond delay="3500"/>
                            </p:stCondLst>
                            <p:childTnLst>
                              <p:par>
                                <p:cTn id="104" presetID="22" presetClass="entr" presetSubtype="4" fill="hold" nodeType="afterEffect">
                                  <p:stCondLst>
                                    <p:cond delay="0"/>
                                  </p:stCondLst>
                                  <p:childTnLst>
                                    <p:set>
                                      <p:cBhvr>
                                        <p:cTn id="105" dur="1" fill="hold">
                                          <p:stCondLst>
                                            <p:cond delay="0"/>
                                          </p:stCondLst>
                                        </p:cTn>
                                        <p:tgtEl>
                                          <p:spTgt spid="2051"/>
                                        </p:tgtEl>
                                        <p:attrNameLst>
                                          <p:attrName>style.visibility</p:attrName>
                                        </p:attrNameLst>
                                      </p:cBhvr>
                                      <p:to>
                                        <p:strVal val="visible"/>
                                      </p:to>
                                    </p:set>
                                    <p:animEffect transition="in" filter="wipe(down)">
                                      <p:cBhvr>
                                        <p:cTn id="106" dur="500"/>
                                        <p:tgtEl>
                                          <p:spTgt spid="2051"/>
                                        </p:tgtEl>
                                      </p:cBhvr>
                                    </p:animEffect>
                                  </p:childTnLst>
                                </p:cTn>
                              </p:par>
                              <p:par>
                                <p:cTn id="107" presetID="53" presetClass="entr" presetSubtype="16" fill="hold" nodeType="withEffect">
                                  <p:stCondLst>
                                    <p:cond delay="0"/>
                                  </p:stCondLst>
                                  <p:childTnLst>
                                    <p:set>
                                      <p:cBhvr>
                                        <p:cTn id="108" dur="1" fill="hold">
                                          <p:stCondLst>
                                            <p:cond delay="0"/>
                                          </p:stCondLst>
                                        </p:cTn>
                                        <p:tgtEl>
                                          <p:spTgt spid="123"/>
                                        </p:tgtEl>
                                        <p:attrNameLst>
                                          <p:attrName>style.visibility</p:attrName>
                                        </p:attrNameLst>
                                      </p:cBhvr>
                                      <p:to>
                                        <p:strVal val="visible"/>
                                      </p:to>
                                    </p:set>
                                    <p:anim calcmode="lin" valueType="num">
                                      <p:cBhvr>
                                        <p:cTn id="109" dur="500" fill="hold"/>
                                        <p:tgtEl>
                                          <p:spTgt spid="123"/>
                                        </p:tgtEl>
                                        <p:attrNameLst>
                                          <p:attrName>ppt_w</p:attrName>
                                        </p:attrNameLst>
                                      </p:cBhvr>
                                      <p:tavLst>
                                        <p:tav tm="0">
                                          <p:val>
                                            <p:fltVal val="0"/>
                                          </p:val>
                                        </p:tav>
                                        <p:tav tm="100000">
                                          <p:val>
                                            <p:strVal val="#ppt_w"/>
                                          </p:val>
                                        </p:tav>
                                      </p:tavLst>
                                    </p:anim>
                                    <p:anim calcmode="lin" valueType="num">
                                      <p:cBhvr>
                                        <p:cTn id="110" dur="500" fill="hold"/>
                                        <p:tgtEl>
                                          <p:spTgt spid="123"/>
                                        </p:tgtEl>
                                        <p:attrNameLst>
                                          <p:attrName>ppt_h</p:attrName>
                                        </p:attrNameLst>
                                      </p:cBhvr>
                                      <p:tavLst>
                                        <p:tav tm="0">
                                          <p:val>
                                            <p:fltVal val="0"/>
                                          </p:val>
                                        </p:tav>
                                        <p:tav tm="100000">
                                          <p:val>
                                            <p:strVal val="#ppt_h"/>
                                          </p:val>
                                        </p:tav>
                                      </p:tavLst>
                                    </p:anim>
                                    <p:animEffect transition="in" filter="fade">
                                      <p:cBhvr>
                                        <p:cTn id="111" dur="500"/>
                                        <p:tgtEl>
                                          <p:spTgt spid="123"/>
                                        </p:tgtEl>
                                      </p:cBhvr>
                                    </p:animEffect>
                                  </p:childTnLst>
                                </p:cTn>
                              </p:par>
                            </p:childTnLst>
                          </p:cTn>
                        </p:par>
                        <p:par>
                          <p:cTn id="112" fill="hold">
                            <p:stCondLst>
                              <p:cond delay="4000"/>
                            </p:stCondLst>
                            <p:childTnLst>
                              <p:par>
                                <p:cTn id="113" presetID="22" presetClass="entr" presetSubtype="1" fill="hold" nodeType="afterEffect">
                                  <p:stCondLst>
                                    <p:cond delay="0"/>
                                  </p:stCondLst>
                                  <p:childTnLst>
                                    <p:set>
                                      <p:cBhvr>
                                        <p:cTn id="114" dur="1" fill="hold">
                                          <p:stCondLst>
                                            <p:cond delay="0"/>
                                          </p:stCondLst>
                                        </p:cTn>
                                        <p:tgtEl>
                                          <p:spTgt spid="2053"/>
                                        </p:tgtEl>
                                        <p:attrNameLst>
                                          <p:attrName>style.visibility</p:attrName>
                                        </p:attrNameLst>
                                      </p:cBhvr>
                                      <p:to>
                                        <p:strVal val="visible"/>
                                      </p:to>
                                    </p:set>
                                    <p:animEffect transition="in" filter="wipe(up)">
                                      <p:cBhvr>
                                        <p:cTn id="115" dur="500"/>
                                        <p:tgtEl>
                                          <p:spTgt spid="2053"/>
                                        </p:tgtEl>
                                      </p:cBhvr>
                                    </p:animEffect>
                                  </p:childTnLst>
                                </p:cTn>
                              </p:par>
                              <p:par>
                                <p:cTn id="116" presetID="53" presetClass="entr" presetSubtype="16" fill="hold" nodeType="withEffect">
                                  <p:stCondLst>
                                    <p:cond delay="0"/>
                                  </p:stCondLst>
                                  <p:childTnLst>
                                    <p:set>
                                      <p:cBhvr>
                                        <p:cTn id="117" dur="1" fill="hold">
                                          <p:stCondLst>
                                            <p:cond delay="0"/>
                                          </p:stCondLst>
                                        </p:cTn>
                                        <p:tgtEl>
                                          <p:spTgt spid="128"/>
                                        </p:tgtEl>
                                        <p:attrNameLst>
                                          <p:attrName>style.visibility</p:attrName>
                                        </p:attrNameLst>
                                      </p:cBhvr>
                                      <p:to>
                                        <p:strVal val="visible"/>
                                      </p:to>
                                    </p:set>
                                    <p:anim calcmode="lin" valueType="num">
                                      <p:cBhvr>
                                        <p:cTn id="118" dur="500" fill="hold"/>
                                        <p:tgtEl>
                                          <p:spTgt spid="128"/>
                                        </p:tgtEl>
                                        <p:attrNameLst>
                                          <p:attrName>ppt_w</p:attrName>
                                        </p:attrNameLst>
                                      </p:cBhvr>
                                      <p:tavLst>
                                        <p:tav tm="0">
                                          <p:val>
                                            <p:fltVal val="0"/>
                                          </p:val>
                                        </p:tav>
                                        <p:tav tm="100000">
                                          <p:val>
                                            <p:strVal val="#ppt_w"/>
                                          </p:val>
                                        </p:tav>
                                      </p:tavLst>
                                    </p:anim>
                                    <p:anim calcmode="lin" valueType="num">
                                      <p:cBhvr>
                                        <p:cTn id="119" dur="500" fill="hold"/>
                                        <p:tgtEl>
                                          <p:spTgt spid="128"/>
                                        </p:tgtEl>
                                        <p:attrNameLst>
                                          <p:attrName>ppt_h</p:attrName>
                                        </p:attrNameLst>
                                      </p:cBhvr>
                                      <p:tavLst>
                                        <p:tav tm="0">
                                          <p:val>
                                            <p:fltVal val="0"/>
                                          </p:val>
                                        </p:tav>
                                        <p:tav tm="100000">
                                          <p:val>
                                            <p:strVal val="#ppt_h"/>
                                          </p:val>
                                        </p:tav>
                                      </p:tavLst>
                                    </p:anim>
                                    <p:animEffect transition="in" filter="fade">
                                      <p:cBhvr>
                                        <p:cTn id="120" dur="500"/>
                                        <p:tgtEl>
                                          <p:spTgt spid="128"/>
                                        </p:tgtEl>
                                      </p:cBhvr>
                                    </p:animEffect>
                                  </p:childTnLst>
                                </p:cTn>
                              </p:par>
                            </p:childTnLst>
                          </p:cTn>
                        </p:par>
                        <p:par>
                          <p:cTn id="121" fill="hold">
                            <p:stCondLst>
                              <p:cond delay="4500"/>
                            </p:stCondLst>
                            <p:childTnLst>
                              <p:par>
                                <p:cTn id="122" presetID="22" presetClass="entr" presetSubtype="4" fill="hold" nodeType="afterEffect">
                                  <p:stCondLst>
                                    <p:cond delay="0"/>
                                  </p:stCondLst>
                                  <p:childTnLst>
                                    <p:set>
                                      <p:cBhvr>
                                        <p:cTn id="123" dur="1" fill="hold">
                                          <p:stCondLst>
                                            <p:cond delay="0"/>
                                          </p:stCondLst>
                                        </p:cTn>
                                        <p:tgtEl>
                                          <p:spTgt spid="2055"/>
                                        </p:tgtEl>
                                        <p:attrNameLst>
                                          <p:attrName>style.visibility</p:attrName>
                                        </p:attrNameLst>
                                      </p:cBhvr>
                                      <p:to>
                                        <p:strVal val="visible"/>
                                      </p:to>
                                    </p:set>
                                    <p:animEffect transition="in" filter="wipe(down)">
                                      <p:cBhvr>
                                        <p:cTn id="124" dur="500"/>
                                        <p:tgtEl>
                                          <p:spTgt spid="2055"/>
                                        </p:tgtEl>
                                      </p:cBhvr>
                                    </p:animEffect>
                                  </p:childTnLst>
                                </p:cTn>
                              </p:par>
                              <p:par>
                                <p:cTn id="125" presetID="53" presetClass="entr" presetSubtype="16" fill="hold" nodeType="withEffect">
                                  <p:stCondLst>
                                    <p:cond delay="0"/>
                                  </p:stCondLst>
                                  <p:childTnLst>
                                    <p:set>
                                      <p:cBhvr>
                                        <p:cTn id="126" dur="1" fill="hold">
                                          <p:stCondLst>
                                            <p:cond delay="0"/>
                                          </p:stCondLst>
                                        </p:cTn>
                                        <p:tgtEl>
                                          <p:spTgt spid="141"/>
                                        </p:tgtEl>
                                        <p:attrNameLst>
                                          <p:attrName>style.visibility</p:attrName>
                                        </p:attrNameLst>
                                      </p:cBhvr>
                                      <p:to>
                                        <p:strVal val="visible"/>
                                      </p:to>
                                    </p:set>
                                    <p:anim calcmode="lin" valueType="num">
                                      <p:cBhvr>
                                        <p:cTn id="127" dur="500" fill="hold"/>
                                        <p:tgtEl>
                                          <p:spTgt spid="141"/>
                                        </p:tgtEl>
                                        <p:attrNameLst>
                                          <p:attrName>ppt_w</p:attrName>
                                        </p:attrNameLst>
                                      </p:cBhvr>
                                      <p:tavLst>
                                        <p:tav tm="0">
                                          <p:val>
                                            <p:fltVal val="0"/>
                                          </p:val>
                                        </p:tav>
                                        <p:tav tm="100000">
                                          <p:val>
                                            <p:strVal val="#ppt_w"/>
                                          </p:val>
                                        </p:tav>
                                      </p:tavLst>
                                    </p:anim>
                                    <p:anim calcmode="lin" valueType="num">
                                      <p:cBhvr>
                                        <p:cTn id="128" dur="500" fill="hold"/>
                                        <p:tgtEl>
                                          <p:spTgt spid="141"/>
                                        </p:tgtEl>
                                        <p:attrNameLst>
                                          <p:attrName>ppt_h</p:attrName>
                                        </p:attrNameLst>
                                      </p:cBhvr>
                                      <p:tavLst>
                                        <p:tav tm="0">
                                          <p:val>
                                            <p:fltVal val="0"/>
                                          </p:val>
                                        </p:tav>
                                        <p:tav tm="100000">
                                          <p:val>
                                            <p:strVal val="#ppt_h"/>
                                          </p:val>
                                        </p:tav>
                                      </p:tavLst>
                                    </p:anim>
                                    <p:animEffect transition="in" filter="fade">
                                      <p:cBhvr>
                                        <p:cTn id="129" dur="500"/>
                                        <p:tgtEl>
                                          <p:spTgt spid="141"/>
                                        </p:tgtEl>
                                      </p:cBhvr>
                                    </p:animEffect>
                                  </p:childTnLst>
                                </p:cTn>
                              </p:par>
                            </p:childTnLst>
                          </p:cTn>
                        </p:par>
                        <p:par>
                          <p:cTn id="130" fill="hold">
                            <p:stCondLst>
                              <p:cond delay="5000"/>
                            </p:stCondLst>
                            <p:childTnLst>
                              <p:par>
                                <p:cTn id="131" presetID="22" presetClass="entr" presetSubtype="8"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Effect transition="in" filter="wipe(left)">
                                      <p:cBhvr>
                                        <p:cTn id="133"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项目来源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7" name="椭圆 196"/>
          <p:cNvSpPr/>
          <p:nvPr/>
        </p:nvSpPr>
        <p:spPr>
          <a:xfrm>
            <a:off x="1057027" y="2841693"/>
            <a:ext cx="1656211" cy="1656211"/>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8" name="标题 4"/>
          <p:cNvSpPr txBox="1"/>
          <p:nvPr/>
        </p:nvSpPr>
        <p:spPr>
          <a:xfrm>
            <a:off x="1057027" y="3387564"/>
            <a:ext cx="165621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项目</a:t>
            </a:r>
            <a:r>
              <a:rPr lang="zh-CN" altLang="en-US" sz="2400" b="1" dirty="0">
                <a:solidFill>
                  <a:schemeClr val="bg1"/>
                </a:solidFill>
                <a:latin typeface="微软雅黑" panose="020B0503020204020204" pitchFamily="34" charset="-122"/>
                <a:ea typeface="微软雅黑" panose="020B0503020204020204" pitchFamily="34" charset="-122"/>
              </a:rPr>
              <a:t>背景</a:t>
            </a:r>
            <a:endParaRPr lang="zh-CN" altLang="en-US" sz="2400" b="1" dirty="0" smtClean="0">
              <a:solidFill>
                <a:schemeClr val="bg1"/>
              </a:solidFill>
              <a:latin typeface="微软雅黑" panose="020B0503020204020204" pitchFamily="34" charset="-122"/>
              <a:ea typeface="微软雅黑" panose="020B0503020204020204" pitchFamily="34" charset="-122"/>
            </a:endParaRPr>
          </a:p>
        </p:txBody>
      </p:sp>
      <p:sp>
        <p:nvSpPr>
          <p:cNvPr id="199" name="任意多边形 198"/>
          <p:cNvSpPr/>
          <p:nvPr/>
        </p:nvSpPr>
        <p:spPr>
          <a:xfrm>
            <a:off x="2569195" y="3550807"/>
            <a:ext cx="1440160" cy="276449"/>
          </a:xfrm>
          <a:custGeom>
            <a:avLst/>
            <a:gdLst>
              <a:gd name="connsiteX0" fmla="*/ 0 w 2304962"/>
              <a:gd name="connsiteY0" fmla="*/ 0 h 442454"/>
              <a:gd name="connsiteX1" fmla="*/ 459306 w 2304962"/>
              <a:gd name="connsiteY1" fmla="*/ 442451 h 442454"/>
              <a:gd name="connsiteX2" fmla="*/ 905972 w 2304962"/>
              <a:gd name="connsiteY2" fmla="*/ 8427 h 442454"/>
              <a:gd name="connsiteX3" fmla="*/ 1369493 w 2304962"/>
              <a:gd name="connsiteY3" fmla="*/ 434023 h 442454"/>
              <a:gd name="connsiteX4" fmla="*/ 1841441 w 2304962"/>
              <a:gd name="connsiteY4" fmla="*/ 4213 h 442454"/>
              <a:gd name="connsiteX5" fmla="*/ 2304962 w 2304962"/>
              <a:gd name="connsiteY5" fmla="*/ 429810 h 44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4962" h="442454">
                <a:moveTo>
                  <a:pt x="0" y="0"/>
                </a:moveTo>
                <a:cubicBezTo>
                  <a:pt x="154155" y="220523"/>
                  <a:pt x="308311" y="441047"/>
                  <a:pt x="459306" y="442451"/>
                </a:cubicBezTo>
                <a:cubicBezTo>
                  <a:pt x="610301" y="443855"/>
                  <a:pt x="754274" y="9832"/>
                  <a:pt x="905972" y="8427"/>
                </a:cubicBezTo>
                <a:cubicBezTo>
                  <a:pt x="1057670" y="7022"/>
                  <a:pt x="1213582" y="434725"/>
                  <a:pt x="1369493" y="434023"/>
                </a:cubicBezTo>
                <a:cubicBezTo>
                  <a:pt x="1525404" y="433321"/>
                  <a:pt x="1685530" y="4915"/>
                  <a:pt x="1841441" y="4213"/>
                </a:cubicBezTo>
                <a:cubicBezTo>
                  <a:pt x="1997352" y="3511"/>
                  <a:pt x="2223495" y="345534"/>
                  <a:pt x="2304962" y="429810"/>
                </a:cubicBezTo>
              </a:path>
            </a:pathLst>
          </a:cu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4" name="直接连接符 203"/>
          <p:cNvCxnSpPr/>
          <p:nvPr/>
        </p:nvCxnSpPr>
        <p:spPr>
          <a:xfrm flipH="1" flipV="1">
            <a:off x="4513411" y="2099757"/>
            <a:ext cx="360040" cy="46514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flipH="1" flipV="1">
            <a:off x="5089475" y="1916832"/>
            <a:ext cx="112077" cy="58279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6" name="直接连接符 205"/>
          <p:cNvCxnSpPr/>
          <p:nvPr/>
        </p:nvCxnSpPr>
        <p:spPr>
          <a:xfrm flipV="1">
            <a:off x="5089475" y="1412776"/>
            <a:ext cx="417201" cy="50405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07" name="组合 206"/>
          <p:cNvGrpSpPr/>
          <p:nvPr/>
        </p:nvGrpSpPr>
        <p:grpSpPr>
          <a:xfrm>
            <a:off x="5377507" y="1196752"/>
            <a:ext cx="288032" cy="288032"/>
            <a:chOff x="304800" y="673100"/>
            <a:chExt cx="4000500" cy="4000500"/>
          </a:xfrm>
          <a:effectLst>
            <a:outerShdw blurRad="317500" dist="190500" dir="8100000" algn="tr" rotWithShape="0">
              <a:prstClr val="black">
                <a:alpha val="50000"/>
              </a:prstClr>
            </a:outerShdw>
          </a:effectLst>
        </p:grpSpPr>
        <p:sp>
          <p:nvSpPr>
            <p:cNvPr id="208" name="同心圆 20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9" name="椭圆 20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00" name="组合 199"/>
          <p:cNvGrpSpPr/>
          <p:nvPr/>
        </p:nvGrpSpPr>
        <p:grpSpPr>
          <a:xfrm>
            <a:off x="3969076" y="2444178"/>
            <a:ext cx="2573562" cy="2573562"/>
            <a:chOff x="304800" y="673100"/>
            <a:chExt cx="4000500" cy="4000500"/>
          </a:xfrm>
          <a:effectLst>
            <a:outerShdw blurRad="444500" dist="254000" dir="8100000" algn="tr" rotWithShape="0">
              <a:prstClr val="black">
                <a:alpha val="50000"/>
              </a:prstClr>
            </a:outerShdw>
          </a:effectLst>
        </p:grpSpPr>
        <p:sp>
          <p:nvSpPr>
            <p:cNvPr id="201" name="同心圆 20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02" name="椭圆 20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03" name="TextBox 202"/>
          <p:cNvSpPr txBox="1"/>
          <p:nvPr/>
        </p:nvSpPr>
        <p:spPr>
          <a:xfrm>
            <a:off x="4278109" y="3010469"/>
            <a:ext cx="2035502" cy="1569660"/>
          </a:xfrm>
          <a:prstGeom prst="rect">
            <a:avLst/>
          </a:prstGeom>
          <a:noFill/>
        </p:spPr>
        <p:txBody>
          <a:bodyPr wrap="square" rtlCol="0">
            <a:spAutoFit/>
          </a:bodyPr>
          <a:lstStyle/>
          <a:p>
            <a:r>
              <a:rPr lang="zh-CN" altLang="en-US" sz="16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a:t>
            </a:r>
            <a:r>
              <a:rPr lang="zh-CN" altLang="en-US" sz="1600" dirty="0" smtClean="0">
                <a:latin typeface="微软雅黑" panose="020B0503020204020204" pitchFamily="34" charset="-122"/>
                <a:ea typeface="微软雅黑" panose="020B0503020204020204" pitchFamily="34" charset="-122"/>
                <a:cs typeface="方正兰亭细黑_GBK_M" pitchFamily="2" charset="2"/>
              </a:rPr>
              <a:t>。做的</a:t>
            </a:r>
            <a:r>
              <a:rPr lang="zh-CN" altLang="en-US" sz="1600" dirty="0">
                <a:latin typeface="微软雅黑" panose="020B0503020204020204" pitchFamily="34" charset="-122"/>
                <a:ea typeface="微软雅黑" panose="020B0503020204020204" pitchFamily="34" charset="-122"/>
                <a:cs typeface="方正兰亭细黑_GBK_M" pitchFamily="2" charset="2"/>
              </a:rPr>
              <a:t>文字</a:t>
            </a:r>
            <a:r>
              <a:rPr lang="zh-CN" altLang="en-US" sz="1600" dirty="0" smtClean="0">
                <a:latin typeface="微软雅黑" panose="020B0503020204020204" pitchFamily="34" charset="-122"/>
                <a:ea typeface="微软雅黑" panose="020B0503020204020204" pitchFamily="34" charset="-122"/>
                <a:cs typeface="方正兰亭细黑_GBK_M" pitchFamily="2" charset="2"/>
              </a:rPr>
              <a:t>说明</a:t>
            </a:r>
            <a:r>
              <a:rPr lang="zh-CN" altLang="en-US" sz="1600" dirty="0">
                <a:latin typeface="微软雅黑" panose="020B0503020204020204" pitchFamily="34" charset="-122"/>
                <a:ea typeface="微软雅黑" panose="020B0503020204020204" pitchFamily="34" charset="-122"/>
                <a:cs typeface="方正兰亭细黑_GBK_M" pitchFamily="2" charset="2"/>
              </a:rPr>
              <a:t>。</a:t>
            </a:r>
          </a:p>
        </p:txBody>
      </p:sp>
      <p:grpSp>
        <p:nvGrpSpPr>
          <p:cNvPr id="210" name="组合 209"/>
          <p:cNvGrpSpPr/>
          <p:nvPr/>
        </p:nvGrpSpPr>
        <p:grpSpPr>
          <a:xfrm>
            <a:off x="6680617" y="2608955"/>
            <a:ext cx="824609" cy="824609"/>
            <a:chOff x="304800" y="673100"/>
            <a:chExt cx="4000500" cy="4000500"/>
          </a:xfrm>
          <a:effectLst>
            <a:outerShdw blurRad="317500" dist="190500" dir="8100000" algn="tr" rotWithShape="0">
              <a:prstClr val="black">
                <a:alpha val="50000"/>
              </a:prstClr>
            </a:outerShdw>
          </a:effectLst>
        </p:grpSpPr>
        <p:sp>
          <p:nvSpPr>
            <p:cNvPr id="211" name="同心圆 2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2" name="椭圆 2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3" name="组合 212"/>
          <p:cNvGrpSpPr/>
          <p:nvPr/>
        </p:nvGrpSpPr>
        <p:grpSpPr>
          <a:xfrm>
            <a:off x="6713138" y="4009628"/>
            <a:ext cx="824609" cy="824609"/>
            <a:chOff x="304800" y="673100"/>
            <a:chExt cx="4000500" cy="4000500"/>
          </a:xfrm>
          <a:effectLst>
            <a:outerShdw blurRad="317500" dist="190500" dir="8100000" algn="tr" rotWithShape="0">
              <a:prstClr val="black">
                <a:alpha val="50000"/>
              </a:prstClr>
            </a:outerShdw>
          </a:effectLst>
        </p:grpSpPr>
        <p:sp>
          <p:nvSpPr>
            <p:cNvPr id="214" name="同心圆 2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5" name="椭圆 2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6" name="组合 215"/>
          <p:cNvGrpSpPr/>
          <p:nvPr/>
        </p:nvGrpSpPr>
        <p:grpSpPr>
          <a:xfrm>
            <a:off x="5960537" y="5057227"/>
            <a:ext cx="824609" cy="824609"/>
            <a:chOff x="304800" y="673100"/>
            <a:chExt cx="4000500" cy="4000500"/>
          </a:xfrm>
          <a:effectLst>
            <a:outerShdw blurRad="317500" dist="190500" dir="8100000" algn="tr" rotWithShape="0">
              <a:prstClr val="black">
                <a:alpha val="50000"/>
              </a:prstClr>
            </a:outerShdw>
          </a:effectLst>
        </p:grpSpPr>
        <p:sp>
          <p:nvSpPr>
            <p:cNvPr id="217" name="同心圆 2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8" name="椭圆 2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9" name="组合 218"/>
          <p:cNvGrpSpPr/>
          <p:nvPr/>
        </p:nvGrpSpPr>
        <p:grpSpPr>
          <a:xfrm>
            <a:off x="5868785" y="1600843"/>
            <a:ext cx="824609" cy="824609"/>
            <a:chOff x="304800" y="673100"/>
            <a:chExt cx="4000500" cy="4000500"/>
          </a:xfrm>
          <a:effectLst>
            <a:outerShdw blurRad="317500" dist="190500" dir="8100000" algn="tr" rotWithShape="0">
              <a:prstClr val="black">
                <a:alpha val="50000"/>
              </a:prstClr>
            </a:outerShdw>
          </a:effectLst>
        </p:grpSpPr>
        <p:sp>
          <p:nvSpPr>
            <p:cNvPr id="220" name="同心圆 2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1" name="椭圆 2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2" name="标题 11"/>
          <p:cNvSpPr txBox="1"/>
          <p:nvPr/>
        </p:nvSpPr>
        <p:spPr>
          <a:xfrm>
            <a:off x="5849042" y="1793105"/>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01</a:t>
            </a:r>
            <a:endParaRPr lang="zh-CN" altLang="en-US" dirty="0">
              <a:latin typeface="Impact MT Std" pitchFamily="34" charset="0"/>
              <a:ea typeface="微软雅黑" panose="020B0503020204020204" pitchFamily="34" charset="-122"/>
            </a:endParaRPr>
          </a:p>
        </p:txBody>
      </p:sp>
      <p:sp>
        <p:nvSpPr>
          <p:cNvPr id="223" name="标题 11"/>
          <p:cNvSpPr txBox="1"/>
          <p:nvPr/>
        </p:nvSpPr>
        <p:spPr>
          <a:xfrm>
            <a:off x="6713138" y="2801217"/>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02</a:t>
            </a:r>
            <a:endParaRPr lang="zh-CN" altLang="en-US" dirty="0">
              <a:latin typeface="Impact MT Std" pitchFamily="34" charset="0"/>
              <a:ea typeface="微软雅黑" panose="020B0503020204020204" pitchFamily="34" charset="-122"/>
            </a:endParaRPr>
          </a:p>
        </p:txBody>
      </p:sp>
      <p:sp>
        <p:nvSpPr>
          <p:cNvPr id="224" name="标题 11"/>
          <p:cNvSpPr txBox="1"/>
          <p:nvPr/>
        </p:nvSpPr>
        <p:spPr>
          <a:xfrm>
            <a:off x="6713138" y="4230216"/>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03</a:t>
            </a:r>
            <a:endParaRPr lang="zh-CN" altLang="en-US" dirty="0">
              <a:latin typeface="Impact MT Std" pitchFamily="34" charset="0"/>
              <a:ea typeface="微软雅黑" panose="020B0503020204020204" pitchFamily="34" charset="-122"/>
            </a:endParaRPr>
          </a:p>
        </p:txBody>
      </p:sp>
      <p:sp>
        <p:nvSpPr>
          <p:cNvPr id="225" name="标题 11"/>
          <p:cNvSpPr txBox="1"/>
          <p:nvPr/>
        </p:nvSpPr>
        <p:spPr>
          <a:xfrm>
            <a:off x="5977587" y="5249489"/>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04</a:t>
            </a:r>
            <a:endParaRPr lang="zh-CN" altLang="en-US" dirty="0">
              <a:latin typeface="Impact MT Std" pitchFamily="34" charset="0"/>
              <a:ea typeface="微软雅黑" panose="020B0503020204020204" pitchFamily="34" charset="-122"/>
            </a:endParaRPr>
          </a:p>
        </p:txBody>
      </p:sp>
      <p:sp>
        <p:nvSpPr>
          <p:cNvPr id="226" name="标题 11"/>
          <p:cNvSpPr txBox="1"/>
          <p:nvPr/>
        </p:nvSpPr>
        <p:spPr>
          <a:xfrm>
            <a:off x="6889675" y="1840260"/>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27" name="标题 11"/>
          <p:cNvSpPr txBox="1"/>
          <p:nvPr/>
        </p:nvSpPr>
        <p:spPr>
          <a:xfrm>
            <a:off x="6858760" y="1489348"/>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快速</a:t>
            </a:r>
            <a:r>
              <a:rPr lang="zh-CN" altLang="en-US" sz="1800" b="1" dirty="0" smtClean="0">
                <a:latin typeface="微软雅黑" panose="020B0503020204020204" pitchFamily="34" charset="-122"/>
                <a:ea typeface="微软雅黑" panose="020B0503020204020204" pitchFamily="34" charset="-122"/>
              </a:rPr>
              <a:t>增长的占比</a:t>
            </a:r>
            <a:endParaRPr lang="zh-CN" altLang="en-US" sz="1800" b="1" dirty="0">
              <a:latin typeface="微软雅黑" panose="020B0503020204020204" pitchFamily="34" charset="-122"/>
              <a:ea typeface="微软雅黑" panose="020B0503020204020204" pitchFamily="34" charset="-122"/>
            </a:endParaRPr>
          </a:p>
        </p:txBody>
      </p:sp>
      <p:sp>
        <p:nvSpPr>
          <p:cNvPr id="228" name="标题 11"/>
          <p:cNvSpPr txBox="1"/>
          <p:nvPr/>
        </p:nvSpPr>
        <p:spPr>
          <a:xfrm>
            <a:off x="6961683" y="5512668"/>
            <a:ext cx="3456384"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29" name="标题 11"/>
          <p:cNvSpPr txBox="1"/>
          <p:nvPr/>
        </p:nvSpPr>
        <p:spPr>
          <a:xfrm>
            <a:off x="6971424" y="5161756"/>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信息智能化</a:t>
            </a:r>
            <a:endParaRPr lang="zh-CN" altLang="en-US" sz="1800" b="1" dirty="0">
              <a:latin typeface="微软雅黑" panose="020B0503020204020204" pitchFamily="34" charset="-122"/>
              <a:ea typeface="微软雅黑" panose="020B0503020204020204" pitchFamily="34" charset="-122"/>
            </a:endParaRPr>
          </a:p>
        </p:txBody>
      </p:sp>
      <p:sp>
        <p:nvSpPr>
          <p:cNvPr id="230" name="标题 11"/>
          <p:cNvSpPr txBox="1"/>
          <p:nvPr/>
        </p:nvSpPr>
        <p:spPr>
          <a:xfrm>
            <a:off x="7704265" y="2920380"/>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31" name="标题 11"/>
          <p:cNvSpPr txBox="1"/>
          <p:nvPr/>
        </p:nvSpPr>
        <p:spPr>
          <a:xfrm>
            <a:off x="7714006" y="2569468"/>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人群占有率</a:t>
            </a:r>
            <a:endParaRPr lang="zh-CN" altLang="en-US" sz="1800" b="1" dirty="0">
              <a:latin typeface="微软雅黑" panose="020B0503020204020204" pitchFamily="34" charset="-122"/>
              <a:ea typeface="微软雅黑" panose="020B0503020204020204" pitchFamily="34" charset="-122"/>
            </a:endParaRPr>
          </a:p>
        </p:txBody>
      </p:sp>
      <p:sp>
        <p:nvSpPr>
          <p:cNvPr id="232" name="标题 11"/>
          <p:cNvSpPr txBox="1"/>
          <p:nvPr/>
        </p:nvSpPr>
        <p:spPr>
          <a:xfrm>
            <a:off x="7704265" y="4288532"/>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33" name="标题 11"/>
          <p:cNvSpPr txBox="1"/>
          <p:nvPr/>
        </p:nvSpPr>
        <p:spPr>
          <a:xfrm>
            <a:off x="7714006" y="393762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人文政策实施</a:t>
            </a:r>
            <a:endParaRPr lang="zh-CN" altLang="en-US" sz="1800" b="1" dirty="0">
              <a:latin typeface="微软雅黑" panose="020B0503020204020204" pitchFamily="34" charset="-122"/>
              <a:ea typeface="微软雅黑" panose="020B0503020204020204" pitchFamily="34" charset="-122"/>
            </a:endParaRPr>
          </a:p>
        </p:txBody>
      </p:sp>
      <p:cxnSp>
        <p:nvCxnSpPr>
          <p:cNvPr id="235" name="直接连接符 234"/>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97"/>
                                        </p:tgtEl>
                                        <p:attrNameLst>
                                          <p:attrName>style.visibility</p:attrName>
                                        </p:attrNameLst>
                                      </p:cBhvr>
                                      <p:to>
                                        <p:strVal val="visible"/>
                                      </p:to>
                                    </p:set>
                                    <p:anim calcmode="lin" valueType="num">
                                      <p:cBhvr>
                                        <p:cTn id="15" dur="500" fill="hold"/>
                                        <p:tgtEl>
                                          <p:spTgt spid="197"/>
                                        </p:tgtEl>
                                        <p:attrNameLst>
                                          <p:attrName>ppt_w</p:attrName>
                                        </p:attrNameLst>
                                      </p:cBhvr>
                                      <p:tavLst>
                                        <p:tav tm="0">
                                          <p:val>
                                            <p:fltVal val="0"/>
                                          </p:val>
                                        </p:tav>
                                        <p:tav tm="100000">
                                          <p:val>
                                            <p:strVal val="#ppt_w"/>
                                          </p:val>
                                        </p:tav>
                                      </p:tavLst>
                                    </p:anim>
                                    <p:anim calcmode="lin" valueType="num">
                                      <p:cBhvr>
                                        <p:cTn id="16" dur="500" fill="hold"/>
                                        <p:tgtEl>
                                          <p:spTgt spid="197"/>
                                        </p:tgtEl>
                                        <p:attrNameLst>
                                          <p:attrName>ppt_h</p:attrName>
                                        </p:attrNameLst>
                                      </p:cBhvr>
                                      <p:tavLst>
                                        <p:tav tm="0">
                                          <p:val>
                                            <p:fltVal val="0"/>
                                          </p:val>
                                        </p:tav>
                                        <p:tav tm="100000">
                                          <p:val>
                                            <p:strVal val="#ppt_h"/>
                                          </p:val>
                                        </p:tav>
                                      </p:tavLst>
                                    </p:anim>
                                    <p:animEffect transition="in" filter="fade">
                                      <p:cBhvr>
                                        <p:cTn id="17" dur="500"/>
                                        <p:tgtEl>
                                          <p:spTgt spid="197"/>
                                        </p:tgtEl>
                                      </p:cBhvr>
                                    </p:animEffect>
                                  </p:childTnLst>
                                </p:cTn>
                              </p:par>
                              <p:par>
                                <p:cTn id="18" presetID="53" presetClass="entr" presetSubtype="16" fill="hold" grpId="0" nodeType="withEffect">
                                  <p:stCondLst>
                                    <p:cond delay="500"/>
                                  </p:stCondLst>
                                  <p:iterate type="lt">
                                    <p:tmPct val="0"/>
                                  </p:iterate>
                                  <p:childTnLst>
                                    <p:set>
                                      <p:cBhvr>
                                        <p:cTn id="19" dur="1" fill="hold">
                                          <p:stCondLst>
                                            <p:cond delay="0"/>
                                          </p:stCondLst>
                                        </p:cTn>
                                        <p:tgtEl>
                                          <p:spTgt spid="198"/>
                                        </p:tgtEl>
                                        <p:attrNameLst>
                                          <p:attrName>style.visibility</p:attrName>
                                        </p:attrNameLst>
                                      </p:cBhvr>
                                      <p:to>
                                        <p:strVal val="visible"/>
                                      </p:to>
                                    </p:set>
                                    <p:anim calcmode="lin" valueType="num">
                                      <p:cBhvr>
                                        <p:cTn id="20" dur="500" fill="hold"/>
                                        <p:tgtEl>
                                          <p:spTgt spid="198"/>
                                        </p:tgtEl>
                                        <p:attrNameLst>
                                          <p:attrName>ppt_w</p:attrName>
                                        </p:attrNameLst>
                                      </p:cBhvr>
                                      <p:tavLst>
                                        <p:tav tm="0">
                                          <p:val>
                                            <p:fltVal val="0"/>
                                          </p:val>
                                        </p:tav>
                                        <p:tav tm="100000">
                                          <p:val>
                                            <p:strVal val="#ppt_w"/>
                                          </p:val>
                                        </p:tav>
                                      </p:tavLst>
                                    </p:anim>
                                    <p:anim calcmode="lin" valueType="num">
                                      <p:cBhvr>
                                        <p:cTn id="21" dur="500" fill="hold"/>
                                        <p:tgtEl>
                                          <p:spTgt spid="198"/>
                                        </p:tgtEl>
                                        <p:attrNameLst>
                                          <p:attrName>ppt_h</p:attrName>
                                        </p:attrNameLst>
                                      </p:cBhvr>
                                      <p:tavLst>
                                        <p:tav tm="0">
                                          <p:val>
                                            <p:fltVal val="0"/>
                                          </p:val>
                                        </p:tav>
                                        <p:tav tm="100000">
                                          <p:val>
                                            <p:strVal val="#ppt_h"/>
                                          </p:val>
                                        </p:tav>
                                      </p:tavLst>
                                    </p:anim>
                                    <p:animEffect transition="in" filter="fade">
                                      <p:cBhvr>
                                        <p:cTn id="22" dur="500"/>
                                        <p:tgtEl>
                                          <p:spTgt spid="198"/>
                                        </p:tgtEl>
                                      </p:cBhvr>
                                    </p:animEffect>
                                  </p:childTnLst>
                                </p:cTn>
                              </p:par>
                            </p:childTnLst>
                          </p:cTn>
                        </p:par>
                        <p:par>
                          <p:cTn id="23" fill="hold">
                            <p:stCondLst>
                              <p:cond delay="1000"/>
                            </p:stCondLst>
                            <p:childTnLst>
                              <p:par>
                                <p:cTn id="24" presetID="16" presetClass="entr" presetSubtype="21" fill="hold" grpId="0" nodeType="afterEffect">
                                  <p:stCondLst>
                                    <p:cond delay="0"/>
                                  </p:stCondLst>
                                  <p:childTnLst>
                                    <p:set>
                                      <p:cBhvr>
                                        <p:cTn id="25" dur="1" fill="hold">
                                          <p:stCondLst>
                                            <p:cond delay="0"/>
                                          </p:stCondLst>
                                        </p:cTn>
                                        <p:tgtEl>
                                          <p:spTgt spid="199"/>
                                        </p:tgtEl>
                                        <p:attrNameLst>
                                          <p:attrName>style.visibility</p:attrName>
                                        </p:attrNameLst>
                                      </p:cBhvr>
                                      <p:to>
                                        <p:strVal val="visible"/>
                                      </p:to>
                                    </p:set>
                                    <p:animEffect transition="in" filter="barn(inVertical)">
                                      <p:cBhvr>
                                        <p:cTn id="26" dur="500"/>
                                        <p:tgtEl>
                                          <p:spTgt spid="199"/>
                                        </p:tgtEl>
                                      </p:cBhvr>
                                    </p:animEffect>
                                  </p:childTnLst>
                                </p:cTn>
                              </p:par>
                              <p:par>
                                <p:cTn id="27" presetID="53" presetClass="entr" presetSubtype="16" fill="hold" nodeType="withEffect">
                                  <p:stCondLst>
                                    <p:cond delay="400"/>
                                  </p:stCondLst>
                                  <p:childTnLst>
                                    <p:set>
                                      <p:cBhvr>
                                        <p:cTn id="28" dur="1" fill="hold">
                                          <p:stCondLst>
                                            <p:cond delay="0"/>
                                          </p:stCondLst>
                                        </p:cTn>
                                        <p:tgtEl>
                                          <p:spTgt spid="200"/>
                                        </p:tgtEl>
                                        <p:attrNameLst>
                                          <p:attrName>style.visibility</p:attrName>
                                        </p:attrNameLst>
                                      </p:cBhvr>
                                      <p:to>
                                        <p:strVal val="visible"/>
                                      </p:to>
                                    </p:set>
                                    <p:anim calcmode="lin" valueType="num">
                                      <p:cBhvr>
                                        <p:cTn id="29" dur="500" fill="hold"/>
                                        <p:tgtEl>
                                          <p:spTgt spid="200"/>
                                        </p:tgtEl>
                                        <p:attrNameLst>
                                          <p:attrName>ppt_w</p:attrName>
                                        </p:attrNameLst>
                                      </p:cBhvr>
                                      <p:tavLst>
                                        <p:tav tm="0">
                                          <p:val>
                                            <p:fltVal val="0"/>
                                          </p:val>
                                        </p:tav>
                                        <p:tav tm="100000">
                                          <p:val>
                                            <p:strVal val="#ppt_w"/>
                                          </p:val>
                                        </p:tav>
                                      </p:tavLst>
                                    </p:anim>
                                    <p:anim calcmode="lin" valueType="num">
                                      <p:cBhvr>
                                        <p:cTn id="30" dur="500" fill="hold"/>
                                        <p:tgtEl>
                                          <p:spTgt spid="200"/>
                                        </p:tgtEl>
                                        <p:attrNameLst>
                                          <p:attrName>ppt_h</p:attrName>
                                        </p:attrNameLst>
                                      </p:cBhvr>
                                      <p:tavLst>
                                        <p:tav tm="0">
                                          <p:val>
                                            <p:fltVal val="0"/>
                                          </p:val>
                                        </p:tav>
                                        <p:tav tm="100000">
                                          <p:val>
                                            <p:strVal val="#ppt_h"/>
                                          </p:val>
                                        </p:tav>
                                      </p:tavLst>
                                    </p:anim>
                                    <p:animEffect transition="in" filter="fade">
                                      <p:cBhvr>
                                        <p:cTn id="31" dur="500"/>
                                        <p:tgtEl>
                                          <p:spTgt spid="200"/>
                                        </p:tgtEl>
                                      </p:cBhvr>
                                    </p:animEffect>
                                  </p:childTnLst>
                                </p:cTn>
                              </p:par>
                            </p:childTnLst>
                          </p:cTn>
                        </p:par>
                        <p:par>
                          <p:cTn id="32" fill="hold">
                            <p:stCondLst>
                              <p:cond delay="1500"/>
                            </p:stCondLst>
                            <p:childTnLst>
                              <p:par>
                                <p:cTn id="33" presetID="18" presetClass="entr" presetSubtype="3" fill="hold" grpId="0" nodeType="afterEffect">
                                  <p:stCondLst>
                                    <p:cond delay="0"/>
                                  </p:stCondLst>
                                  <p:childTnLst>
                                    <p:set>
                                      <p:cBhvr>
                                        <p:cTn id="34" dur="1" fill="hold">
                                          <p:stCondLst>
                                            <p:cond delay="0"/>
                                          </p:stCondLst>
                                        </p:cTn>
                                        <p:tgtEl>
                                          <p:spTgt spid="203"/>
                                        </p:tgtEl>
                                        <p:attrNameLst>
                                          <p:attrName>style.visibility</p:attrName>
                                        </p:attrNameLst>
                                      </p:cBhvr>
                                      <p:to>
                                        <p:strVal val="visible"/>
                                      </p:to>
                                    </p:set>
                                    <p:animEffect transition="in" filter="strips(upRight)">
                                      <p:cBhvr>
                                        <p:cTn id="35" dur="500"/>
                                        <p:tgtEl>
                                          <p:spTgt spid="203"/>
                                        </p:tgtEl>
                                      </p:cBhvr>
                                    </p:animEffect>
                                  </p:childTnLst>
                                </p:cTn>
                              </p:par>
                            </p:childTnLst>
                          </p:cTn>
                        </p:par>
                        <p:par>
                          <p:cTn id="36" fill="hold">
                            <p:stCondLst>
                              <p:cond delay="2000"/>
                            </p:stCondLst>
                            <p:childTnLst>
                              <p:par>
                                <p:cTn id="37" presetID="26" presetClass="emph" presetSubtype="0" fill="hold" grpId="1" nodeType="afterEffect">
                                  <p:stCondLst>
                                    <p:cond delay="0"/>
                                  </p:stCondLst>
                                  <p:childTnLst>
                                    <p:animEffect transition="out" filter="fade">
                                      <p:cBhvr>
                                        <p:cTn id="38" dur="250" tmFilter="0, 0; .2, .5; .8, .5; 1, 0"/>
                                        <p:tgtEl>
                                          <p:spTgt spid="199"/>
                                        </p:tgtEl>
                                      </p:cBhvr>
                                    </p:animEffect>
                                    <p:animScale>
                                      <p:cBhvr>
                                        <p:cTn id="39" dur="125" autoRev="1" fill="hold"/>
                                        <p:tgtEl>
                                          <p:spTgt spid="199"/>
                                        </p:tgtEl>
                                      </p:cBhvr>
                                      <p:by x="105000" y="105000"/>
                                    </p:animScale>
                                  </p:childTnLst>
                                </p:cTn>
                              </p:par>
                            </p:childTnLst>
                          </p:cTn>
                        </p:par>
                        <p:par>
                          <p:cTn id="40" fill="hold">
                            <p:stCondLst>
                              <p:cond delay="2500"/>
                            </p:stCondLst>
                            <p:childTnLst>
                              <p:par>
                                <p:cTn id="41" presetID="26" presetClass="emph" presetSubtype="0" fill="hold" grpId="2" nodeType="afterEffect">
                                  <p:stCondLst>
                                    <p:cond delay="0"/>
                                  </p:stCondLst>
                                  <p:childTnLst>
                                    <p:animEffect transition="out" filter="fade">
                                      <p:cBhvr>
                                        <p:cTn id="42" dur="250" tmFilter="0, 0; .2, .5; .8, .5; 1, 0"/>
                                        <p:tgtEl>
                                          <p:spTgt spid="199"/>
                                        </p:tgtEl>
                                      </p:cBhvr>
                                    </p:animEffect>
                                    <p:animScale>
                                      <p:cBhvr>
                                        <p:cTn id="43" dur="125" autoRev="1" fill="hold"/>
                                        <p:tgtEl>
                                          <p:spTgt spid="199"/>
                                        </p:tgtEl>
                                      </p:cBhvr>
                                      <p:by x="105000" y="105000"/>
                                    </p:animScale>
                                  </p:childTnLst>
                                </p:cTn>
                              </p:par>
                            </p:childTnLst>
                          </p:cTn>
                        </p:par>
                        <p:par>
                          <p:cTn id="44" fill="hold">
                            <p:stCondLst>
                              <p:cond delay="3000"/>
                            </p:stCondLst>
                            <p:childTnLst>
                              <p:par>
                                <p:cTn id="45" presetID="26" presetClass="emph" presetSubtype="0" fill="hold" grpId="3" nodeType="afterEffect">
                                  <p:stCondLst>
                                    <p:cond delay="0"/>
                                  </p:stCondLst>
                                  <p:childTnLst>
                                    <p:animEffect transition="out" filter="fade">
                                      <p:cBhvr>
                                        <p:cTn id="46" dur="250" tmFilter="0, 0; .2, .5; .8, .5; 1, 0"/>
                                        <p:tgtEl>
                                          <p:spTgt spid="199"/>
                                        </p:tgtEl>
                                      </p:cBhvr>
                                    </p:animEffect>
                                    <p:animScale>
                                      <p:cBhvr>
                                        <p:cTn id="47" dur="125" autoRev="1" fill="hold"/>
                                        <p:tgtEl>
                                          <p:spTgt spid="199"/>
                                        </p:tgtEl>
                                      </p:cBhvr>
                                      <p:by x="105000" y="105000"/>
                                    </p:animScale>
                                  </p:childTnLst>
                                </p:cTn>
                              </p:par>
                            </p:childTnLst>
                          </p:cTn>
                        </p:par>
                        <p:par>
                          <p:cTn id="48" fill="hold">
                            <p:stCondLst>
                              <p:cond delay="3500"/>
                            </p:stCondLst>
                            <p:childTnLst>
                              <p:par>
                                <p:cTn id="49" presetID="22" presetClass="entr" presetSubtype="4" fill="hold" nodeType="afterEffect">
                                  <p:stCondLst>
                                    <p:cond delay="0"/>
                                  </p:stCondLst>
                                  <p:childTnLst>
                                    <p:set>
                                      <p:cBhvr>
                                        <p:cTn id="50" dur="1" fill="hold">
                                          <p:stCondLst>
                                            <p:cond delay="0"/>
                                          </p:stCondLst>
                                        </p:cTn>
                                        <p:tgtEl>
                                          <p:spTgt spid="204"/>
                                        </p:tgtEl>
                                        <p:attrNameLst>
                                          <p:attrName>style.visibility</p:attrName>
                                        </p:attrNameLst>
                                      </p:cBhvr>
                                      <p:to>
                                        <p:strVal val="visible"/>
                                      </p:to>
                                    </p:set>
                                    <p:animEffect transition="in" filter="wipe(down)">
                                      <p:cBhvr>
                                        <p:cTn id="51" dur="500"/>
                                        <p:tgtEl>
                                          <p:spTgt spid="204"/>
                                        </p:tgtEl>
                                      </p:cBhvr>
                                    </p:animEffect>
                                  </p:childTnLst>
                                </p:cTn>
                              </p:par>
                            </p:childTnLst>
                          </p:cTn>
                        </p:par>
                        <p:par>
                          <p:cTn id="52" fill="hold">
                            <p:stCondLst>
                              <p:cond delay="4000"/>
                            </p:stCondLst>
                            <p:childTnLst>
                              <p:par>
                                <p:cTn id="53" presetID="22" presetClass="entr" presetSubtype="4" fill="hold" nodeType="afterEffect">
                                  <p:stCondLst>
                                    <p:cond delay="0"/>
                                  </p:stCondLst>
                                  <p:childTnLst>
                                    <p:set>
                                      <p:cBhvr>
                                        <p:cTn id="54" dur="1" fill="hold">
                                          <p:stCondLst>
                                            <p:cond delay="0"/>
                                          </p:stCondLst>
                                        </p:cTn>
                                        <p:tgtEl>
                                          <p:spTgt spid="205"/>
                                        </p:tgtEl>
                                        <p:attrNameLst>
                                          <p:attrName>style.visibility</p:attrName>
                                        </p:attrNameLst>
                                      </p:cBhvr>
                                      <p:to>
                                        <p:strVal val="visible"/>
                                      </p:to>
                                    </p:set>
                                    <p:animEffect transition="in" filter="wipe(down)">
                                      <p:cBhvr>
                                        <p:cTn id="55" dur="500"/>
                                        <p:tgtEl>
                                          <p:spTgt spid="205"/>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206"/>
                                        </p:tgtEl>
                                        <p:attrNameLst>
                                          <p:attrName>style.visibility</p:attrName>
                                        </p:attrNameLst>
                                      </p:cBhvr>
                                      <p:to>
                                        <p:strVal val="visible"/>
                                      </p:to>
                                    </p:set>
                                    <p:animEffect transition="in" filter="wipe(up)">
                                      <p:cBhvr>
                                        <p:cTn id="59" dur="500"/>
                                        <p:tgtEl>
                                          <p:spTgt spid="206"/>
                                        </p:tgtEl>
                                      </p:cBhvr>
                                    </p:animEffect>
                                  </p:childTnLst>
                                </p:cTn>
                              </p:par>
                              <p:par>
                                <p:cTn id="60" presetID="53" presetClass="entr" presetSubtype="16" fill="hold" nodeType="withEffect">
                                  <p:stCondLst>
                                    <p:cond delay="0"/>
                                  </p:stCondLst>
                                  <p:childTnLst>
                                    <p:set>
                                      <p:cBhvr>
                                        <p:cTn id="61" dur="1" fill="hold">
                                          <p:stCondLst>
                                            <p:cond delay="0"/>
                                          </p:stCondLst>
                                        </p:cTn>
                                        <p:tgtEl>
                                          <p:spTgt spid="207"/>
                                        </p:tgtEl>
                                        <p:attrNameLst>
                                          <p:attrName>style.visibility</p:attrName>
                                        </p:attrNameLst>
                                      </p:cBhvr>
                                      <p:to>
                                        <p:strVal val="visible"/>
                                      </p:to>
                                    </p:set>
                                    <p:anim calcmode="lin" valueType="num">
                                      <p:cBhvr>
                                        <p:cTn id="62" dur="500" fill="hold"/>
                                        <p:tgtEl>
                                          <p:spTgt spid="207"/>
                                        </p:tgtEl>
                                        <p:attrNameLst>
                                          <p:attrName>ppt_w</p:attrName>
                                        </p:attrNameLst>
                                      </p:cBhvr>
                                      <p:tavLst>
                                        <p:tav tm="0">
                                          <p:val>
                                            <p:fltVal val="0"/>
                                          </p:val>
                                        </p:tav>
                                        <p:tav tm="100000">
                                          <p:val>
                                            <p:strVal val="#ppt_w"/>
                                          </p:val>
                                        </p:tav>
                                      </p:tavLst>
                                    </p:anim>
                                    <p:anim calcmode="lin" valueType="num">
                                      <p:cBhvr>
                                        <p:cTn id="63" dur="500" fill="hold"/>
                                        <p:tgtEl>
                                          <p:spTgt spid="207"/>
                                        </p:tgtEl>
                                        <p:attrNameLst>
                                          <p:attrName>ppt_h</p:attrName>
                                        </p:attrNameLst>
                                      </p:cBhvr>
                                      <p:tavLst>
                                        <p:tav tm="0">
                                          <p:val>
                                            <p:fltVal val="0"/>
                                          </p:val>
                                        </p:tav>
                                        <p:tav tm="100000">
                                          <p:val>
                                            <p:strVal val="#ppt_h"/>
                                          </p:val>
                                        </p:tav>
                                      </p:tavLst>
                                    </p:anim>
                                    <p:animEffect transition="in" filter="fade">
                                      <p:cBhvr>
                                        <p:cTn id="64" dur="500"/>
                                        <p:tgtEl>
                                          <p:spTgt spid="207"/>
                                        </p:tgtEl>
                                      </p:cBhvr>
                                    </p:animEffect>
                                  </p:childTnLst>
                                </p:cTn>
                              </p:par>
                              <p:par>
                                <p:cTn id="65" presetID="1" presetClass="entr" presetSubtype="0" fill="hold" nodeType="withEffect">
                                  <p:stCondLst>
                                    <p:cond delay="500"/>
                                  </p:stCondLst>
                                  <p:childTnLst>
                                    <p:set>
                                      <p:cBhvr>
                                        <p:cTn id="66" dur="1" fill="hold">
                                          <p:stCondLst>
                                            <p:cond delay="0"/>
                                          </p:stCondLst>
                                        </p:cTn>
                                        <p:tgtEl>
                                          <p:spTgt spid="219"/>
                                        </p:tgtEl>
                                        <p:attrNameLst>
                                          <p:attrName>style.visibility</p:attrName>
                                        </p:attrNameLst>
                                      </p:cBhvr>
                                      <p:to>
                                        <p:strVal val="visible"/>
                                      </p:to>
                                    </p:set>
                                  </p:childTnLst>
                                </p:cTn>
                              </p:par>
                              <p:par>
                                <p:cTn id="67" presetID="53" presetClass="entr" presetSubtype="16" fill="hold" nodeType="withEffect">
                                  <p:stCondLst>
                                    <p:cond delay="500"/>
                                  </p:stCondLst>
                                  <p:childTnLst>
                                    <p:set>
                                      <p:cBhvr>
                                        <p:cTn id="68" dur="1" fill="hold">
                                          <p:stCondLst>
                                            <p:cond delay="0"/>
                                          </p:stCondLst>
                                        </p:cTn>
                                        <p:tgtEl>
                                          <p:spTgt spid="219"/>
                                        </p:tgtEl>
                                        <p:attrNameLst>
                                          <p:attrName>style.visibility</p:attrName>
                                        </p:attrNameLst>
                                      </p:cBhvr>
                                      <p:to>
                                        <p:strVal val="visible"/>
                                      </p:to>
                                    </p:set>
                                    <p:anim calcmode="lin" valueType="num">
                                      <p:cBhvr>
                                        <p:cTn id="69" dur="1000" fill="hold"/>
                                        <p:tgtEl>
                                          <p:spTgt spid="219"/>
                                        </p:tgtEl>
                                        <p:attrNameLst>
                                          <p:attrName>ppt_w</p:attrName>
                                        </p:attrNameLst>
                                      </p:cBhvr>
                                      <p:tavLst>
                                        <p:tav tm="0">
                                          <p:val>
                                            <p:fltVal val="0"/>
                                          </p:val>
                                        </p:tav>
                                        <p:tav tm="100000">
                                          <p:val>
                                            <p:strVal val="#ppt_w"/>
                                          </p:val>
                                        </p:tav>
                                      </p:tavLst>
                                    </p:anim>
                                    <p:anim calcmode="lin" valueType="num">
                                      <p:cBhvr>
                                        <p:cTn id="70" dur="1000" fill="hold"/>
                                        <p:tgtEl>
                                          <p:spTgt spid="219"/>
                                        </p:tgtEl>
                                        <p:attrNameLst>
                                          <p:attrName>ppt_h</p:attrName>
                                        </p:attrNameLst>
                                      </p:cBhvr>
                                      <p:tavLst>
                                        <p:tav tm="0">
                                          <p:val>
                                            <p:fltVal val="0"/>
                                          </p:val>
                                        </p:tav>
                                        <p:tav tm="100000">
                                          <p:val>
                                            <p:strVal val="#ppt_h"/>
                                          </p:val>
                                        </p:tav>
                                      </p:tavLst>
                                    </p:anim>
                                    <p:animEffect transition="in" filter="fade">
                                      <p:cBhvr>
                                        <p:cTn id="71" dur="1000"/>
                                        <p:tgtEl>
                                          <p:spTgt spid="219"/>
                                        </p:tgtEl>
                                      </p:cBhvr>
                                    </p:animEffect>
                                  </p:childTnLst>
                                </p:cTn>
                              </p:par>
                              <p:par>
                                <p:cTn id="72" presetID="64" presetClass="path" presetSubtype="0" fill="hold" nodeType="withEffect">
                                  <p:stCondLst>
                                    <p:cond delay="500"/>
                                  </p:stCondLst>
                                  <p:childTnLst>
                                    <p:animMotion origin="layout" path="M 4.4657E-6 3.7037E-6 L -0.71249 -0.67223 " pathEditMode="relative" rAng="0" ptsTypes="AA">
                                      <p:cBhvr>
                                        <p:cTn id="73" dur="1000" spd="-100000" fill="hold"/>
                                        <p:tgtEl>
                                          <p:spTgt spid="219"/>
                                        </p:tgtEl>
                                        <p:attrNameLst>
                                          <p:attrName>ppt_x</p:attrName>
                                          <p:attrName>ppt_y</p:attrName>
                                        </p:attrNameLst>
                                      </p:cBhvr>
                                      <p:rCtr x="-35624" y="-33611"/>
                                    </p:animMotion>
                                  </p:childTnLst>
                                </p:cTn>
                              </p:par>
                              <p:par>
                                <p:cTn id="74" presetID="42" presetClass="entr" presetSubtype="0" fill="hold" grpId="0" nodeType="withEffect">
                                  <p:stCondLst>
                                    <p:cond delay="500"/>
                                  </p:stCondLst>
                                  <p:childTnLst>
                                    <p:set>
                                      <p:cBhvr>
                                        <p:cTn id="75" dur="1" fill="hold">
                                          <p:stCondLst>
                                            <p:cond delay="0"/>
                                          </p:stCondLst>
                                        </p:cTn>
                                        <p:tgtEl>
                                          <p:spTgt spid="222"/>
                                        </p:tgtEl>
                                        <p:attrNameLst>
                                          <p:attrName>style.visibility</p:attrName>
                                        </p:attrNameLst>
                                      </p:cBhvr>
                                      <p:to>
                                        <p:strVal val="visible"/>
                                      </p:to>
                                    </p:set>
                                    <p:animEffect transition="in" filter="fade">
                                      <p:cBhvr>
                                        <p:cTn id="76" dur="1000"/>
                                        <p:tgtEl>
                                          <p:spTgt spid="222"/>
                                        </p:tgtEl>
                                      </p:cBhvr>
                                    </p:animEffect>
                                    <p:anim calcmode="lin" valueType="num">
                                      <p:cBhvr>
                                        <p:cTn id="77" dur="1000" fill="hold"/>
                                        <p:tgtEl>
                                          <p:spTgt spid="222"/>
                                        </p:tgtEl>
                                        <p:attrNameLst>
                                          <p:attrName>ppt_x</p:attrName>
                                        </p:attrNameLst>
                                      </p:cBhvr>
                                      <p:tavLst>
                                        <p:tav tm="0">
                                          <p:val>
                                            <p:strVal val="#ppt_x"/>
                                          </p:val>
                                        </p:tav>
                                        <p:tav tm="100000">
                                          <p:val>
                                            <p:strVal val="#ppt_x"/>
                                          </p:val>
                                        </p:tav>
                                      </p:tavLst>
                                    </p:anim>
                                    <p:anim calcmode="lin" valueType="num">
                                      <p:cBhvr>
                                        <p:cTn id="78" dur="1000" fill="hold"/>
                                        <p:tgtEl>
                                          <p:spTgt spid="222"/>
                                        </p:tgtEl>
                                        <p:attrNameLst>
                                          <p:attrName>ppt_y</p:attrName>
                                        </p:attrNameLst>
                                      </p:cBhvr>
                                      <p:tavLst>
                                        <p:tav tm="0">
                                          <p:val>
                                            <p:strVal val="#ppt_y+.1"/>
                                          </p:val>
                                        </p:tav>
                                        <p:tav tm="100000">
                                          <p:val>
                                            <p:strVal val="#ppt_y"/>
                                          </p:val>
                                        </p:tav>
                                      </p:tavLst>
                                    </p:anim>
                                  </p:childTnLst>
                                </p:cTn>
                              </p:par>
                              <p:par>
                                <p:cTn id="79" presetID="1" presetClass="entr" presetSubtype="0" fill="hold" nodeType="withEffect">
                                  <p:stCondLst>
                                    <p:cond delay="500"/>
                                  </p:stCondLst>
                                  <p:childTnLst>
                                    <p:set>
                                      <p:cBhvr>
                                        <p:cTn id="80" dur="1" fill="hold">
                                          <p:stCondLst>
                                            <p:cond delay="0"/>
                                          </p:stCondLst>
                                        </p:cTn>
                                        <p:tgtEl>
                                          <p:spTgt spid="210"/>
                                        </p:tgtEl>
                                        <p:attrNameLst>
                                          <p:attrName>style.visibility</p:attrName>
                                        </p:attrNameLst>
                                      </p:cBhvr>
                                      <p:to>
                                        <p:strVal val="visible"/>
                                      </p:to>
                                    </p:set>
                                  </p:childTnLst>
                                </p:cTn>
                              </p:par>
                              <p:par>
                                <p:cTn id="81" presetID="53" presetClass="entr" presetSubtype="16" fill="hold" nodeType="withEffect">
                                  <p:stCondLst>
                                    <p:cond delay="500"/>
                                  </p:stCondLst>
                                  <p:childTnLst>
                                    <p:set>
                                      <p:cBhvr>
                                        <p:cTn id="82" dur="1" fill="hold">
                                          <p:stCondLst>
                                            <p:cond delay="0"/>
                                          </p:stCondLst>
                                        </p:cTn>
                                        <p:tgtEl>
                                          <p:spTgt spid="210"/>
                                        </p:tgtEl>
                                        <p:attrNameLst>
                                          <p:attrName>style.visibility</p:attrName>
                                        </p:attrNameLst>
                                      </p:cBhvr>
                                      <p:to>
                                        <p:strVal val="visible"/>
                                      </p:to>
                                    </p:set>
                                    <p:anim calcmode="lin" valueType="num">
                                      <p:cBhvr>
                                        <p:cTn id="83" dur="1000" fill="hold"/>
                                        <p:tgtEl>
                                          <p:spTgt spid="210"/>
                                        </p:tgtEl>
                                        <p:attrNameLst>
                                          <p:attrName>ppt_w</p:attrName>
                                        </p:attrNameLst>
                                      </p:cBhvr>
                                      <p:tavLst>
                                        <p:tav tm="0">
                                          <p:val>
                                            <p:fltVal val="0"/>
                                          </p:val>
                                        </p:tav>
                                        <p:tav tm="100000">
                                          <p:val>
                                            <p:strVal val="#ppt_w"/>
                                          </p:val>
                                        </p:tav>
                                      </p:tavLst>
                                    </p:anim>
                                    <p:anim calcmode="lin" valueType="num">
                                      <p:cBhvr>
                                        <p:cTn id="84" dur="1000" fill="hold"/>
                                        <p:tgtEl>
                                          <p:spTgt spid="210"/>
                                        </p:tgtEl>
                                        <p:attrNameLst>
                                          <p:attrName>ppt_h</p:attrName>
                                        </p:attrNameLst>
                                      </p:cBhvr>
                                      <p:tavLst>
                                        <p:tav tm="0">
                                          <p:val>
                                            <p:fltVal val="0"/>
                                          </p:val>
                                        </p:tav>
                                        <p:tav tm="100000">
                                          <p:val>
                                            <p:strVal val="#ppt_h"/>
                                          </p:val>
                                        </p:tav>
                                      </p:tavLst>
                                    </p:anim>
                                    <p:animEffect transition="in" filter="fade">
                                      <p:cBhvr>
                                        <p:cTn id="85" dur="1000"/>
                                        <p:tgtEl>
                                          <p:spTgt spid="210"/>
                                        </p:tgtEl>
                                      </p:cBhvr>
                                    </p:animEffect>
                                  </p:childTnLst>
                                </p:cTn>
                              </p:par>
                              <p:par>
                                <p:cTn id="86" presetID="64" presetClass="path" presetSubtype="0" fill="hold" nodeType="withEffect">
                                  <p:stCondLst>
                                    <p:cond delay="500"/>
                                  </p:stCondLst>
                                  <p:childTnLst>
                                    <p:animMotion origin="layout" path="M -1.05167E-6 1.11111E-6 L -0.71248 -0.67222 " pathEditMode="relative" rAng="0" ptsTypes="AA">
                                      <p:cBhvr>
                                        <p:cTn id="87" dur="1000" spd="-100000" fill="hold"/>
                                        <p:tgtEl>
                                          <p:spTgt spid="210"/>
                                        </p:tgtEl>
                                        <p:attrNameLst>
                                          <p:attrName>ppt_x</p:attrName>
                                          <p:attrName>ppt_y</p:attrName>
                                        </p:attrNameLst>
                                      </p:cBhvr>
                                      <p:rCtr x="-35624" y="-33611"/>
                                    </p:animMotion>
                                  </p:childTnLst>
                                </p:cTn>
                              </p:par>
                              <p:par>
                                <p:cTn id="88" presetID="42" presetClass="entr" presetSubtype="0" fill="hold" grpId="0" nodeType="withEffect">
                                  <p:stCondLst>
                                    <p:cond delay="1000"/>
                                  </p:stCondLst>
                                  <p:childTnLst>
                                    <p:set>
                                      <p:cBhvr>
                                        <p:cTn id="89" dur="1" fill="hold">
                                          <p:stCondLst>
                                            <p:cond delay="0"/>
                                          </p:stCondLst>
                                        </p:cTn>
                                        <p:tgtEl>
                                          <p:spTgt spid="223"/>
                                        </p:tgtEl>
                                        <p:attrNameLst>
                                          <p:attrName>style.visibility</p:attrName>
                                        </p:attrNameLst>
                                      </p:cBhvr>
                                      <p:to>
                                        <p:strVal val="visible"/>
                                      </p:to>
                                    </p:set>
                                    <p:animEffect transition="in" filter="fade">
                                      <p:cBhvr>
                                        <p:cTn id="90" dur="1000"/>
                                        <p:tgtEl>
                                          <p:spTgt spid="223"/>
                                        </p:tgtEl>
                                      </p:cBhvr>
                                    </p:animEffect>
                                    <p:anim calcmode="lin" valueType="num">
                                      <p:cBhvr>
                                        <p:cTn id="91" dur="1000" fill="hold"/>
                                        <p:tgtEl>
                                          <p:spTgt spid="223"/>
                                        </p:tgtEl>
                                        <p:attrNameLst>
                                          <p:attrName>ppt_x</p:attrName>
                                        </p:attrNameLst>
                                      </p:cBhvr>
                                      <p:tavLst>
                                        <p:tav tm="0">
                                          <p:val>
                                            <p:strVal val="#ppt_x"/>
                                          </p:val>
                                        </p:tav>
                                        <p:tav tm="100000">
                                          <p:val>
                                            <p:strVal val="#ppt_x"/>
                                          </p:val>
                                        </p:tav>
                                      </p:tavLst>
                                    </p:anim>
                                    <p:anim calcmode="lin" valueType="num">
                                      <p:cBhvr>
                                        <p:cTn id="92" dur="1000" fill="hold"/>
                                        <p:tgtEl>
                                          <p:spTgt spid="223"/>
                                        </p:tgtEl>
                                        <p:attrNameLst>
                                          <p:attrName>ppt_y</p:attrName>
                                        </p:attrNameLst>
                                      </p:cBhvr>
                                      <p:tavLst>
                                        <p:tav tm="0">
                                          <p:val>
                                            <p:strVal val="#ppt_y+.1"/>
                                          </p:val>
                                        </p:tav>
                                        <p:tav tm="100000">
                                          <p:val>
                                            <p:strVal val="#ppt_y"/>
                                          </p:val>
                                        </p:tav>
                                      </p:tavLst>
                                    </p:anim>
                                  </p:childTnLst>
                                </p:cTn>
                              </p:par>
                              <p:par>
                                <p:cTn id="93" presetID="1" presetClass="entr" presetSubtype="0" fill="hold" nodeType="withEffect">
                                  <p:stCondLst>
                                    <p:cond delay="1000"/>
                                  </p:stCondLst>
                                  <p:childTnLst>
                                    <p:set>
                                      <p:cBhvr>
                                        <p:cTn id="94" dur="1" fill="hold">
                                          <p:stCondLst>
                                            <p:cond delay="0"/>
                                          </p:stCondLst>
                                        </p:cTn>
                                        <p:tgtEl>
                                          <p:spTgt spid="213"/>
                                        </p:tgtEl>
                                        <p:attrNameLst>
                                          <p:attrName>style.visibility</p:attrName>
                                        </p:attrNameLst>
                                      </p:cBhvr>
                                      <p:to>
                                        <p:strVal val="visible"/>
                                      </p:to>
                                    </p:set>
                                  </p:childTnLst>
                                </p:cTn>
                              </p:par>
                              <p:par>
                                <p:cTn id="95" presetID="53" presetClass="entr" presetSubtype="16" fill="hold" nodeType="withEffect">
                                  <p:stCondLst>
                                    <p:cond delay="1000"/>
                                  </p:stCondLst>
                                  <p:childTnLst>
                                    <p:set>
                                      <p:cBhvr>
                                        <p:cTn id="96" dur="1" fill="hold">
                                          <p:stCondLst>
                                            <p:cond delay="0"/>
                                          </p:stCondLst>
                                        </p:cTn>
                                        <p:tgtEl>
                                          <p:spTgt spid="213"/>
                                        </p:tgtEl>
                                        <p:attrNameLst>
                                          <p:attrName>style.visibility</p:attrName>
                                        </p:attrNameLst>
                                      </p:cBhvr>
                                      <p:to>
                                        <p:strVal val="visible"/>
                                      </p:to>
                                    </p:set>
                                    <p:anim calcmode="lin" valueType="num">
                                      <p:cBhvr>
                                        <p:cTn id="97" dur="1000" fill="hold"/>
                                        <p:tgtEl>
                                          <p:spTgt spid="213"/>
                                        </p:tgtEl>
                                        <p:attrNameLst>
                                          <p:attrName>ppt_w</p:attrName>
                                        </p:attrNameLst>
                                      </p:cBhvr>
                                      <p:tavLst>
                                        <p:tav tm="0">
                                          <p:val>
                                            <p:fltVal val="0"/>
                                          </p:val>
                                        </p:tav>
                                        <p:tav tm="100000">
                                          <p:val>
                                            <p:strVal val="#ppt_w"/>
                                          </p:val>
                                        </p:tav>
                                      </p:tavLst>
                                    </p:anim>
                                    <p:anim calcmode="lin" valueType="num">
                                      <p:cBhvr>
                                        <p:cTn id="98" dur="1000" fill="hold"/>
                                        <p:tgtEl>
                                          <p:spTgt spid="213"/>
                                        </p:tgtEl>
                                        <p:attrNameLst>
                                          <p:attrName>ppt_h</p:attrName>
                                        </p:attrNameLst>
                                      </p:cBhvr>
                                      <p:tavLst>
                                        <p:tav tm="0">
                                          <p:val>
                                            <p:fltVal val="0"/>
                                          </p:val>
                                        </p:tav>
                                        <p:tav tm="100000">
                                          <p:val>
                                            <p:strVal val="#ppt_h"/>
                                          </p:val>
                                        </p:tav>
                                      </p:tavLst>
                                    </p:anim>
                                    <p:animEffect transition="in" filter="fade">
                                      <p:cBhvr>
                                        <p:cTn id="99" dur="1000"/>
                                        <p:tgtEl>
                                          <p:spTgt spid="213"/>
                                        </p:tgtEl>
                                      </p:cBhvr>
                                    </p:animEffect>
                                  </p:childTnLst>
                                </p:cTn>
                              </p:par>
                              <p:par>
                                <p:cTn id="100" presetID="64" presetClass="path" presetSubtype="0" fill="hold" nodeType="withEffect">
                                  <p:stCondLst>
                                    <p:cond delay="1000"/>
                                  </p:stCondLst>
                                  <p:childTnLst>
                                    <p:animMotion origin="layout" path="M -1.05167E-6 -4.07407E-6 L -0.71248 -0.67222 " pathEditMode="relative" rAng="0" ptsTypes="AA">
                                      <p:cBhvr>
                                        <p:cTn id="101" dur="1000" spd="-100000" fill="hold"/>
                                        <p:tgtEl>
                                          <p:spTgt spid="213"/>
                                        </p:tgtEl>
                                        <p:attrNameLst>
                                          <p:attrName>ppt_x</p:attrName>
                                          <p:attrName>ppt_y</p:attrName>
                                        </p:attrNameLst>
                                      </p:cBhvr>
                                      <p:rCtr x="-35624" y="-33611"/>
                                    </p:animMotion>
                                  </p:childTnLst>
                                </p:cTn>
                              </p:par>
                              <p:par>
                                <p:cTn id="102" presetID="42" presetClass="entr" presetSubtype="0" fill="hold" grpId="0" nodeType="withEffect">
                                  <p:stCondLst>
                                    <p:cond delay="1500"/>
                                  </p:stCondLst>
                                  <p:childTnLst>
                                    <p:set>
                                      <p:cBhvr>
                                        <p:cTn id="103" dur="1" fill="hold">
                                          <p:stCondLst>
                                            <p:cond delay="0"/>
                                          </p:stCondLst>
                                        </p:cTn>
                                        <p:tgtEl>
                                          <p:spTgt spid="224"/>
                                        </p:tgtEl>
                                        <p:attrNameLst>
                                          <p:attrName>style.visibility</p:attrName>
                                        </p:attrNameLst>
                                      </p:cBhvr>
                                      <p:to>
                                        <p:strVal val="visible"/>
                                      </p:to>
                                    </p:set>
                                    <p:animEffect transition="in" filter="fade">
                                      <p:cBhvr>
                                        <p:cTn id="104" dur="1000"/>
                                        <p:tgtEl>
                                          <p:spTgt spid="224"/>
                                        </p:tgtEl>
                                      </p:cBhvr>
                                    </p:animEffect>
                                    <p:anim calcmode="lin" valueType="num">
                                      <p:cBhvr>
                                        <p:cTn id="105" dur="1000" fill="hold"/>
                                        <p:tgtEl>
                                          <p:spTgt spid="224"/>
                                        </p:tgtEl>
                                        <p:attrNameLst>
                                          <p:attrName>ppt_x</p:attrName>
                                        </p:attrNameLst>
                                      </p:cBhvr>
                                      <p:tavLst>
                                        <p:tav tm="0">
                                          <p:val>
                                            <p:strVal val="#ppt_x"/>
                                          </p:val>
                                        </p:tav>
                                        <p:tav tm="100000">
                                          <p:val>
                                            <p:strVal val="#ppt_x"/>
                                          </p:val>
                                        </p:tav>
                                      </p:tavLst>
                                    </p:anim>
                                    <p:anim calcmode="lin" valueType="num">
                                      <p:cBhvr>
                                        <p:cTn id="106" dur="1000" fill="hold"/>
                                        <p:tgtEl>
                                          <p:spTgt spid="224"/>
                                        </p:tgtEl>
                                        <p:attrNameLst>
                                          <p:attrName>ppt_y</p:attrName>
                                        </p:attrNameLst>
                                      </p:cBhvr>
                                      <p:tavLst>
                                        <p:tav tm="0">
                                          <p:val>
                                            <p:strVal val="#ppt_y+.1"/>
                                          </p:val>
                                        </p:tav>
                                        <p:tav tm="100000">
                                          <p:val>
                                            <p:strVal val="#ppt_y"/>
                                          </p:val>
                                        </p:tav>
                                      </p:tavLst>
                                    </p:anim>
                                  </p:childTnLst>
                                </p:cTn>
                              </p:par>
                              <p:par>
                                <p:cTn id="107" presetID="1" presetClass="entr" presetSubtype="0" fill="hold" nodeType="withEffect">
                                  <p:stCondLst>
                                    <p:cond delay="1500"/>
                                  </p:stCondLst>
                                  <p:childTnLst>
                                    <p:set>
                                      <p:cBhvr>
                                        <p:cTn id="108" dur="1" fill="hold">
                                          <p:stCondLst>
                                            <p:cond delay="0"/>
                                          </p:stCondLst>
                                        </p:cTn>
                                        <p:tgtEl>
                                          <p:spTgt spid="216"/>
                                        </p:tgtEl>
                                        <p:attrNameLst>
                                          <p:attrName>style.visibility</p:attrName>
                                        </p:attrNameLst>
                                      </p:cBhvr>
                                      <p:to>
                                        <p:strVal val="visible"/>
                                      </p:to>
                                    </p:set>
                                  </p:childTnLst>
                                </p:cTn>
                              </p:par>
                              <p:par>
                                <p:cTn id="109" presetID="53" presetClass="entr" presetSubtype="16" fill="hold" nodeType="withEffect">
                                  <p:stCondLst>
                                    <p:cond delay="1500"/>
                                  </p:stCondLst>
                                  <p:childTnLst>
                                    <p:set>
                                      <p:cBhvr>
                                        <p:cTn id="110" dur="1" fill="hold">
                                          <p:stCondLst>
                                            <p:cond delay="0"/>
                                          </p:stCondLst>
                                        </p:cTn>
                                        <p:tgtEl>
                                          <p:spTgt spid="216"/>
                                        </p:tgtEl>
                                        <p:attrNameLst>
                                          <p:attrName>style.visibility</p:attrName>
                                        </p:attrNameLst>
                                      </p:cBhvr>
                                      <p:to>
                                        <p:strVal val="visible"/>
                                      </p:to>
                                    </p:set>
                                    <p:anim calcmode="lin" valueType="num">
                                      <p:cBhvr>
                                        <p:cTn id="111" dur="1000" fill="hold"/>
                                        <p:tgtEl>
                                          <p:spTgt spid="216"/>
                                        </p:tgtEl>
                                        <p:attrNameLst>
                                          <p:attrName>ppt_w</p:attrName>
                                        </p:attrNameLst>
                                      </p:cBhvr>
                                      <p:tavLst>
                                        <p:tav tm="0">
                                          <p:val>
                                            <p:fltVal val="0"/>
                                          </p:val>
                                        </p:tav>
                                        <p:tav tm="100000">
                                          <p:val>
                                            <p:strVal val="#ppt_w"/>
                                          </p:val>
                                        </p:tav>
                                      </p:tavLst>
                                    </p:anim>
                                    <p:anim calcmode="lin" valueType="num">
                                      <p:cBhvr>
                                        <p:cTn id="112" dur="1000" fill="hold"/>
                                        <p:tgtEl>
                                          <p:spTgt spid="216"/>
                                        </p:tgtEl>
                                        <p:attrNameLst>
                                          <p:attrName>ppt_h</p:attrName>
                                        </p:attrNameLst>
                                      </p:cBhvr>
                                      <p:tavLst>
                                        <p:tav tm="0">
                                          <p:val>
                                            <p:fltVal val="0"/>
                                          </p:val>
                                        </p:tav>
                                        <p:tav tm="100000">
                                          <p:val>
                                            <p:strVal val="#ppt_h"/>
                                          </p:val>
                                        </p:tav>
                                      </p:tavLst>
                                    </p:anim>
                                    <p:animEffect transition="in" filter="fade">
                                      <p:cBhvr>
                                        <p:cTn id="113" dur="1000"/>
                                        <p:tgtEl>
                                          <p:spTgt spid="216"/>
                                        </p:tgtEl>
                                      </p:cBhvr>
                                    </p:animEffect>
                                  </p:childTnLst>
                                </p:cTn>
                              </p:par>
                              <p:par>
                                <p:cTn id="114" presetID="64" presetClass="path" presetSubtype="0" fill="hold" nodeType="withEffect">
                                  <p:stCondLst>
                                    <p:cond delay="1500"/>
                                  </p:stCondLst>
                                  <p:childTnLst>
                                    <p:animMotion origin="layout" path="M -2.62137E-6 -4.81481E-6 L -0.71248 -0.67222 " pathEditMode="relative" rAng="0" ptsTypes="AA">
                                      <p:cBhvr>
                                        <p:cTn id="115" dur="1000" spd="-100000" fill="hold"/>
                                        <p:tgtEl>
                                          <p:spTgt spid="216"/>
                                        </p:tgtEl>
                                        <p:attrNameLst>
                                          <p:attrName>ppt_x</p:attrName>
                                          <p:attrName>ppt_y</p:attrName>
                                        </p:attrNameLst>
                                      </p:cBhvr>
                                      <p:rCtr x="-35624" y="-33611"/>
                                    </p:animMotion>
                                  </p:childTnLst>
                                </p:cTn>
                              </p:par>
                              <p:par>
                                <p:cTn id="116" presetID="42" presetClass="entr" presetSubtype="0" fill="hold" grpId="0" nodeType="withEffect">
                                  <p:stCondLst>
                                    <p:cond delay="2000"/>
                                  </p:stCondLst>
                                  <p:childTnLst>
                                    <p:set>
                                      <p:cBhvr>
                                        <p:cTn id="117" dur="1" fill="hold">
                                          <p:stCondLst>
                                            <p:cond delay="0"/>
                                          </p:stCondLst>
                                        </p:cTn>
                                        <p:tgtEl>
                                          <p:spTgt spid="225"/>
                                        </p:tgtEl>
                                        <p:attrNameLst>
                                          <p:attrName>style.visibility</p:attrName>
                                        </p:attrNameLst>
                                      </p:cBhvr>
                                      <p:to>
                                        <p:strVal val="visible"/>
                                      </p:to>
                                    </p:set>
                                    <p:animEffect transition="in" filter="fade">
                                      <p:cBhvr>
                                        <p:cTn id="118" dur="1000"/>
                                        <p:tgtEl>
                                          <p:spTgt spid="225"/>
                                        </p:tgtEl>
                                      </p:cBhvr>
                                    </p:animEffect>
                                    <p:anim calcmode="lin" valueType="num">
                                      <p:cBhvr>
                                        <p:cTn id="119" dur="1000" fill="hold"/>
                                        <p:tgtEl>
                                          <p:spTgt spid="225"/>
                                        </p:tgtEl>
                                        <p:attrNameLst>
                                          <p:attrName>ppt_x</p:attrName>
                                        </p:attrNameLst>
                                      </p:cBhvr>
                                      <p:tavLst>
                                        <p:tav tm="0">
                                          <p:val>
                                            <p:strVal val="#ppt_x"/>
                                          </p:val>
                                        </p:tav>
                                        <p:tav tm="100000">
                                          <p:val>
                                            <p:strVal val="#ppt_x"/>
                                          </p:val>
                                        </p:tav>
                                      </p:tavLst>
                                    </p:anim>
                                    <p:anim calcmode="lin" valueType="num">
                                      <p:cBhvr>
                                        <p:cTn id="120" dur="1000" fill="hold"/>
                                        <p:tgtEl>
                                          <p:spTgt spid="225"/>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500"/>
                                  </p:stCondLst>
                                  <p:childTnLst>
                                    <p:set>
                                      <p:cBhvr>
                                        <p:cTn id="122" dur="1" fill="hold">
                                          <p:stCondLst>
                                            <p:cond delay="0"/>
                                          </p:stCondLst>
                                        </p:cTn>
                                        <p:tgtEl>
                                          <p:spTgt spid="226"/>
                                        </p:tgtEl>
                                        <p:attrNameLst>
                                          <p:attrName>style.visibility</p:attrName>
                                        </p:attrNameLst>
                                      </p:cBhvr>
                                      <p:to>
                                        <p:strVal val="visible"/>
                                      </p:to>
                                    </p:set>
                                    <p:animEffect transition="in" filter="fade">
                                      <p:cBhvr>
                                        <p:cTn id="123" dur="1000"/>
                                        <p:tgtEl>
                                          <p:spTgt spid="226"/>
                                        </p:tgtEl>
                                      </p:cBhvr>
                                    </p:animEffect>
                                    <p:anim calcmode="lin" valueType="num">
                                      <p:cBhvr>
                                        <p:cTn id="124" dur="1000" fill="hold"/>
                                        <p:tgtEl>
                                          <p:spTgt spid="226"/>
                                        </p:tgtEl>
                                        <p:attrNameLst>
                                          <p:attrName>ppt_x</p:attrName>
                                        </p:attrNameLst>
                                      </p:cBhvr>
                                      <p:tavLst>
                                        <p:tav tm="0">
                                          <p:val>
                                            <p:strVal val="#ppt_x"/>
                                          </p:val>
                                        </p:tav>
                                        <p:tav tm="100000">
                                          <p:val>
                                            <p:strVal val="#ppt_x"/>
                                          </p:val>
                                        </p:tav>
                                      </p:tavLst>
                                    </p:anim>
                                    <p:anim calcmode="lin" valueType="num">
                                      <p:cBhvr>
                                        <p:cTn id="125" dur="1000" fill="hold"/>
                                        <p:tgtEl>
                                          <p:spTgt spid="226"/>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500"/>
                                  </p:stCondLst>
                                  <p:childTnLst>
                                    <p:set>
                                      <p:cBhvr>
                                        <p:cTn id="127" dur="1" fill="hold">
                                          <p:stCondLst>
                                            <p:cond delay="0"/>
                                          </p:stCondLst>
                                        </p:cTn>
                                        <p:tgtEl>
                                          <p:spTgt spid="227"/>
                                        </p:tgtEl>
                                        <p:attrNameLst>
                                          <p:attrName>style.visibility</p:attrName>
                                        </p:attrNameLst>
                                      </p:cBhvr>
                                      <p:to>
                                        <p:strVal val="visible"/>
                                      </p:to>
                                    </p:set>
                                    <p:animEffect transition="in" filter="fade">
                                      <p:cBhvr>
                                        <p:cTn id="128" dur="1000"/>
                                        <p:tgtEl>
                                          <p:spTgt spid="227"/>
                                        </p:tgtEl>
                                      </p:cBhvr>
                                    </p:animEffect>
                                    <p:anim calcmode="lin" valueType="num">
                                      <p:cBhvr>
                                        <p:cTn id="129" dur="1000" fill="hold"/>
                                        <p:tgtEl>
                                          <p:spTgt spid="227"/>
                                        </p:tgtEl>
                                        <p:attrNameLst>
                                          <p:attrName>ppt_x</p:attrName>
                                        </p:attrNameLst>
                                      </p:cBhvr>
                                      <p:tavLst>
                                        <p:tav tm="0">
                                          <p:val>
                                            <p:strVal val="#ppt_x"/>
                                          </p:val>
                                        </p:tav>
                                        <p:tav tm="100000">
                                          <p:val>
                                            <p:strVal val="#ppt_x"/>
                                          </p:val>
                                        </p:tav>
                                      </p:tavLst>
                                    </p:anim>
                                    <p:anim calcmode="lin" valueType="num">
                                      <p:cBhvr>
                                        <p:cTn id="130" dur="1000" fill="hold"/>
                                        <p:tgtEl>
                                          <p:spTgt spid="227"/>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1000"/>
                                  </p:stCondLst>
                                  <p:childTnLst>
                                    <p:set>
                                      <p:cBhvr>
                                        <p:cTn id="132" dur="1" fill="hold">
                                          <p:stCondLst>
                                            <p:cond delay="0"/>
                                          </p:stCondLst>
                                        </p:cTn>
                                        <p:tgtEl>
                                          <p:spTgt spid="230"/>
                                        </p:tgtEl>
                                        <p:attrNameLst>
                                          <p:attrName>style.visibility</p:attrName>
                                        </p:attrNameLst>
                                      </p:cBhvr>
                                      <p:to>
                                        <p:strVal val="visible"/>
                                      </p:to>
                                    </p:set>
                                    <p:animEffect transition="in" filter="fade">
                                      <p:cBhvr>
                                        <p:cTn id="133" dur="1000"/>
                                        <p:tgtEl>
                                          <p:spTgt spid="230"/>
                                        </p:tgtEl>
                                      </p:cBhvr>
                                    </p:animEffect>
                                    <p:anim calcmode="lin" valueType="num">
                                      <p:cBhvr>
                                        <p:cTn id="134" dur="1000" fill="hold"/>
                                        <p:tgtEl>
                                          <p:spTgt spid="230"/>
                                        </p:tgtEl>
                                        <p:attrNameLst>
                                          <p:attrName>ppt_x</p:attrName>
                                        </p:attrNameLst>
                                      </p:cBhvr>
                                      <p:tavLst>
                                        <p:tav tm="0">
                                          <p:val>
                                            <p:strVal val="#ppt_x"/>
                                          </p:val>
                                        </p:tav>
                                        <p:tav tm="100000">
                                          <p:val>
                                            <p:strVal val="#ppt_x"/>
                                          </p:val>
                                        </p:tav>
                                      </p:tavLst>
                                    </p:anim>
                                    <p:anim calcmode="lin" valueType="num">
                                      <p:cBhvr>
                                        <p:cTn id="135" dur="1000" fill="hold"/>
                                        <p:tgtEl>
                                          <p:spTgt spid="230"/>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1000"/>
                                  </p:stCondLst>
                                  <p:childTnLst>
                                    <p:set>
                                      <p:cBhvr>
                                        <p:cTn id="137" dur="1" fill="hold">
                                          <p:stCondLst>
                                            <p:cond delay="0"/>
                                          </p:stCondLst>
                                        </p:cTn>
                                        <p:tgtEl>
                                          <p:spTgt spid="231"/>
                                        </p:tgtEl>
                                        <p:attrNameLst>
                                          <p:attrName>style.visibility</p:attrName>
                                        </p:attrNameLst>
                                      </p:cBhvr>
                                      <p:to>
                                        <p:strVal val="visible"/>
                                      </p:to>
                                    </p:set>
                                    <p:animEffect transition="in" filter="fade">
                                      <p:cBhvr>
                                        <p:cTn id="138" dur="1000"/>
                                        <p:tgtEl>
                                          <p:spTgt spid="231"/>
                                        </p:tgtEl>
                                      </p:cBhvr>
                                    </p:animEffect>
                                    <p:anim calcmode="lin" valueType="num">
                                      <p:cBhvr>
                                        <p:cTn id="139" dur="1000" fill="hold"/>
                                        <p:tgtEl>
                                          <p:spTgt spid="231"/>
                                        </p:tgtEl>
                                        <p:attrNameLst>
                                          <p:attrName>ppt_x</p:attrName>
                                        </p:attrNameLst>
                                      </p:cBhvr>
                                      <p:tavLst>
                                        <p:tav tm="0">
                                          <p:val>
                                            <p:strVal val="#ppt_x"/>
                                          </p:val>
                                        </p:tav>
                                        <p:tav tm="100000">
                                          <p:val>
                                            <p:strVal val="#ppt_x"/>
                                          </p:val>
                                        </p:tav>
                                      </p:tavLst>
                                    </p:anim>
                                    <p:anim calcmode="lin" valueType="num">
                                      <p:cBhvr>
                                        <p:cTn id="140" dur="1000" fill="hold"/>
                                        <p:tgtEl>
                                          <p:spTgt spid="231"/>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1500"/>
                                  </p:stCondLst>
                                  <p:childTnLst>
                                    <p:set>
                                      <p:cBhvr>
                                        <p:cTn id="142" dur="1" fill="hold">
                                          <p:stCondLst>
                                            <p:cond delay="0"/>
                                          </p:stCondLst>
                                        </p:cTn>
                                        <p:tgtEl>
                                          <p:spTgt spid="233"/>
                                        </p:tgtEl>
                                        <p:attrNameLst>
                                          <p:attrName>style.visibility</p:attrName>
                                        </p:attrNameLst>
                                      </p:cBhvr>
                                      <p:to>
                                        <p:strVal val="visible"/>
                                      </p:to>
                                    </p:set>
                                    <p:animEffect transition="in" filter="fade">
                                      <p:cBhvr>
                                        <p:cTn id="143" dur="1000"/>
                                        <p:tgtEl>
                                          <p:spTgt spid="233"/>
                                        </p:tgtEl>
                                      </p:cBhvr>
                                    </p:animEffect>
                                    <p:anim calcmode="lin" valueType="num">
                                      <p:cBhvr>
                                        <p:cTn id="144" dur="1000" fill="hold"/>
                                        <p:tgtEl>
                                          <p:spTgt spid="233"/>
                                        </p:tgtEl>
                                        <p:attrNameLst>
                                          <p:attrName>ppt_x</p:attrName>
                                        </p:attrNameLst>
                                      </p:cBhvr>
                                      <p:tavLst>
                                        <p:tav tm="0">
                                          <p:val>
                                            <p:strVal val="#ppt_x"/>
                                          </p:val>
                                        </p:tav>
                                        <p:tav tm="100000">
                                          <p:val>
                                            <p:strVal val="#ppt_x"/>
                                          </p:val>
                                        </p:tav>
                                      </p:tavLst>
                                    </p:anim>
                                    <p:anim calcmode="lin" valueType="num">
                                      <p:cBhvr>
                                        <p:cTn id="145" dur="1000" fill="hold"/>
                                        <p:tgtEl>
                                          <p:spTgt spid="233"/>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1500"/>
                                  </p:stCondLst>
                                  <p:childTnLst>
                                    <p:set>
                                      <p:cBhvr>
                                        <p:cTn id="147" dur="1" fill="hold">
                                          <p:stCondLst>
                                            <p:cond delay="0"/>
                                          </p:stCondLst>
                                        </p:cTn>
                                        <p:tgtEl>
                                          <p:spTgt spid="232"/>
                                        </p:tgtEl>
                                        <p:attrNameLst>
                                          <p:attrName>style.visibility</p:attrName>
                                        </p:attrNameLst>
                                      </p:cBhvr>
                                      <p:to>
                                        <p:strVal val="visible"/>
                                      </p:to>
                                    </p:set>
                                    <p:animEffect transition="in" filter="fade">
                                      <p:cBhvr>
                                        <p:cTn id="148" dur="1000"/>
                                        <p:tgtEl>
                                          <p:spTgt spid="232"/>
                                        </p:tgtEl>
                                      </p:cBhvr>
                                    </p:animEffect>
                                    <p:anim calcmode="lin" valueType="num">
                                      <p:cBhvr>
                                        <p:cTn id="149" dur="1000" fill="hold"/>
                                        <p:tgtEl>
                                          <p:spTgt spid="232"/>
                                        </p:tgtEl>
                                        <p:attrNameLst>
                                          <p:attrName>ppt_x</p:attrName>
                                        </p:attrNameLst>
                                      </p:cBhvr>
                                      <p:tavLst>
                                        <p:tav tm="0">
                                          <p:val>
                                            <p:strVal val="#ppt_x"/>
                                          </p:val>
                                        </p:tav>
                                        <p:tav tm="100000">
                                          <p:val>
                                            <p:strVal val="#ppt_x"/>
                                          </p:val>
                                        </p:tav>
                                      </p:tavLst>
                                    </p:anim>
                                    <p:anim calcmode="lin" valueType="num">
                                      <p:cBhvr>
                                        <p:cTn id="150" dur="1000" fill="hold"/>
                                        <p:tgtEl>
                                          <p:spTgt spid="232"/>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2000"/>
                                  </p:stCondLst>
                                  <p:childTnLst>
                                    <p:set>
                                      <p:cBhvr>
                                        <p:cTn id="152" dur="1" fill="hold">
                                          <p:stCondLst>
                                            <p:cond delay="0"/>
                                          </p:stCondLst>
                                        </p:cTn>
                                        <p:tgtEl>
                                          <p:spTgt spid="228"/>
                                        </p:tgtEl>
                                        <p:attrNameLst>
                                          <p:attrName>style.visibility</p:attrName>
                                        </p:attrNameLst>
                                      </p:cBhvr>
                                      <p:to>
                                        <p:strVal val="visible"/>
                                      </p:to>
                                    </p:set>
                                    <p:animEffect transition="in" filter="fade">
                                      <p:cBhvr>
                                        <p:cTn id="153" dur="1000"/>
                                        <p:tgtEl>
                                          <p:spTgt spid="228"/>
                                        </p:tgtEl>
                                      </p:cBhvr>
                                    </p:animEffect>
                                    <p:anim calcmode="lin" valueType="num">
                                      <p:cBhvr>
                                        <p:cTn id="154" dur="1000" fill="hold"/>
                                        <p:tgtEl>
                                          <p:spTgt spid="228"/>
                                        </p:tgtEl>
                                        <p:attrNameLst>
                                          <p:attrName>ppt_x</p:attrName>
                                        </p:attrNameLst>
                                      </p:cBhvr>
                                      <p:tavLst>
                                        <p:tav tm="0">
                                          <p:val>
                                            <p:strVal val="#ppt_x"/>
                                          </p:val>
                                        </p:tav>
                                        <p:tav tm="100000">
                                          <p:val>
                                            <p:strVal val="#ppt_x"/>
                                          </p:val>
                                        </p:tav>
                                      </p:tavLst>
                                    </p:anim>
                                    <p:anim calcmode="lin" valueType="num">
                                      <p:cBhvr>
                                        <p:cTn id="155" dur="1000" fill="hold"/>
                                        <p:tgtEl>
                                          <p:spTgt spid="228"/>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2000"/>
                                  </p:stCondLst>
                                  <p:childTnLst>
                                    <p:set>
                                      <p:cBhvr>
                                        <p:cTn id="157" dur="1" fill="hold">
                                          <p:stCondLst>
                                            <p:cond delay="0"/>
                                          </p:stCondLst>
                                        </p:cTn>
                                        <p:tgtEl>
                                          <p:spTgt spid="229"/>
                                        </p:tgtEl>
                                        <p:attrNameLst>
                                          <p:attrName>style.visibility</p:attrName>
                                        </p:attrNameLst>
                                      </p:cBhvr>
                                      <p:to>
                                        <p:strVal val="visible"/>
                                      </p:to>
                                    </p:set>
                                    <p:animEffect transition="in" filter="fade">
                                      <p:cBhvr>
                                        <p:cTn id="158" dur="1000"/>
                                        <p:tgtEl>
                                          <p:spTgt spid="229"/>
                                        </p:tgtEl>
                                      </p:cBhvr>
                                    </p:animEffect>
                                    <p:anim calcmode="lin" valueType="num">
                                      <p:cBhvr>
                                        <p:cTn id="159" dur="1000" fill="hold"/>
                                        <p:tgtEl>
                                          <p:spTgt spid="229"/>
                                        </p:tgtEl>
                                        <p:attrNameLst>
                                          <p:attrName>ppt_x</p:attrName>
                                        </p:attrNameLst>
                                      </p:cBhvr>
                                      <p:tavLst>
                                        <p:tav tm="0">
                                          <p:val>
                                            <p:strVal val="#ppt_x"/>
                                          </p:val>
                                        </p:tav>
                                        <p:tav tm="100000">
                                          <p:val>
                                            <p:strVal val="#ppt_x"/>
                                          </p:val>
                                        </p:tav>
                                      </p:tavLst>
                                    </p:anim>
                                    <p:anim calcmode="lin" valueType="num">
                                      <p:cBhvr>
                                        <p:cTn id="160" dur="1000" fill="hold"/>
                                        <p:tgtEl>
                                          <p:spTgt spid="229"/>
                                        </p:tgtEl>
                                        <p:attrNameLst>
                                          <p:attrName>ppt_y</p:attrName>
                                        </p:attrNameLst>
                                      </p:cBhvr>
                                      <p:tavLst>
                                        <p:tav tm="0">
                                          <p:val>
                                            <p:strVal val="#ppt_y+.1"/>
                                          </p:val>
                                        </p:tav>
                                        <p:tav tm="100000">
                                          <p:val>
                                            <p:strVal val="#ppt_y"/>
                                          </p:val>
                                        </p:tav>
                                      </p:tavLst>
                                    </p:anim>
                                  </p:childTnLst>
                                </p:cTn>
                              </p:par>
                            </p:childTnLst>
                          </p:cTn>
                        </p:par>
                        <p:par>
                          <p:cTn id="161" fill="hold">
                            <p:stCondLst>
                              <p:cond delay="5000"/>
                            </p:stCondLst>
                            <p:childTnLst>
                              <p:par>
                                <p:cTn id="162" presetID="22" presetClass="entr" presetSubtype="8" fill="hold" nodeType="afterEffect">
                                  <p:stCondLst>
                                    <p:cond delay="0"/>
                                  </p:stCondLst>
                                  <p:childTnLst>
                                    <p:set>
                                      <p:cBhvr>
                                        <p:cTn id="163" dur="1" fill="hold">
                                          <p:stCondLst>
                                            <p:cond delay="0"/>
                                          </p:stCondLst>
                                        </p:cTn>
                                        <p:tgtEl>
                                          <p:spTgt spid="235"/>
                                        </p:tgtEl>
                                        <p:attrNameLst>
                                          <p:attrName>style.visibility</p:attrName>
                                        </p:attrNameLst>
                                      </p:cBhvr>
                                      <p:to>
                                        <p:strVal val="visible"/>
                                      </p:to>
                                    </p:set>
                                    <p:animEffect transition="in" filter="wipe(left)">
                                      <p:cBhvr>
                                        <p:cTn id="164" dur="500"/>
                                        <p:tgtEl>
                                          <p:spTgt spid="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97" grpId="0" animBg="1"/>
      <p:bldP spid="198" grpId="0"/>
      <p:bldP spid="199" grpId="0" animBg="1"/>
      <p:bldP spid="199" grpId="1" animBg="1"/>
      <p:bldP spid="199" grpId="2" animBg="1"/>
      <p:bldP spid="199" grpId="3" animBg="1"/>
      <p:bldP spid="203" grpId="0"/>
      <p:bldP spid="222" grpId="0"/>
      <p:bldP spid="223" grpId="0"/>
      <p:bldP spid="224" grpId="0"/>
      <p:bldP spid="225" grpId="0"/>
      <p:bldP spid="226" grpId="0"/>
      <p:bldP spid="227" grpId="0"/>
      <p:bldP spid="228" grpId="0"/>
      <p:bldP spid="229" grpId="0"/>
      <p:bldP spid="230" grpId="0"/>
      <p:bldP spid="231" grpId="0"/>
      <p:bldP spid="232" grpId="0"/>
      <p:bldP spid="2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需求分析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60504" y="2568437"/>
            <a:ext cx="5109091" cy="2862322"/>
          </a:xfrm>
          <a:prstGeom prst="rect">
            <a:avLst/>
          </a:prstGeom>
          <a:noFill/>
        </p:spPr>
        <p:txBody>
          <a:bodyPr wrap="none" rtlCol="0">
            <a:spAutoFit/>
          </a:bodyPr>
          <a:lstStyle/>
          <a:p>
            <a:pPr>
              <a:lnSpc>
                <a:spcPct val="150000"/>
              </a:lnSpc>
            </a:pPr>
            <a:r>
              <a:rPr lang="zh-CN" altLang="en-US" sz="3200" b="1" dirty="0" smtClean="0">
                <a:latin typeface="微软雅黑" panose="020B0503020204020204" pitchFamily="34" charset="-122"/>
                <a:ea typeface="微软雅黑" panose="020B0503020204020204" pitchFamily="34" charset="-122"/>
                <a:cs typeface="方正兰亭细黑_GBK_M" pitchFamily="2" charset="2"/>
              </a:rPr>
              <a:t>项目在传统行业危机状况？</a:t>
            </a:r>
            <a:endParaRPr lang="en-US" altLang="zh-CN" sz="3200" b="1" dirty="0" smtClean="0">
              <a:latin typeface="微软雅黑" panose="020B0503020204020204" pitchFamily="34" charset="-122"/>
              <a:ea typeface="微软雅黑" panose="020B0503020204020204" pitchFamily="34" charset="-122"/>
              <a:cs typeface="方正兰亭细黑_GBK_M" pitchFamily="2" charset="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发展危机</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发展瓶颈</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管理不足</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政策改变</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endParaRPr lang="zh-CN" altLang="en-US" sz="3200" b="1" dirty="0">
              <a:latin typeface="微软雅黑" panose="020B0503020204020204" pitchFamily="34" charset="-122"/>
              <a:ea typeface="微软雅黑" panose="020B0503020204020204" pitchFamily="34" charset="-122"/>
              <a:cs typeface="方正兰亭细黑_GBK_M" pitchFamily="2" charset="2"/>
            </a:endParaRPr>
          </a:p>
        </p:txBody>
      </p:sp>
      <p:sp>
        <p:nvSpPr>
          <p:cNvPr id="9" name="TextBox 8"/>
          <p:cNvSpPr txBox="1"/>
          <p:nvPr/>
        </p:nvSpPr>
        <p:spPr>
          <a:xfrm>
            <a:off x="1060504" y="4800054"/>
            <a:ext cx="4698722" cy="1077218"/>
          </a:xfrm>
          <a:prstGeom prst="rect">
            <a:avLst/>
          </a:prstGeom>
          <a:noFill/>
        </p:spPr>
        <p:txBody>
          <a:bodyPr wrap="none" rtlCol="0">
            <a:spAutoFit/>
          </a:bodyPr>
          <a:lstStyle/>
          <a:p>
            <a:r>
              <a:rPr lang="zh-CN" altLang="en-US" sz="3200" dirty="0" smtClean="0">
                <a:latin typeface="微软雅黑" panose="020B0503020204020204" pitchFamily="34" charset="-122"/>
                <a:ea typeface="微软雅黑" panose="020B0503020204020204" pitchFamily="34" charset="-122"/>
              </a:rPr>
              <a:t>行业发展势头趋向于新兴</a:t>
            </a:r>
            <a:endParaRPr lang="en-US" altLang="zh-CN" sz="3200" dirty="0" smtClean="0">
              <a:latin typeface="微软雅黑" panose="020B0503020204020204" pitchFamily="34" charset="-122"/>
              <a:ea typeface="微软雅黑" panose="020B0503020204020204" pitchFamily="34" charset="-122"/>
            </a:endParaRPr>
          </a:p>
          <a:p>
            <a:r>
              <a:rPr lang="zh-CN" altLang="en-US" sz="3200" dirty="0" smtClean="0">
                <a:latin typeface="微软雅黑" panose="020B0503020204020204" pitchFamily="34" charset="-122"/>
                <a:ea typeface="微软雅黑" panose="020B0503020204020204" pitchFamily="34" charset="-122"/>
              </a:rPr>
              <a:t>行业形势</a:t>
            </a:r>
            <a:r>
              <a:rPr lang="en-US" altLang="zh-CN" sz="3200" dirty="0" smtClean="0">
                <a:latin typeface="微软雅黑" panose="020B0503020204020204" pitchFamily="34" charset="-122"/>
                <a:ea typeface="微软雅黑" panose="020B0503020204020204" pitchFamily="34" charset="-122"/>
              </a:rPr>
              <a:t>·····</a:t>
            </a:r>
            <a:endParaRPr lang="zh-CN" altLang="en-US" sz="3200" dirty="0">
              <a:latin typeface="微软雅黑" panose="020B0503020204020204" pitchFamily="34" charset="-122"/>
              <a:ea typeface="微软雅黑" panose="020B0503020204020204" pitchFamily="34" charset="-122"/>
            </a:endParaRPr>
          </a:p>
        </p:txBody>
      </p:sp>
      <p:sp>
        <p:nvSpPr>
          <p:cNvPr id="10" name="Freeform 12"/>
          <p:cNvSpPr/>
          <p:nvPr/>
        </p:nvSpPr>
        <p:spPr bwMode="auto">
          <a:xfrm>
            <a:off x="870266" y="2394719"/>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11" name="Freeform 12"/>
          <p:cNvSpPr/>
          <p:nvPr/>
        </p:nvSpPr>
        <p:spPr bwMode="auto">
          <a:xfrm flipH="1" flipV="1">
            <a:off x="5494907" y="5491063"/>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12" name="Freeform 11"/>
          <p:cNvSpPr/>
          <p:nvPr/>
        </p:nvSpPr>
        <p:spPr bwMode="auto">
          <a:xfrm rot="10800000">
            <a:off x="6133026" y="980728"/>
            <a:ext cx="1131031" cy="5060708"/>
          </a:xfrm>
          <a:custGeom>
            <a:avLst/>
            <a:gdLst>
              <a:gd name="T0" fmla="*/ 0 w 1412"/>
              <a:gd name="T1" fmla="*/ 82 h 6009"/>
              <a:gd name="T2" fmla="*/ 0 w 1412"/>
              <a:gd name="T3" fmla="*/ 0 h 6009"/>
              <a:gd name="T4" fmla="*/ 283 w 1412"/>
              <a:gd name="T5" fmla="*/ 71 h 6009"/>
              <a:gd name="T6" fmla="*/ 518 w 1412"/>
              <a:gd name="T7" fmla="*/ 182 h 6009"/>
              <a:gd name="T8" fmla="*/ 723 w 1412"/>
              <a:gd name="T9" fmla="*/ 367 h 6009"/>
              <a:gd name="T10" fmla="*/ 863 w 1412"/>
              <a:gd name="T11" fmla="*/ 597 h 6009"/>
              <a:gd name="T12" fmla="*/ 935 w 1412"/>
              <a:gd name="T13" fmla="*/ 848 h 6009"/>
              <a:gd name="T14" fmla="*/ 966 w 1412"/>
              <a:gd name="T15" fmla="*/ 1141 h 6009"/>
              <a:gd name="T16" fmla="*/ 931 w 1412"/>
              <a:gd name="T17" fmla="*/ 1500 h 6009"/>
              <a:gd name="T18" fmla="*/ 856 w 1412"/>
              <a:gd name="T19" fmla="*/ 1831 h 6009"/>
              <a:gd name="T20" fmla="*/ 828 w 1412"/>
              <a:gd name="T21" fmla="*/ 2176 h 6009"/>
              <a:gd name="T22" fmla="*/ 869 w 1412"/>
              <a:gd name="T23" fmla="*/ 2502 h 6009"/>
              <a:gd name="T24" fmla="*/ 961 w 1412"/>
              <a:gd name="T25" fmla="*/ 2687 h 6009"/>
              <a:gd name="T26" fmla="*/ 1110 w 1412"/>
              <a:gd name="T27" fmla="*/ 2815 h 6009"/>
              <a:gd name="T28" fmla="*/ 1244 w 1412"/>
              <a:gd name="T29" fmla="*/ 2889 h 6009"/>
              <a:gd name="T30" fmla="*/ 1412 w 1412"/>
              <a:gd name="T31" fmla="*/ 2920 h 6009"/>
              <a:gd name="T32" fmla="*/ 1412 w 1412"/>
              <a:gd name="T33" fmla="*/ 3079 h 6009"/>
              <a:gd name="T34" fmla="*/ 1156 w 1412"/>
              <a:gd name="T35" fmla="*/ 3164 h 6009"/>
              <a:gd name="T36" fmla="*/ 999 w 1412"/>
              <a:gd name="T37" fmla="*/ 3291 h 6009"/>
              <a:gd name="T38" fmla="*/ 880 w 1412"/>
              <a:gd name="T39" fmla="*/ 3508 h 6009"/>
              <a:gd name="T40" fmla="*/ 826 w 1412"/>
              <a:gd name="T41" fmla="*/ 3804 h 6009"/>
              <a:gd name="T42" fmla="*/ 850 w 1412"/>
              <a:gd name="T43" fmla="*/ 4193 h 6009"/>
              <a:gd name="T44" fmla="*/ 884 w 1412"/>
              <a:gd name="T45" fmla="*/ 4452 h 6009"/>
              <a:gd name="T46" fmla="*/ 935 w 1412"/>
              <a:gd name="T47" fmla="*/ 4752 h 6009"/>
              <a:gd name="T48" fmla="*/ 944 w 1412"/>
              <a:gd name="T49" fmla="*/ 5046 h 6009"/>
              <a:gd name="T50" fmla="*/ 893 w 1412"/>
              <a:gd name="T51" fmla="*/ 5331 h 6009"/>
              <a:gd name="T52" fmla="*/ 792 w 1412"/>
              <a:gd name="T53" fmla="*/ 5553 h 6009"/>
              <a:gd name="T54" fmla="*/ 639 w 1412"/>
              <a:gd name="T55" fmla="*/ 5737 h 6009"/>
              <a:gd name="T56" fmla="*/ 458 w 1412"/>
              <a:gd name="T57" fmla="*/ 5879 h 6009"/>
              <a:gd name="T58" fmla="*/ 310 w 1412"/>
              <a:gd name="T59" fmla="*/ 5967 h 6009"/>
              <a:gd name="T60" fmla="*/ 212 w 1412"/>
              <a:gd name="T61" fmla="*/ 6005 h 6009"/>
              <a:gd name="T62" fmla="*/ 171 w 1412"/>
              <a:gd name="T63" fmla="*/ 5973 h 6009"/>
              <a:gd name="T64" fmla="*/ 208 w 1412"/>
              <a:gd name="T65" fmla="*/ 5905 h 6009"/>
              <a:gd name="T66" fmla="*/ 300 w 1412"/>
              <a:gd name="T67" fmla="*/ 5840 h 6009"/>
              <a:gd name="T68" fmla="*/ 445 w 1412"/>
              <a:gd name="T69" fmla="*/ 5705 h 6009"/>
              <a:gd name="T70" fmla="*/ 564 w 1412"/>
              <a:gd name="T71" fmla="*/ 5512 h 6009"/>
              <a:gd name="T72" fmla="*/ 625 w 1412"/>
              <a:gd name="T73" fmla="*/ 5315 h 6009"/>
              <a:gd name="T74" fmla="*/ 638 w 1412"/>
              <a:gd name="T75" fmla="*/ 5121 h 6009"/>
              <a:gd name="T76" fmla="*/ 618 w 1412"/>
              <a:gd name="T77" fmla="*/ 4825 h 6009"/>
              <a:gd name="T78" fmla="*/ 584 w 1412"/>
              <a:gd name="T79" fmla="*/ 4415 h 6009"/>
              <a:gd name="T80" fmla="*/ 578 w 1412"/>
              <a:gd name="T81" fmla="*/ 4048 h 6009"/>
              <a:gd name="T82" fmla="*/ 632 w 1412"/>
              <a:gd name="T83" fmla="*/ 3704 h 6009"/>
              <a:gd name="T84" fmla="*/ 772 w 1412"/>
              <a:gd name="T85" fmla="*/ 3412 h 6009"/>
              <a:gd name="T86" fmla="*/ 941 w 1412"/>
              <a:gd name="T87" fmla="*/ 3215 h 6009"/>
              <a:gd name="T88" fmla="*/ 1273 w 1412"/>
              <a:gd name="T89" fmla="*/ 3012 h 6009"/>
              <a:gd name="T90" fmla="*/ 1034 w 1412"/>
              <a:gd name="T91" fmla="*/ 2880 h 6009"/>
              <a:gd name="T92" fmla="*/ 884 w 1412"/>
              <a:gd name="T93" fmla="*/ 2767 h 6009"/>
              <a:gd name="T94" fmla="*/ 739 w 1412"/>
              <a:gd name="T95" fmla="*/ 2564 h 6009"/>
              <a:gd name="T96" fmla="*/ 611 w 1412"/>
              <a:gd name="T97" fmla="*/ 2279 h 6009"/>
              <a:gd name="T98" fmla="*/ 558 w 1412"/>
              <a:gd name="T99" fmla="*/ 1973 h 6009"/>
              <a:gd name="T100" fmla="*/ 562 w 1412"/>
              <a:gd name="T101" fmla="*/ 1648 h 6009"/>
              <a:gd name="T102" fmla="*/ 605 w 1412"/>
              <a:gd name="T103" fmla="*/ 1308 h 6009"/>
              <a:gd name="T104" fmla="*/ 646 w 1412"/>
              <a:gd name="T105" fmla="*/ 904 h 6009"/>
              <a:gd name="T106" fmla="*/ 619 w 1412"/>
              <a:gd name="T107" fmla="*/ 644 h 6009"/>
              <a:gd name="T108" fmla="*/ 520 w 1412"/>
              <a:gd name="T109" fmla="*/ 441 h 6009"/>
              <a:gd name="T110" fmla="*/ 341 w 1412"/>
              <a:gd name="T111" fmla="*/ 240 h 6009"/>
              <a:gd name="T112" fmla="*/ 152 w 1412"/>
              <a:gd name="T113" fmla="*/ 132 h 6009"/>
              <a:gd name="T114" fmla="*/ 0 w 1412"/>
              <a:gd name="T115" fmla="*/ 82 h 6009"/>
              <a:gd name="connsiteX0" fmla="*/ 0 w 10000"/>
              <a:gd name="connsiteY0" fmla="*/ 136 h 9994"/>
              <a:gd name="connsiteX1" fmla="*/ 0 w 10000"/>
              <a:gd name="connsiteY1" fmla="*/ 0 h 9994"/>
              <a:gd name="connsiteX2" fmla="*/ 2004 w 10000"/>
              <a:gd name="connsiteY2" fmla="*/ 118 h 9994"/>
              <a:gd name="connsiteX3" fmla="*/ 3669 w 10000"/>
              <a:gd name="connsiteY3" fmla="*/ 303 h 9994"/>
              <a:gd name="connsiteX4" fmla="*/ 5120 w 10000"/>
              <a:gd name="connsiteY4" fmla="*/ 611 h 9994"/>
              <a:gd name="connsiteX5" fmla="*/ 6112 w 10000"/>
              <a:gd name="connsiteY5" fmla="*/ 994 h 9994"/>
              <a:gd name="connsiteX6" fmla="*/ 6622 w 10000"/>
              <a:gd name="connsiteY6" fmla="*/ 1411 h 9994"/>
              <a:gd name="connsiteX7" fmla="*/ 6841 w 10000"/>
              <a:gd name="connsiteY7" fmla="*/ 1899 h 9994"/>
              <a:gd name="connsiteX8" fmla="*/ 6593 w 10000"/>
              <a:gd name="connsiteY8" fmla="*/ 2496 h 9994"/>
              <a:gd name="connsiteX9" fmla="*/ 6062 w 10000"/>
              <a:gd name="connsiteY9" fmla="*/ 3047 h 9994"/>
              <a:gd name="connsiteX10" fmla="*/ 5864 w 10000"/>
              <a:gd name="connsiteY10" fmla="*/ 3621 h 9994"/>
              <a:gd name="connsiteX11" fmla="*/ 6154 w 10000"/>
              <a:gd name="connsiteY11" fmla="*/ 4164 h 9994"/>
              <a:gd name="connsiteX12" fmla="*/ 6806 w 10000"/>
              <a:gd name="connsiteY12" fmla="*/ 4472 h 9994"/>
              <a:gd name="connsiteX13" fmla="*/ 7861 w 10000"/>
              <a:gd name="connsiteY13" fmla="*/ 4685 h 9994"/>
              <a:gd name="connsiteX14" fmla="*/ 8810 w 10000"/>
              <a:gd name="connsiteY14" fmla="*/ 4808 h 9994"/>
              <a:gd name="connsiteX15" fmla="*/ 10000 w 10000"/>
              <a:gd name="connsiteY15" fmla="*/ 4859 h 9994"/>
              <a:gd name="connsiteX16" fmla="*/ 9999 w 10000"/>
              <a:gd name="connsiteY16" fmla="*/ 4994 h 9994"/>
              <a:gd name="connsiteX17" fmla="*/ 10000 w 10000"/>
              <a:gd name="connsiteY17" fmla="*/ 5124 h 9994"/>
              <a:gd name="connsiteX18" fmla="*/ 8187 w 10000"/>
              <a:gd name="connsiteY18" fmla="*/ 5265 h 9994"/>
              <a:gd name="connsiteX19" fmla="*/ 7075 w 10000"/>
              <a:gd name="connsiteY19" fmla="*/ 5477 h 9994"/>
              <a:gd name="connsiteX20" fmla="*/ 6232 w 10000"/>
              <a:gd name="connsiteY20" fmla="*/ 5838 h 9994"/>
              <a:gd name="connsiteX21" fmla="*/ 5850 w 10000"/>
              <a:gd name="connsiteY21" fmla="*/ 6331 h 9994"/>
              <a:gd name="connsiteX22" fmla="*/ 6020 w 10000"/>
              <a:gd name="connsiteY22" fmla="*/ 6978 h 9994"/>
              <a:gd name="connsiteX23" fmla="*/ 6261 w 10000"/>
              <a:gd name="connsiteY23" fmla="*/ 7409 h 9994"/>
              <a:gd name="connsiteX24" fmla="*/ 6622 w 10000"/>
              <a:gd name="connsiteY24" fmla="*/ 7908 h 9994"/>
              <a:gd name="connsiteX25" fmla="*/ 6686 w 10000"/>
              <a:gd name="connsiteY25" fmla="*/ 8397 h 9994"/>
              <a:gd name="connsiteX26" fmla="*/ 6324 w 10000"/>
              <a:gd name="connsiteY26" fmla="*/ 8872 h 9994"/>
              <a:gd name="connsiteX27" fmla="*/ 5609 w 10000"/>
              <a:gd name="connsiteY27" fmla="*/ 9241 h 9994"/>
              <a:gd name="connsiteX28" fmla="*/ 4525 w 10000"/>
              <a:gd name="connsiteY28" fmla="*/ 9547 h 9994"/>
              <a:gd name="connsiteX29" fmla="*/ 3244 w 10000"/>
              <a:gd name="connsiteY29" fmla="*/ 9784 h 9994"/>
              <a:gd name="connsiteX30" fmla="*/ 2195 w 10000"/>
              <a:gd name="connsiteY30" fmla="*/ 9930 h 9994"/>
              <a:gd name="connsiteX31" fmla="*/ 1501 w 10000"/>
              <a:gd name="connsiteY31" fmla="*/ 9993 h 9994"/>
              <a:gd name="connsiteX32" fmla="*/ 1211 w 10000"/>
              <a:gd name="connsiteY32" fmla="*/ 9940 h 9994"/>
              <a:gd name="connsiteX33" fmla="*/ 1473 w 10000"/>
              <a:gd name="connsiteY33" fmla="*/ 9827 h 9994"/>
              <a:gd name="connsiteX34" fmla="*/ 2125 w 10000"/>
              <a:gd name="connsiteY34" fmla="*/ 9719 h 9994"/>
              <a:gd name="connsiteX35" fmla="*/ 3152 w 10000"/>
              <a:gd name="connsiteY35" fmla="*/ 9494 h 9994"/>
              <a:gd name="connsiteX36" fmla="*/ 3994 w 10000"/>
              <a:gd name="connsiteY36" fmla="*/ 9173 h 9994"/>
              <a:gd name="connsiteX37" fmla="*/ 4426 w 10000"/>
              <a:gd name="connsiteY37" fmla="*/ 8845 h 9994"/>
              <a:gd name="connsiteX38" fmla="*/ 4518 w 10000"/>
              <a:gd name="connsiteY38" fmla="*/ 8522 h 9994"/>
              <a:gd name="connsiteX39" fmla="*/ 4377 w 10000"/>
              <a:gd name="connsiteY39" fmla="*/ 8030 h 9994"/>
              <a:gd name="connsiteX40" fmla="*/ 4136 w 10000"/>
              <a:gd name="connsiteY40" fmla="*/ 7347 h 9994"/>
              <a:gd name="connsiteX41" fmla="*/ 4093 w 10000"/>
              <a:gd name="connsiteY41" fmla="*/ 6737 h 9994"/>
              <a:gd name="connsiteX42" fmla="*/ 4476 w 10000"/>
              <a:gd name="connsiteY42" fmla="*/ 6164 h 9994"/>
              <a:gd name="connsiteX43" fmla="*/ 5467 w 10000"/>
              <a:gd name="connsiteY43" fmla="*/ 5678 h 9994"/>
              <a:gd name="connsiteX44" fmla="*/ 6664 w 10000"/>
              <a:gd name="connsiteY44" fmla="*/ 5350 h 9994"/>
              <a:gd name="connsiteX45" fmla="*/ 9016 w 10000"/>
              <a:gd name="connsiteY45" fmla="*/ 5012 h 9994"/>
              <a:gd name="connsiteX46" fmla="*/ 7323 w 10000"/>
              <a:gd name="connsiteY46" fmla="*/ 4793 h 9994"/>
              <a:gd name="connsiteX47" fmla="*/ 6261 w 10000"/>
              <a:gd name="connsiteY47" fmla="*/ 4605 h 9994"/>
              <a:gd name="connsiteX48" fmla="*/ 5234 w 10000"/>
              <a:gd name="connsiteY48" fmla="*/ 4267 h 9994"/>
              <a:gd name="connsiteX49" fmla="*/ 4327 w 10000"/>
              <a:gd name="connsiteY49" fmla="*/ 3793 h 9994"/>
              <a:gd name="connsiteX50" fmla="*/ 3952 w 10000"/>
              <a:gd name="connsiteY50" fmla="*/ 3283 h 9994"/>
              <a:gd name="connsiteX51" fmla="*/ 3980 w 10000"/>
              <a:gd name="connsiteY51" fmla="*/ 2743 h 9994"/>
              <a:gd name="connsiteX52" fmla="*/ 4285 w 10000"/>
              <a:gd name="connsiteY52" fmla="*/ 2177 h 9994"/>
              <a:gd name="connsiteX53" fmla="*/ 4575 w 10000"/>
              <a:gd name="connsiteY53" fmla="*/ 1504 h 9994"/>
              <a:gd name="connsiteX54" fmla="*/ 4384 w 10000"/>
              <a:gd name="connsiteY54" fmla="*/ 1072 h 9994"/>
              <a:gd name="connsiteX55" fmla="*/ 3683 w 10000"/>
              <a:gd name="connsiteY55" fmla="*/ 734 h 9994"/>
              <a:gd name="connsiteX56" fmla="*/ 2415 w 10000"/>
              <a:gd name="connsiteY56" fmla="*/ 399 h 9994"/>
              <a:gd name="connsiteX57" fmla="*/ 1076 w 10000"/>
              <a:gd name="connsiteY57" fmla="*/ 220 h 9994"/>
              <a:gd name="connsiteX58" fmla="*/ 0 w 10000"/>
              <a:gd name="connsiteY58" fmla="*/ 136 h 9994"/>
              <a:gd name="connsiteX0-1" fmla="*/ 0 w 11363"/>
              <a:gd name="connsiteY0-2" fmla="*/ 136 h 10000"/>
              <a:gd name="connsiteX1-3" fmla="*/ 0 w 11363"/>
              <a:gd name="connsiteY1-4" fmla="*/ 0 h 10000"/>
              <a:gd name="connsiteX2-5" fmla="*/ 2004 w 11363"/>
              <a:gd name="connsiteY2-6" fmla="*/ 118 h 10000"/>
              <a:gd name="connsiteX3-7" fmla="*/ 3669 w 11363"/>
              <a:gd name="connsiteY3-8" fmla="*/ 303 h 10000"/>
              <a:gd name="connsiteX4-9" fmla="*/ 5120 w 11363"/>
              <a:gd name="connsiteY4-10" fmla="*/ 611 h 10000"/>
              <a:gd name="connsiteX5-11" fmla="*/ 6112 w 11363"/>
              <a:gd name="connsiteY5-12" fmla="*/ 995 h 10000"/>
              <a:gd name="connsiteX6-13" fmla="*/ 6622 w 11363"/>
              <a:gd name="connsiteY6-14" fmla="*/ 1412 h 10000"/>
              <a:gd name="connsiteX7-15" fmla="*/ 6841 w 11363"/>
              <a:gd name="connsiteY7-16" fmla="*/ 1900 h 10000"/>
              <a:gd name="connsiteX8-17" fmla="*/ 6593 w 11363"/>
              <a:gd name="connsiteY8-18" fmla="*/ 2497 h 10000"/>
              <a:gd name="connsiteX9-19" fmla="*/ 6062 w 11363"/>
              <a:gd name="connsiteY9-20" fmla="*/ 3049 h 10000"/>
              <a:gd name="connsiteX10-21" fmla="*/ 5864 w 11363"/>
              <a:gd name="connsiteY10-22" fmla="*/ 3623 h 10000"/>
              <a:gd name="connsiteX11-23" fmla="*/ 6154 w 11363"/>
              <a:gd name="connsiteY11-24" fmla="*/ 4166 h 10000"/>
              <a:gd name="connsiteX12-25" fmla="*/ 6806 w 11363"/>
              <a:gd name="connsiteY12-26" fmla="*/ 4475 h 10000"/>
              <a:gd name="connsiteX13-27" fmla="*/ 7861 w 11363"/>
              <a:gd name="connsiteY13-28" fmla="*/ 4688 h 10000"/>
              <a:gd name="connsiteX14-29" fmla="*/ 8810 w 11363"/>
              <a:gd name="connsiteY14-30" fmla="*/ 4811 h 10000"/>
              <a:gd name="connsiteX15-31" fmla="*/ 10000 w 11363"/>
              <a:gd name="connsiteY15-32" fmla="*/ 4862 h 10000"/>
              <a:gd name="connsiteX16-33" fmla="*/ 11363 w 11363"/>
              <a:gd name="connsiteY16-34" fmla="*/ 4986 h 10000"/>
              <a:gd name="connsiteX17-35" fmla="*/ 10000 w 11363"/>
              <a:gd name="connsiteY17-36" fmla="*/ 5127 h 10000"/>
              <a:gd name="connsiteX18-37" fmla="*/ 8187 w 11363"/>
              <a:gd name="connsiteY18-38" fmla="*/ 5268 h 10000"/>
              <a:gd name="connsiteX19-39" fmla="*/ 7075 w 11363"/>
              <a:gd name="connsiteY19-40" fmla="*/ 5480 h 10000"/>
              <a:gd name="connsiteX20-41" fmla="*/ 6232 w 11363"/>
              <a:gd name="connsiteY20-42" fmla="*/ 5842 h 10000"/>
              <a:gd name="connsiteX21-43" fmla="*/ 5850 w 11363"/>
              <a:gd name="connsiteY21-44" fmla="*/ 6335 h 10000"/>
              <a:gd name="connsiteX22-45" fmla="*/ 6020 w 11363"/>
              <a:gd name="connsiteY22-46" fmla="*/ 6982 h 10000"/>
              <a:gd name="connsiteX23-47" fmla="*/ 6261 w 11363"/>
              <a:gd name="connsiteY23-48" fmla="*/ 7413 h 10000"/>
              <a:gd name="connsiteX24-49" fmla="*/ 6622 w 11363"/>
              <a:gd name="connsiteY24-50" fmla="*/ 7913 h 10000"/>
              <a:gd name="connsiteX25-51" fmla="*/ 6686 w 11363"/>
              <a:gd name="connsiteY25-52" fmla="*/ 8402 h 10000"/>
              <a:gd name="connsiteX26-53" fmla="*/ 6324 w 11363"/>
              <a:gd name="connsiteY26-54" fmla="*/ 8877 h 10000"/>
              <a:gd name="connsiteX27-55" fmla="*/ 5609 w 11363"/>
              <a:gd name="connsiteY27-56" fmla="*/ 9247 h 10000"/>
              <a:gd name="connsiteX28-57" fmla="*/ 4525 w 11363"/>
              <a:gd name="connsiteY28-58" fmla="*/ 9553 h 10000"/>
              <a:gd name="connsiteX29-59" fmla="*/ 3244 w 11363"/>
              <a:gd name="connsiteY29-60" fmla="*/ 9790 h 10000"/>
              <a:gd name="connsiteX30-61" fmla="*/ 2195 w 11363"/>
              <a:gd name="connsiteY30-62" fmla="*/ 9936 h 10000"/>
              <a:gd name="connsiteX31-63" fmla="*/ 1501 w 11363"/>
              <a:gd name="connsiteY31-64" fmla="*/ 9999 h 10000"/>
              <a:gd name="connsiteX32-65" fmla="*/ 1211 w 11363"/>
              <a:gd name="connsiteY32-66" fmla="*/ 9946 h 10000"/>
              <a:gd name="connsiteX33-67" fmla="*/ 1473 w 11363"/>
              <a:gd name="connsiteY33-68" fmla="*/ 9833 h 10000"/>
              <a:gd name="connsiteX34-69" fmla="*/ 2125 w 11363"/>
              <a:gd name="connsiteY34-70" fmla="*/ 9725 h 10000"/>
              <a:gd name="connsiteX35-71" fmla="*/ 3152 w 11363"/>
              <a:gd name="connsiteY35-72" fmla="*/ 9500 h 10000"/>
              <a:gd name="connsiteX36-73" fmla="*/ 3994 w 11363"/>
              <a:gd name="connsiteY36-74" fmla="*/ 9179 h 10000"/>
              <a:gd name="connsiteX37-75" fmla="*/ 4426 w 11363"/>
              <a:gd name="connsiteY37-76" fmla="*/ 8850 h 10000"/>
              <a:gd name="connsiteX38-77" fmla="*/ 4518 w 11363"/>
              <a:gd name="connsiteY38-78" fmla="*/ 8527 h 10000"/>
              <a:gd name="connsiteX39-79" fmla="*/ 4377 w 11363"/>
              <a:gd name="connsiteY39-80" fmla="*/ 8035 h 10000"/>
              <a:gd name="connsiteX40-81" fmla="*/ 4136 w 11363"/>
              <a:gd name="connsiteY40-82" fmla="*/ 7351 h 10000"/>
              <a:gd name="connsiteX41-83" fmla="*/ 4093 w 11363"/>
              <a:gd name="connsiteY41-84" fmla="*/ 6741 h 10000"/>
              <a:gd name="connsiteX42-85" fmla="*/ 4476 w 11363"/>
              <a:gd name="connsiteY42-86" fmla="*/ 6168 h 10000"/>
              <a:gd name="connsiteX43-87" fmla="*/ 5467 w 11363"/>
              <a:gd name="connsiteY43-88" fmla="*/ 5681 h 10000"/>
              <a:gd name="connsiteX44-89" fmla="*/ 6664 w 11363"/>
              <a:gd name="connsiteY44-90" fmla="*/ 5353 h 10000"/>
              <a:gd name="connsiteX45-91" fmla="*/ 9016 w 11363"/>
              <a:gd name="connsiteY45-92" fmla="*/ 5015 h 10000"/>
              <a:gd name="connsiteX46-93" fmla="*/ 7323 w 11363"/>
              <a:gd name="connsiteY46-94" fmla="*/ 4796 h 10000"/>
              <a:gd name="connsiteX47-95" fmla="*/ 6261 w 11363"/>
              <a:gd name="connsiteY47-96" fmla="*/ 4608 h 10000"/>
              <a:gd name="connsiteX48-97" fmla="*/ 5234 w 11363"/>
              <a:gd name="connsiteY48-98" fmla="*/ 4270 h 10000"/>
              <a:gd name="connsiteX49-99" fmla="*/ 4327 w 11363"/>
              <a:gd name="connsiteY49-100" fmla="*/ 3795 h 10000"/>
              <a:gd name="connsiteX50-101" fmla="*/ 3952 w 11363"/>
              <a:gd name="connsiteY50-102" fmla="*/ 3285 h 10000"/>
              <a:gd name="connsiteX51-103" fmla="*/ 3980 w 11363"/>
              <a:gd name="connsiteY51-104" fmla="*/ 2745 h 10000"/>
              <a:gd name="connsiteX52-105" fmla="*/ 4285 w 11363"/>
              <a:gd name="connsiteY52-106" fmla="*/ 2178 h 10000"/>
              <a:gd name="connsiteX53-107" fmla="*/ 4575 w 11363"/>
              <a:gd name="connsiteY53-108" fmla="*/ 1505 h 10000"/>
              <a:gd name="connsiteX54-109" fmla="*/ 4384 w 11363"/>
              <a:gd name="connsiteY54-110" fmla="*/ 1073 h 10000"/>
              <a:gd name="connsiteX55-111" fmla="*/ 3683 w 11363"/>
              <a:gd name="connsiteY55-112" fmla="*/ 734 h 10000"/>
              <a:gd name="connsiteX56-113" fmla="*/ 2415 w 11363"/>
              <a:gd name="connsiteY56-114" fmla="*/ 399 h 10000"/>
              <a:gd name="connsiteX57-115" fmla="*/ 1076 w 11363"/>
              <a:gd name="connsiteY57-116" fmla="*/ 220 h 10000"/>
              <a:gd name="connsiteX58-117" fmla="*/ 0 w 11363"/>
              <a:gd name="connsiteY58-118" fmla="*/ 136 h 10000"/>
              <a:gd name="connsiteX0-119" fmla="*/ 0 w 11399"/>
              <a:gd name="connsiteY0-120" fmla="*/ 136 h 10000"/>
              <a:gd name="connsiteX1-121" fmla="*/ 0 w 11399"/>
              <a:gd name="connsiteY1-122" fmla="*/ 0 h 10000"/>
              <a:gd name="connsiteX2-123" fmla="*/ 2004 w 11399"/>
              <a:gd name="connsiteY2-124" fmla="*/ 118 h 10000"/>
              <a:gd name="connsiteX3-125" fmla="*/ 3669 w 11399"/>
              <a:gd name="connsiteY3-126" fmla="*/ 303 h 10000"/>
              <a:gd name="connsiteX4-127" fmla="*/ 5120 w 11399"/>
              <a:gd name="connsiteY4-128" fmla="*/ 611 h 10000"/>
              <a:gd name="connsiteX5-129" fmla="*/ 6112 w 11399"/>
              <a:gd name="connsiteY5-130" fmla="*/ 995 h 10000"/>
              <a:gd name="connsiteX6-131" fmla="*/ 6622 w 11399"/>
              <a:gd name="connsiteY6-132" fmla="*/ 1412 h 10000"/>
              <a:gd name="connsiteX7-133" fmla="*/ 6841 w 11399"/>
              <a:gd name="connsiteY7-134" fmla="*/ 1900 h 10000"/>
              <a:gd name="connsiteX8-135" fmla="*/ 6593 w 11399"/>
              <a:gd name="connsiteY8-136" fmla="*/ 2497 h 10000"/>
              <a:gd name="connsiteX9-137" fmla="*/ 6062 w 11399"/>
              <a:gd name="connsiteY9-138" fmla="*/ 3049 h 10000"/>
              <a:gd name="connsiteX10-139" fmla="*/ 5864 w 11399"/>
              <a:gd name="connsiteY10-140" fmla="*/ 3623 h 10000"/>
              <a:gd name="connsiteX11-141" fmla="*/ 6154 w 11399"/>
              <a:gd name="connsiteY11-142" fmla="*/ 4166 h 10000"/>
              <a:gd name="connsiteX12-143" fmla="*/ 6806 w 11399"/>
              <a:gd name="connsiteY12-144" fmla="*/ 4475 h 10000"/>
              <a:gd name="connsiteX13-145" fmla="*/ 7861 w 11399"/>
              <a:gd name="connsiteY13-146" fmla="*/ 4688 h 10000"/>
              <a:gd name="connsiteX14-147" fmla="*/ 8810 w 11399"/>
              <a:gd name="connsiteY14-148" fmla="*/ 4811 h 10000"/>
              <a:gd name="connsiteX15-149" fmla="*/ 10000 w 11399"/>
              <a:gd name="connsiteY15-150" fmla="*/ 4862 h 10000"/>
              <a:gd name="connsiteX16-151" fmla="*/ 11363 w 11399"/>
              <a:gd name="connsiteY16-152" fmla="*/ 4986 h 10000"/>
              <a:gd name="connsiteX17-153" fmla="*/ 8187 w 11399"/>
              <a:gd name="connsiteY17-154" fmla="*/ 5268 h 10000"/>
              <a:gd name="connsiteX18-155" fmla="*/ 7075 w 11399"/>
              <a:gd name="connsiteY18-156" fmla="*/ 5480 h 10000"/>
              <a:gd name="connsiteX19-157" fmla="*/ 6232 w 11399"/>
              <a:gd name="connsiteY19-158" fmla="*/ 5842 h 10000"/>
              <a:gd name="connsiteX20-159" fmla="*/ 5850 w 11399"/>
              <a:gd name="connsiteY20-160" fmla="*/ 6335 h 10000"/>
              <a:gd name="connsiteX21-161" fmla="*/ 6020 w 11399"/>
              <a:gd name="connsiteY21-162" fmla="*/ 6982 h 10000"/>
              <a:gd name="connsiteX22-163" fmla="*/ 6261 w 11399"/>
              <a:gd name="connsiteY22-164" fmla="*/ 7413 h 10000"/>
              <a:gd name="connsiteX23-165" fmla="*/ 6622 w 11399"/>
              <a:gd name="connsiteY23-166" fmla="*/ 7913 h 10000"/>
              <a:gd name="connsiteX24-167" fmla="*/ 6686 w 11399"/>
              <a:gd name="connsiteY24-168" fmla="*/ 8402 h 10000"/>
              <a:gd name="connsiteX25-169" fmla="*/ 6324 w 11399"/>
              <a:gd name="connsiteY25-170" fmla="*/ 8877 h 10000"/>
              <a:gd name="connsiteX26-171" fmla="*/ 5609 w 11399"/>
              <a:gd name="connsiteY26-172" fmla="*/ 9247 h 10000"/>
              <a:gd name="connsiteX27-173" fmla="*/ 4525 w 11399"/>
              <a:gd name="connsiteY27-174" fmla="*/ 9553 h 10000"/>
              <a:gd name="connsiteX28-175" fmla="*/ 3244 w 11399"/>
              <a:gd name="connsiteY28-176" fmla="*/ 9790 h 10000"/>
              <a:gd name="connsiteX29-177" fmla="*/ 2195 w 11399"/>
              <a:gd name="connsiteY29-178" fmla="*/ 9936 h 10000"/>
              <a:gd name="connsiteX30-179" fmla="*/ 1501 w 11399"/>
              <a:gd name="connsiteY30-180" fmla="*/ 9999 h 10000"/>
              <a:gd name="connsiteX31-181" fmla="*/ 1211 w 11399"/>
              <a:gd name="connsiteY31-182" fmla="*/ 9946 h 10000"/>
              <a:gd name="connsiteX32-183" fmla="*/ 1473 w 11399"/>
              <a:gd name="connsiteY32-184" fmla="*/ 9833 h 10000"/>
              <a:gd name="connsiteX33-185" fmla="*/ 2125 w 11399"/>
              <a:gd name="connsiteY33-186" fmla="*/ 9725 h 10000"/>
              <a:gd name="connsiteX34-187" fmla="*/ 3152 w 11399"/>
              <a:gd name="connsiteY34-188" fmla="*/ 9500 h 10000"/>
              <a:gd name="connsiteX35-189" fmla="*/ 3994 w 11399"/>
              <a:gd name="connsiteY35-190" fmla="*/ 9179 h 10000"/>
              <a:gd name="connsiteX36-191" fmla="*/ 4426 w 11399"/>
              <a:gd name="connsiteY36-192" fmla="*/ 8850 h 10000"/>
              <a:gd name="connsiteX37-193" fmla="*/ 4518 w 11399"/>
              <a:gd name="connsiteY37-194" fmla="*/ 8527 h 10000"/>
              <a:gd name="connsiteX38-195" fmla="*/ 4377 w 11399"/>
              <a:gd name="connsiteY38-196" fmla="*/ 8035 h 10000"/>
              <a:gd name="connsiteX39-197" fmla="*/ 4136 w 11399"/>
              <a:gd name="connsiteY39-198" fmla="*/ 7351 h 10000"/>
              <a:gd name="connsiteX40-199" fmla="*/ 4093 w 11399"/>
              <a:gd name="connsiteY40-200" fmla="*/ 6741 h 10000"/>
              <a:gd name="connsiteX41-201" fmla="*/ 4476 w 11399"/>
              <a:gd name="connsiteY41-202" fmla="*/ 6168 h 10000"/>
              <a:gd name="connsiteX42-203" fmla="*/ 5467 w 11399"/>
              <a:gd name="connsiteY42-204" fmla="*/ 5681 h 10000"/>
              <a:gd name="connsiteX43-205" fmla="*/ 6664 w 11399"/>
              <a:gd name="connsiteY43-206" fmla="*/ 5353 h 10000"/>
              <a:gd name="connsiteX44-207" fmla="*/ 9016 w 11399"/>
              <a:gd name="connsiteY44-208" fmla="*/ 5015 h 10000"/>
              <a:gd name="connsiteX45-209" fmla="*/ 7323 w 11399"/>
              <a:gd name="connsiteY45-210" fmla="*/ 4796 h 10000"/>
              <a:gd name="connsiteX46-211" fmla="*/ 6261 w 11399"/>
              <a:gd name="connsiteY46-212" fmla="*/ 4608 h 10000"/>
              <a:gd name="connsiteX47-213" fmla="*/ 5234 w 11399"/>
              <a:gd name="connsiteY47-214" fmla="*/ 4270 h 10000"/>
              <a:gd name="connsiteX48-215" fmla="*/ 4327 w 11399"/>
              <a:gd name="connsiteY48-216" fmla="*/ 3795 h 10000"/>
              <a:gd name="connsiteX49-217" fmla="*/ 3952 w 11399"/>
              <a:gd name="connsiteY49-218" fmla="*/ 3285 h 10000"/>
              <a:gd name="connsiteX50-219" fmla="*/ 3980 w 11399"/>
              <a:gd name="connsiteY50-220" fmla="*/ 2745 h 10000"/>
              <a:gd name="connsiteX51-221" fmla="*/ 4285 w 11399"/>
              <a:gd name="connsiteY51-222" fmla="*/ 2178 h 10000"/>
              <a:gd name="connsiteX52-223" fmla="*/ 4575 w 11399"/>
              <a:gd name="connsiteY52-224" fmla="*/ 1505 h 10000"/>
              <a:gd name="connsiteX53-225" fmla="*/ 4384 w 11399"/>
              <a:gd name="connsiteY53-226" fmla="*/ 1073 h 10000"/>
              <a:gd name="connsiteX54-227" fmla="*/ 3683 w 11399"/>
              <a:gd name="connsiteY54-228" fmla="*/ 734 h 10000"/>
              <a:gd name="connsiteX55-229" fmla="*/ 2415 w 11399"/>
              <a:gd name="connsiteY55-230" fmla="*/ 399 h 10000"/>
              <a:gd name="connsiteX56-231" fmla="*/ 1076 w 11399"/>
              <a:gd name="connsiteY56-232" fmla="*/ 220 h 10000"/>
              <a:gd name="connsiteX57-233" fmla="*/ 0 w 11399"/>
              <a:gd name="connsiteY57-234" fmla="*/ 136 h 10000"/>
              <a:gd name="connsiteX0-235" fmla="*/ 0 w 11363"/>
              <a:gd name="connsiteY0-236" fmla="*/ 136 h 10000"/>
              <a:gd name="connsiteX1-237" fmla="*/ 0 w 11363"/>
              <a:gd name="connsiteY1-238" fmla="*/ 0 h 10000"/>
              <a:gd name="connsiteX2-239" fmla="*/ 2004 w 11363"/>
              <a:gd name="connsiteY2-240" fmla="*/ 118 h 10000"/>
              <a:gd name="connsiteX3-241" fmla="*/ 3669 w 11363"/>
              <a:gd name="connsiteY3-242" fmla="*/ 303 h 10000"/>
              <a:gd name="connsiteX4-243" fmla="*/ 5120 w 11363"/>
              <a:gd name="connsiteY4-244" fmla="*/ 611 h 10000"/>
              <a:gd name="connsiteX5-245" fmla="*/ 6112 w 11363"/>
              <a:gd name="connsiteY5-246" fmla="*/ 995 h 10000"/>
              <a:gd name="connsiteX6-247" fmla="*/ 6622 w 11363"/>
              <a:gd name="connsiteY6-248" fmla="*/ 1412 h 10000"/>
              <a:gd name="connsiteX7-249" fmla="*/ 6841 w 11363"/>
              <a:gd name="connsiteY7-250" fmla="*/ 1900 h 10000"/>
              <a:gd name="connsiteX8-251" fmla="*/ 6593 w 11363"/>
              <a:gd name="connsiteY8-252" fmla="*/ 2497 h 10000"/>
              <a:gd name="connsiteX9-253" fmla="*/ 6062 w 11363"/>
              <a:gd name="connsiteY9-254" fmla="*/ 3049 h 10000"/>
              <a:gd name="connsiteX10-255" fmla="*/ 5864 w 11363"/>
              <a:gd name="connsiteY10-256" fmla="*/ 3623 h 10000"/>
              <a:gd name="connsiteX11-257" fmla="*/ 6154 w 11363"/>
              <a:gd name="connsiteY11-258" fmla="*/ 4166 h 10000"/>
              <a:gd name="connsiteX12-259" fmla="*/ 6806 w 11363"/>
              <a:gd name="connsiteY12-260" fmla="*/ 4475 h 10000"/>
              <a:gd name="connsiteX13-261" fmla="*/ 7861 w 11363"/>
              <a:gd name="connsiteY13-262" fmla="*/ 4688 h 10000"/>
              <a:gd name="connsiteX14-263" fmla="*/ 8810 w 11363"/>
              <a:gd name="connsiteY14-264" fmla="*/ 4811 h 10000"/>
              <a:gd name="connsiteX15-265" fmla="*/ 11363 w 11363"/>
              <a:gd name="connsiteY15-266" fmla="*/ 4986 h 10000"/>
              <a:gd name="connsiteX16-267" fmla="*/ 8187 w 11363"/>
              <a:gd name="connsiteY16-268" fmla="*/ 5268 h 10000"/>
              <a:gd name="connsiteX17-269" fmla="*/ 7075 w 11363"/>
              <a:gd name="connsiteY17-270" fmla="*/ 5480 h 10000"/>
              <a:gd name="connsiteX18-271" fmla="*/ 6232 w 11363"/>
              <a:gd name="connsiteY18-272" fmla="*/ 5842 h 10000"/>
              <a:gd name="connsiteX19-273" fmla="*/ 5850 w 11363"/>
              <a:gd name="connsiteY19-274" fmla="*/ 6335 h 10000"/>
              <a:gd name="connsiteX20-275" fmla="*/ 6020 w 11363"/>
              <a:gd name="connsiteY20-276" fmla="*/ 6982 h 10000"/>
              <a:gd name="connsiteX21-277" fmla="*/ 6261 w 11363"/>
              <a:gd name="connsiteY21-278" fmla="*/ 7413 h 10000"/>
              <a:gd name="connsiteX22-279" fmla="*/ 6622 w 11363"/>
              <a:gd name="connsiteY22-280" fmla="*/ 7913 h 10000"/>
              <a:gd name="connsiteX23-281" fmla="*/ 6686 w 11363"/>
              <a:gd name="connsiteY23-282" fmla="*/ 8402 h 10000"/>
              <a:gd name="connsiteX24-283" fmla="*/ 6324 w 11363"/>
              <a:gd name="connsiteY24-284" fmla="*/ 8877 h 10000"/>
              <a:gd name="connsiteX25-285" fmla="*/ 5609 w 11363"/>
              <a:gd name="connsiteY25-286" fmla="*/ 9247 h 10000"/>
              <a:gd name="connsiteX26-287" fmla="*/ 4525 w 11363"/>
              <a:gd name="connsiteY26-288" fmla="*/ 9553 h 10000"/>
              <a:gd name="connsiteX27-289" fmla="*/ 3244 w 11363"/>
              <a:gd name="connsiteY27-290" fmla="*/ 9790 h 10000"/>
              <a:gd name="connsiteX28-291" fmla="*/ 2195 w 11363"/>
              <a:gd name="connsiteY28-292" fmla="*/ 9936 h 10000"/>
              <a:gd name="connsiteX29-293" fmla="*/ 1501 w 11363"/>
              <a:gd name="connsiteY29-294" fmla="*/ 9999 h 10000"/>
              <a:gd name="connsiteX30-295" fmla="*/ 1211 w 11363"/>
              <a:gd name="connsiteY30-296" fmla="*/ 9946 h 10000"/>
              <a:gd name="connsiteX31-297" fmla="*/ 1473 w 11363"/>
              <a:gd name="connsiteY31-298" fmla="*/ 9833 h 10000"/>
              <a:gd name="connsiteX32-299" fmla="*/ 2125 w 11363"/>
              <a:gd name="connsiteY32-300" fmla="*/ 9725 h 10000"/>
              <a:gd name="connsiteX33-301" fmla="*/ 3152 w 11363"/>
              <a:gd name="connsiteY33-302" fmla="*/ 9500 h 10000"/>
              <a:gd name="connsiteX34-303" fmla="*/ 3994 w 11363"/>
              <a:gd name="connsiteY34-304" fmla="*/ 9179 h 10000"/>
              <a:gd name="connsiteX35-305" fmla="*/ 4426 w 11363"/>
              <a:gd name="connsiteY35-306" fmla="*/ 8850 h 10000"/>
              <a:gd name="connsiteX36-307" fmla="*/ 4518 w 11363"/>
              <a:gd name="connsiteY36-308" fmla="*/ 8527 h 10000"/>
              <a:gd name="connsiteX37-309" fmla="*/ 4377 w 11363"/>
              <a:gd name="connsiteY37-310" fmla="*/ 8035 h 10000"/>
              <a:gd name="connsiteX38-311" fmla="*/ 4136 w 11363"/>
              <a:gd name="connsiteY38-312" fmla="*/ 7351 h 10000"/>
              <a:gd name="connsiteX39-313" fmla="*/ 4093 w 11363"/>
              <a:gd name="connsiteY39-314" fmla="*/ 6741 h 10000"/>
              <a:gd name="connsiteX40-315" fmla="*/ 4476 w 11363"/>
              <a:gd name="connsiteY40-316" fmla="*/ 6168 h 10000"/>
              <a:gd name="connsiteX41-317" fmla="*/ 5467 w 11363"/>
              <a:gd name="connsiteY41-318" fmla="*/ 5681 h 10000"/>
              <a:gd name="connsiteX42-319" fmla="*/ 6664 w 11363"/>
              <a:gd name="connsiteY42-320" fmla="*/ 5353 h 10000"/>
              <a:gd name="connsiteX43-321" fmla="*/ 9016 w 11363"/>
              <a:gd name="connsiteY43-322" fmla="*/ 5015 h 10000"/>
              <a:gd name="connsiteX44-323" fmla="*/ 7323 w 11363"/>
              <a:gd name="connsiteY44-324" fmla="*/ 4796 h 10000"/>
              <a:gd name="connsiteX45-325" fmla="*/ 6261 w 11363"/>
              <a:gd name="connsiteY45-326" fmla="*/ 4608 h 10000"/>
              <a:gd name="connsiteX46-327" fmla="*/ 5234 w 11363"/>
              <a:gd name="connsiteY46-328" fmla="*/ 4270 h 10000"/>
              <a:gd name="connsiteX47-329" fmla="*/ 4327 w 11363"/>
              <a:gd name="connsiteY47-330" fmla="*/ 3795 h 10000"/>
              <a:gd name="connsiteX48-331" fmla="*/ 3952 w 11363"/>
              <a:gd name="connsiteY48-332" fmla="*/ 3285 h 10000"/>
              <a:gd name="connsiteX49-333" fmla="*/ 3980 w 11363"/>
              <a:gd name="connsiteY49-334" fmla="*/ 2745 h 10000"/>
              <a:gd name="connsiteX50-335" fmla="*/ 4285 w 11363"/>
              <a:gd name="connsiteY50-336" fmla="*/ 2178 h 10000"/>
              <a:gd name="connsiteX51-337" fmla="*/ 4575 w 11363"/>
              <a:gd name="connsiteY51-338" fmla="*/ 1505 h 10000"/>
              <a:gd name="connsiteX52-339" fmla="*/ 4384 w 11363"/>
              <a:gd name="connsiteY52-340" fmla="*/ 1073 h 10000"/>
              <a:gd name="connsiteX53-341" fmla="*/ 3683 w 11363"/>
              <a:gd name="connsiteY53-342" fmla="*/ 734 h 10000"/>
              <a:gd name="connsiteX54-343" fmla="*/ 2415 w 11363"/>
              <a:gd name="connsiteY54-344" fmla="*/ 399 h 10000"/>
              <a:gd name="connsiteX55-345" fmla="*/ 1076 w 11363"/>
              <a:gd name="connsiteY55-346" fmla="*/ 220 h 10000"/>
              <a:gd name="connsiteX56-347" fmla="*/ 0 w 11363"/>
              <a:gd name="connsiteY56-348" fmla="*/ 136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Lst>
            <a:rect l="l" t="t" r="r" b="b"/>
            <a:pathLst>
              <a:path w="11363" h="10000">
                <a:moveTo>
                  <a:pt x="0" y="136"/>
                </a:moveTo>
                <a:lnTo>
                  <a:pt x="0" y="0"/>
                </a:lnTo>
                <a:lnTo>
                  <a:pt x="2004" y="118"/>
                </a:lnTo>
                <a:cubicBezTo>
                  <a:pt x="2578" y="158"/>
                  <a:pt x="3130" y="220"/>
                  <a:pt x="3669" y="303"/>
                </a:cubicBezTo>
                <a:cubicBezTo>
                  <a:pt x="4207" y="384"/>
                  <a:pt x="4688" y="488"/>
                  <a:pt x="5120" y="611"/>
                </a:cubicBezTo>
                <a:cubicBezTo>
                  <a:pt x="5552" y="737"/>
                  <a:pt x="5878" y="865"/>
                  <a:pt x="6112" y="995"/>
                </a:cubicBezTo>
                <a:cubicBezTo>
                  <a:pt x="6331" y="1124"/>
                  <a:pt x="6494" y="1264"/>
                  <a:pt x="6622" y="1412"/>
                </a:cubicBezTo>
                <a:cubicBezTo>
                  <a:pt x="6742" y="1560"/>
                  <a:pt x="6820" y="1725"/>
                  <a:pt x="6841" y="1900"/>
                </a:cubicBezTo>
                <a:cubicBezTo>
                  <a:pt x="6870" y="2078"/>
                  <a:pt x="6792" y="2278"/>
                  <a:pt x="6593" y="2497"/>
                </a:cubicBezTo>
                <a:lnTo>
                  <a:pt x="6062" y="3049"/>
                </a:lnTo>
                <a:cubicBezTo>
                  <a:pt x="5907" y="3232"/>
                  <a:pt x="5850" y="3422"/>
                  <a:pt x="5864" y="3623"/>
                </a:cubicBezTo>
                <a:cubicBezTo>
                  <a:pt x="5864" y="3843"/>
                  <a:pt x="5956" y="4024"/>
                  <a:pt x="6154" y="4166"/>
                </a:cubicBezTo>
                <a:cubicBezTo>
                  <a:pt x="6346" y="4308"/>
                  <a:pt x="6558" y="4411"/>
                  <a:pt x="6806" y="4475"/>
                </a:cubicBezTo>
                <a:cubicBezTo>
                  <a:pt x="7040" y="4536"/>
                  <a:pt x="7394" y="4608"/>
                  <a:pt x="7861" y="4688"/>
                </a:cubicBezTo>
                <a:cubicBezTo>
                  <a:pt x="8329" y="4766"/>
                  <a:pt x="8647" y="4807"/>
                  <a:pt x="8810" y="4811"/>
                </a:cubicBezTo>
                <a:lnTo>
                  <a:pt x="11363" y="4986"/>
                </a:lnTo>
                <a:cubicBezTo>
                  <a:pt x="11061" y="5054"/>
                  <a:pt x="8902" y="5186"/>
                  <a:pt x="8187" y="5268"/>
                </a:cubicBezTo>
                <a:cubicBezTo>
                  <a:pt x="7783" y="5317"/>
                  <a:pt x="7415" y="5388"/>
                  <a:pt x="7075" y="5480"/>
                </a:cubicBezTo>
                <a:cubicBezTo>
                  <a:pt x="6742" y="5573"/>
                  <a:pt x="6459" y="5693"/>
                  <a:pt x="6232" y="5842"/>
                </a:cubicBezTo>
                <a:cubicBezTo>
                  <a:pt x="5999" y="5988"/>
                  <a:pt x="5871" y="6153"/>
                  <a:pt x="5850" y="6335"/>
                </a:cubicBezTo>
                <a:cubicBezTo>
                  <a:pt x="5829" y="6518"/>
                  <a:pt x="5878" y="6732"/>
                  <a:pt x="6020" y="6982"/>
                </a:cubicBezTo>
                <a:cubicBezTo>
                  <a:pt x="6091" y="7153"/>
                  <a:pt x="6176" y="7298"/>
                  <a:pt x="6261" y="7413"/>
                </a:cubicBezTo>
                <a:lnTo>
                  <a:pt x="6622" y="7913"/>
                </a:lnTo>
                <a:cubicBezTo>
                  <a:pt x="6714" y="8085"/>
                  <a:pt x="6735" y="8248"/>
                  <a:pt x="6686" y="8402"/>
                </a:cubicBezTo>
                <a:cubicBezTo>
                  <a:pt x="6629" y="8575"/>
                  <a:pt x="6508" y="8735"/>
                  <a:pt x="6324" y="8877"/>
                </a:cubicBezTo>
                <a:cubicBezTo>
                  <a:pt x="6133" y="9018"/>
                  <a:pt x="5892" y="9143"/>
                  <a:pt x="5609" y="9247"/>
                </a:cubicBezTo>
                <a:cubicBezTo>
                  <a:pt x="5333" y="9354"/>
                  <a:pt x="4972" y="9455"/>
                  <a:pt x="4525" y="9553"/>
                </a:cubicBezTo>
                <a:cubicBezTo>
                  <a:pt x="4093" y="9652"/>
                  <a:pt x="3661" y="9730"/>
                  <a:pt x="3244" y="9790"/>
                </a:cubicBezTo>
                <a:lnTo>
                  <a:pt x="2195" y="9936"/>
                </a:lnTo>
                <a:cubicBezTo>
                  <a:pt x="1898" y="9986"/>
                  <a:pt x="1664" y="10006"/>
                  <a:pt x="1501" y="9999"/>
                </a:cubicBezTo>
                <a:cubicBezTo>
                  <a:pt x="1339" y="9993"/>
                  <a:pt x="1239" y="9974"/>
                  <a:pt x="1211" y="9946"/>
                </a:cubicBezTo>
                <a:cubicBezTo>
                  <a:pt x="1176" y="9914"/>
                  <a:pt x="1268" y="9878"/>
                  <a:pt x="1473" y="9833"/>
                </a:cubicBezTo>
                <a:cubicBezTo>
                  <a:pt x="1551" y="9818"/>
                  <a:pt x="1763" y="9781"/>
                  <a:pt x="2125" y="9725"/>
                </a:cubicBezTo>
                <a:cubicBezTo>
                  <a:pt x="2486" y="9665"/>
                  <a:pt x="2826" y="9592"/>
                  <a:pt x="3152" y="9500"/>
                </a:cubicBezTo>
                <a:cubicBezTo>
                  <a:pt x="3484" y="9409"/>
                  <a:pt x="3768" y="9304"/>
                  <a:pt x="3994" y="9179"/>
                </a:cubicBezTo>
                <a:cubicBezTo>
                  <a:pt x="4221" y="9056"/>
                  <a:pt x="4370" y="8947"/>
                  <a:pt x="4426" y="8850"/>
                </a:cubicBezTo>
                <a:cubicBezTo>
                  <a:pt x="4490" y="8755"/>
                  <a:pt x="4518" y="8645"/>
                  <a:pt x="4518" y="8527"/>
                </a:cubicBezTo>
                <a:cubicBezTo>
                  <a:pt x="4504" y="8422"/>
                  <a:pt x="4455" y="8259"/>
                  <a:pt x="4377" y="8035"/>
                </a:cubicBezTo>
                <a:cubicBezTo>
                  <a:pt x="4292" y="7810"/>
                  <a:pt x="4214" y="7582"/>
                  <a:pt x="4136" y="7351"/>
                </a:cubicBezTo>
                <a:cubicBezTo>
                  <a:pt x="4065" y="7122"/>
                  <a:pt x="4051" y="6920"/>
                  <a:pt x="4093" y="6741"/>
                </a:cubicBezTo>
                <a:cubicBezTo>
                  <a:pt x="4136" y="6506"/>
                  <a:pt x="4271" y="6315"/>
                  <a:pt x="4476" y="6168"/>
                </a:cubicBezTo>
                <a:cubicBezTo>
                  <a:pt x="4681" y="6022"/>
                  <a:pt x="5014" y="5859"/>
                  <a:pt x="5467" y="5681"/>
                </a:cubicBezTo>
                <a:cubicBezTo>
                  <a:pt x="5928" y="5503"/>
                  <a:pt x="6324" y="5393"/>
                  <a:pt x="6664" y="5353"/>
                </a:cubicBezTo>
                <a:lnTo>
                  <a:pt x="9016" y="5015"/>
                </a:lnTo>
                <a:lnTo>
                  <a:pt x="7323" y="4796"/>
                </a:lnTo>
                <a:cubicBezTo>
                  <a:pt x="6905" y="4736"/>
                  <a:pt x="6544" y="4673"/>
                  <a:pt x="6261" y="4608"/>
                </a:cubicBezTo>
                <a:cubicBezTo>
                  <a:pt x="5977" y="4545"/>
                  <a:pt x="5637" y="4431"/>
                  <a:pt x="5234" y="4270"/>
                </a:cubicBezTo>
                <a:cubicBezTo>
                  <a:pt x="4837" y="4108"/>
                  <a:pt x="4525" y="3949"/>
                  <a:pt x="4327" y="3795"/>
                </a:cubicBezTo>
                <a:cubicBezTo>
                  <a:pt x="4122" y="3642"/>
                  <a:pt x="4001" y="3472"/>
                  <a:pt x="3952" y="3285"/>
                </a:cubicBezTo>
                <a:cubicBezTo>
                  <a:pt x="3895" y="3101"/>
                  <a:pt x="3909" y="2919"/>
                  <a:pt x="3980" y="2745"/>
                </a:cubicBezTo>
                <a:cubicBezTo>
                  <a:pt x="4008" y="2651"/>
                  <a:pt x="4108" y="2461"/>
                  <a:pt x="4285" y="2178"/>
                </a:cubicBezTo>
                <a:cubicBezTo>
                  <a:pt x="4455" y="1896"/>
                  <a:pt x="4554" y="1672"/>
                  <a:pt x="4575" y="1505"/>
                </a:cubicBezTo>
                <a:cubicBezTo>
                  <a:pt x="4596" y="1341"/>
                  <a:pt x="4540" y="1196"/>
                  <a:pt x="4384" y="1073"/>
                </a:cubicBezTo>
                <a:cubicBezTo>
                  <a:pt x="4271" y="981"/>
                  <a:pt x="4030" y="870"/>
                  <a:pt x="3683" y="734"/>
                </a:cubicBezTo>
                <a:cubicBezTo>
                  <a:pt x="3329" y="599"/>
                  <a:pt x="2911" y="488"/>
                  <a:pt x="2415" y="399"/>
                </a:cubicBezTo>
                <a:cubicBezTo>
                  <a:pt x="1926" y="311"/>
                  <a:pt x="1473" y="253"/>
                  <a:pt x="1076" y="220"/>
                </a:cubicBezTo>
                <a:lnTo>
                  <a:pt x="0" y="136"/>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3" name="椭圆 12"/>
          <p:cNvSpPr/>
          <p:nvPr/>
        </p:nvSpPr>
        <p:spPr>
          <a:xfrm>
            <a:off x="7048033" y="1741620"/>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标题 11"/>
          <p:cNvSpPr txBox="1"/>
          <p:nvPr/>
        </p:nvSpPr>
        <p:spPr>
          <a:xfrm>
            <a:off x="7048033" y="1916832"/>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01</a:t>
            </a:r>
            <a:endParaRPr lang="zh-CN" altLang="en-US" dirty="0">
              <a:solidFill>
                <a:schemeClr val="bg1"/>
              </a:solidFill>
              <a:latin typeface="Impact MT Std" pitchFamily="34" charset="0"/>
              <a:ea typeface="微软雅黑" panose="020B0503020204020204" pitchFamily="34" charset="-122"/>
            </a:endParaRPr>
          </a:p>
        </p:txBody>
      </p:sp>
      <p:sp>
        <p:nvSpPr>
          <p:cNvPr id="15" name="标题 11"/>
          <p:cNvSpPr txBox="1"/>
          <p:nvPr/>
        </p:nvSpPr>
        <p:spPr>
          <a:xfrm>
            <a:off x="7935761" y="1984276"/>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6" name="标题 11"/>
          <p:cNvSpPr txBox="1"/>
          <p:nvPr/>
        </p:nvSpPr>
        <p:spPr>
          <a:xfrm>
            <a:off x="7927600" y="1700808"/>
            <a:ext cx="2237303"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信息</a:t>
            </a:r>
            <a:r>
              <a:rPr lang="zh-CN" altLang="en-US" sz="1800" b="1" dirty="0">
                <a:latin typeface="微软雅黑" panose="020B0503020204020204" pitchFamily="34" charset="-122"/>
                <a:ea typeface="微软雅黑" panose="020B0503020204020204" pitchFamily="34" charset="-122"/>
              </a:rPr>
              <a:t>不对称</a:t>
            </a:r>
          </a:p>
        </p:txBody>
      </p:sp>
      <p:sp>
        <p:nvSpPr>
          <p:cNvPr id="17" name="椭圆 16"/>
          <p:cNvSpPr/>
          <p:nvPr/>
        </p:nvSpPr>
        <p:spPr>
          <a:xfrm>
            <a:off x="7063505" y="2677724"/>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标题 11"/>
          <p:cNvSpPr txBox="1"/>
          <p:nvPr/>
        </p:nvSpPr>
        <p:spPr>
          <a:xfrm>
            <a:off x="7063505" y="2852936"/>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02</a:t>
            </a:r>
            <a:endParaRPr lang="zh-CN" altLang="en-US" dirty="0">
              <a:solidFill>
                <a:schemeClr val="bg1"/>
              </a:solidFill>
              <a:latin typeface="Impact MT Std" pitchFamily="34" charset="0"/>
              <a:ea typeface="微软雅黑" panose="020B0503020204020204" pitchFamily="34" charset="-122"/>
            </a:endParaRPr>
          </a:p>
        </p:txBody>
      </p:sp>
      <p:sp>
        <p:nvSpPr>
          <p:cNvPr id="19" name="标题 11"/>
          <p:cNvSpPr txBox="1"/>
          <p:nvPr/>
        </p:nvSpPr>
        <p:spPr>
          <a:xfrm>
            <a:off x="7951233" y="2920380"/>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0" name="标题 11"/>
          <p:cNvSpPr txBox="1"/>
          <p:nvPr/>
        </p:nvSpPr>
        <p:spPr>
          <a:xfrm>
            <a:off x="7943072" y="2636912"/>
            <a:ext cx="2237303"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基础设施</a:t>
            </a:r>
            <a:r>
              <a:rPr lang="zh-CN" altLang="en-US" sz="1800" b="1" dirty="0">
                <a:latin typeface="微软雅黑" panose="020B0503020204020204" pitchFamily="34" charset="-122"/>
                <a:ea typeface="微软雅黑" panose="020B0503020204020204" pitchFamily="34" charset="-122"/>
              </a:rPr>
              <a:t>缺失</a:t>
            </a:r>
          </a:p>
        </p:txBody>
      </p:sp>
      <p:sp>
        <p:nvSpPr>
          <p:cNvPr id="21" name="椭圆 20"/>
          <p:cNvSpPr/>
          <p:nvPr/>
        </p:nvSpPr>
        <p:spPr>
          <a:xfrm>
            <a:off x="7078977" y="3613828"/>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标题 11"/>
          <p:cNvSpPr txBox="1"/>
          <p:nvPr/>
        </p:nvSpPr>
        <p:spPr>
          <a:xfrm>
            <a:off x="7078977" y="3789040"/>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03</a:t>
            </a:r>
            <a:endParaRPr lang="zh-CN" altLang="en-US" dirty="0">
              <a:solidFill>
                <a:schemeClr val="bg1"/>
              </a:solidFill>
              <a:latin typeface="Impact MT Std" pitchFamily="34" charset="0"/>
              <a:ea typeface="微软雅黑" panose="020B0503020204020204" pitchFamily="34" charset="-122"/>
            </a:endParaRPr>
          </a:p>
        </p:txBody>
      </p:sp>
      <p:sp>
        <p:nvSpPr>
          <p:cNvPr id="23" name="标题 11"/>
          <p:cNvSpPr txBox="1"/>
          <p:nvPr/>
        </p:nvSpPr>
        <p:spPr>
          <a:xfrm>
            <a:off x="7966705" y="3856484"/>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4" name="标题 11"/>
          <p:cNvSpPr txBox="1"/>
          <p:nvPr/>
        </p:nvSpPr>
        <p:spPr>
          <a:xfrm>
            <a:off x="7958544" y="3573016"/>
            <a:ext cx="2531531"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本地服务迅猛发展</a:t>
            </a:r>
            <a:endParaRPr lang="zh-CN" altLang="en-US" sz="1800" b="1" dirty="0">
              <a:latin typeface="微软雅黑" panose="020B0503020204020204" pitchFamily="34" charset="-122"/>
              <a:ea typeface="微软雅黑" panose="020B0503020204020204" pitchFamily="34" charset="-122"/>
            </a:endParaRPr>
          </a:p>
        </p:txBody>
      </p:sp>
      <p:sp>
        <p:nvSpPr>
          <p:cNvPr id="25" name="椭圆 24"/>
          <p:cNvSpPr/>
          <p:nvPr/>
        </p:nvSpPr>
        <p:spPr>
          <a:xfrm>
            <a:off x="7063505" y="4549932"/>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标题 11"/>
          <p:cNvSpPr txBox="1"/>
          <p:nvPr/>
        </p:nvSpPr>
        <p:spPr>
          <a:xfrm>
            <a:off x="7063505" y="4725144"/>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04</a:t>
            </a:r>
            <a:endParaRPr lang="zh-CN" altLang="en-US" dirty="0">
              <a:solidFill>
                <a:schemeClr val="bg1"/>
              </a:solidFill>
              <a:latin typeface="Impact MT Std" pitchFamily="34" charset="0"/>
              <a:ea typeface="微软雅黑" panose="020B0503020204020204" pitchFamily="34" charset="-122"/>
            </a:endParaRPr>
          </a:p>
        </p:txBody>
      </p:sp>
      <p:sp>
        <p:nvSpPr>
          <p:cNvPr id="27" name="标题 11"/>
          <p:cNvSpPr txBox="1"/>
          <p:nvPr/>
        </p:nvSpPr>
        <p:spPr>
          <a:xfrm>
            <a:off x="7951233" y="4792588"/>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8" name="标题 11"/>
          <p:cNvSpPr txBox="1"/>
          <p:nvPr/>
        </p:nvSpPr>
        <p:spPr>
          <a:xfrm>
            <a:off x="7943072" y="4509120"/>
            <a:ext cx="2237303"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办公智能化</a:t>
            </a:r>
            <a:endParaRPr lang="zh-CN" altLang="en-US" sz="1800" b="1" dirty="0">
              <a:latin typeface="微软雅黑" panose="020B0503020204020204" pitchFamily="34" charset="-122"/>
              <a:ea typeface="微软雅黑" panose="020B0503020204020204" pitchFamily="34" charset="-122"/>
            </a:endParaRPr>
          </a:p>
        </p:txBody>
      </p:sp>
      <p:cxnSp>
        <p:nvCxnSpPr>
          <p:cNvPr id="29" name="直接连接符 28"/>
          <p:cNvCxnSpPr/>
          <p:nvPr/>
        </p:nvCxnSpPr>
        <p:spPr>
          <a:xfrm flipH="1">
            <a:off x="4510890" y="1589580"/>
            <a:ext cx="436260" cy="460469"/>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3793331" y="1842542"/>
            <a:ext cx="637600" cy="26139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306784" y="1916832"/>
            <a:ext cx="259627" cy="259627"/>
            <a:chOff x="304800" y="673100"/>
            <a:chExt cx="4000500" cy="4000500"/>
          </a:xfrm>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4" name="直接连接符 3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785219" y="980728"/>
            <a:ext cx="1216966" cy="1216966"/>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 name="标题 4"/>
          <p:cNvSpPr txBox="1"/>
          <p:nvPr/>
        </p:nvSpPr>
        <p:spPr>
          <a:xfrm>
            <a:off x="2785192" y="1371340"/>
            <a:ext cx="129617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需求</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分析</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500"/>
                                            <p:tgtEl>
                                              <p:spTgt spid="29"/>
                                            </p:tgtEl>
                                          </p:cBhvr>
                                        </p:animEffect>
                                      </p:childTnLst>
                                    </p:cTn>
                                  </p:par>
                                  <p:par>
                                    <p:cTn id="22" presetID="53" presetClass="entr" presetSubtype="16"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p:cTn id="24" dur="500" fill="hold"/>
                                            <p:tgtEl>
                                              <p:spTgt spid="31"/>
                                            </p:tgtEl>
                                            <p:attrNameLst>
                                              <p:attrName>ppt_w</p:attrName>
                                            </p:attrNameLst>
                                          </p:cBhvr>
                                          <p:tavLst>
                                            <p:tav tm="0">
                                              <p:val>
                                                <p:fltVal val="0"/>
                                              </p:val>
                                            </p:tav>
                                            <p:tav tm="100000">
                                              <p:val>
                                                <p:strVal val="#ppt_w"/>
                                              </p:val>
                                            </p:tav>
                                          </p:tavLst>
                                        </p:anim>
                                        <p:anim calcmode="lin" valueType="num">
                                          <p:cBhvr>
                                            <p:cTn id="25" dur="500" fill="hold"/>
                                            <p:tgtEl>
                                              <p:spTgt spid="31"/>
                                            </p:tgtEl>
                                            <p:attrNameLst>
                                              <p:attrName>ppt_h</p:attrName>
                                            </p:attrNameLst>
                                          </p:cBhvr>
                                          <p:tavLst>
                                            <p:tav tm="0">
                                              <p:val>
                                                <p:fltVal val="0"/>
                                              </p:val>
                                            </p:tav>
                                            <p:tav tm="100000">
                                              <p:val>
                                                <p:strVal val="#ppt_h"/>
                                              </p:val>
                                            </p:tav>
                                          </p:tavLst>
                                        </p:anim>
                                        <p:animEffect transition="in" filter="fade">
                                          <p:cBhvr>
                                            <p:cTn id="26" dur="500"/>
                                            <p:tgtEl>
                                              <p:spTgt spid="31"/>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down)">
                                          <p:cBhvr>
                                            <p:cTn id="30" dur="500"/>
                                            <p:tgtEl>
                                              <p:spTgt spid="30"/>
                                            </p:tgtEl>
                                          </p:cBhvr>
                                        </p:animEffect>
                                      </p:childTnLst>
                                    </p:cTn>
                                  </p:par>
                                  <p:par>
                                    <p:cTn id="31" presetID="53" presetClass="entr" presetSubtype="16" fill="hold" grpId="0" nodeType="withEffect">
                                      <p:stCondLst>
                                        <p:cond delay="500"/>
                                      </p:stCondLst>
                                      <p:iterate type="lt">
                                        <p:tmPct val="0"/>
                                      </p:iterate>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2500"/>
                                </p:stCondLst>
                                <p:childTnLst>
                                  <p:par>
                                    <p:cTn id="37" presetID="1"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par>
                                    <p:cTn id="39" presetID="35" presetClass="path" presetSubtype="0" accel="50000" decel="50000" fill="hold" grpId="1" nodeType="withEffect">
                                      <p:stCondLst>
                                        <p:cond delay="0"/>
                                      </p:stCondLst>
                                      <p:childTnLst>
                                        <p:animMotion origin="layout" path="M -3.56836E-6 -3.7037E-7 L 0.36686 0.15278 " pathEditMode="relative" rAng="0" ptsTypes="AA">
                                          <p:cBhvr>
                                            <p:cTn id="40" dur="500" spd="-99900" fill="hold"/>
                                            <p:tgtEl>
                                              <p:spTgt spid="10"/>
                                            </p:tgtEl>
                                            <p:attrNameLst>
                                              <p:attrName>ppt_x</p:attrName>
                                              <p:attrName>ppt_y</p:attrName>
                                            </p:attrNameLst>
                                          </p:cBhvr>
                                          <p:rCtr x="18343" y="7639"/>
                                        </p:animMotion>
                                      </p:childTnLst>
                                    </p:cTn>
                                  </p:par>
                                  <p:par>
                                    <p:cTn id="41" presetID="1"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7.85742E-7 -3.33333E-6 L -0.39495 -0.11018 " pathEditMode="relative" rAng="0" ptsTypes="AA">
                                          <p:cBhvr>
                                            <p:cTn id="44" dur="500" spd="-99900" fill="hold"/>
                                            <p:tgtEl>
                                              <p:spTgt spid="11"/>
                                            </p:tgtEl>
                                            <p:attrNameLst>
                                              <p:attrName>ppt_x</p:attrName>
                                              <p:attrName>ppt_y</p:attrName>
                                            </p:attrNameLst>
                                          </p:cBhvr>
                                          <p:rCtr x="-19748" y="-5509"/>
                                        </p:animMotion>
                                      </p:childTnLst>
                                    </p:cTn>
                                  </p:par>
                                  <p:par>
                                    <p:cTn id="45" presetID="18" presetClass="entr" presetSubtype="3"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trips(upRight)">
                                          <p:cBhvr>
                                            <p:cTn id="47" dur="500"/>
                                            <p:tgtEl>
                                              <p:spTgt spid="8"/>
                                            </p:tgtEl>
                                          </p:cBhvr>
                                        </p:animEffect>
                                      </p:childTnLst>
                                    </p:cTn>
                                  </p:par>
                                </p:childTnLst>
                              </p:cTn>
                            </p:par>
                            <p:par>
                              <p:cTn id="48" fill="hold">
                                <p:stCondLst>
                                  <p:cond delay="2500"/>
                                </p:stCondLst>
                                <p:childTnLst>
                                  <p:par>
                                    <p:cTn id="49" presetID="2" presetClass="entr" presetSubtype="8" fill="hold" grpId="0" nodeType="afterEffect" p14:presetBounceEnd="44000">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14:bounceEnd="44000">
                                          <p:cBhvr additive="base">
                                            <p:cTn id="51" dur="50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5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53" presetClass="entr" presetSubtype="16" fill="hold" grpId="0" nodeType="withEffect">
                                      <p:stCondLst>
                                        <p:cond delay="1500"/>
                                      </p:stCondLst>
                                      <p:childTnLst>
                                        <p:set>
                                          <p:cBhvr>
                                            <p:cTn id="64" dur="1" fill="hold">
                                              <p:stCondLst>
                                                <p:cond delay="0"/>
                                              </p:stCondLst>
                                            </p:cTn>
                                            <p:tgtEl>
                                              <p:spTgt spid="14"/>
                                            </p:tgtEl>
                                            <p:attrNameLst>
                                              <p:attrName>style.visibility</p:attrName>
                                            </p:attrNameLst>
                                          </p:cBhvr>
                                          <p:to>
                                            <p:strVal val="visible"/>
                                          </p:to>
                                        </p:set>
                                        <p:anim calcmode="lin" valueType="num">
                                          <p:cBhvr>
                                            <p:cTn id="65" dur="500" fill="hold"/>
                                            <p:tgtEl>
                                              <p:spTgt spid="14"/>
                                            </p:tgtEl>
                                            <p:attrNameLst>
                                              <p:attrName>ppt_w</p:attrName>
                                            </p:attrNameLst>
                                          </p:cBhvr>
                                          <p:tavLst>
                                            <p:tav tm="0">
                                              <p:val>
                                                <p:fltVal val="0"/>
                                              </p:val>
                                            </p:tav>
                                            <p:tav tm="100000">
                                              <p:val>
                                                <p:strVal val="#ppt_w"/>
                                              </p:val>
                                            </p:tav>
                                          </p:tavLst>
                                        </p:anim>
                                        <p:anim calcmode="lin" valueType="num">
                                          <p:cBhvr>
                                            <p:cTn id="66" dur="500" fill="hold"/>
                                            <p:tgtEl>
                                              <p:spTgt spid="14"/>
                                            </p:tgtEl>
                                            <p:attrNameLst>
                                              <p:attrName>ppt_h</p:attrName>
                                            </p:attrNameLst>
                                          </p:cBhvr>
                                          <p:tavLst>
                                            <p:tav tm="0">
                                              <p:val>
                                                <p:fltVal val="0"/>
                                              </p:val>
                                            </p:tav>
                                            <p:tav tm="100000">
                                              <p:val>
                                                <p:strVal val="#ppt_h"/>
                                              </p:val>
                                            </p:tav>
                                          </p:tavLst>
                                        </p:anim>
                                        <p:animEffect transition="in" filter="fade">
                                          <p:cBhvr>
                                            <p:cTn id="67" dur="500"/>
                                            <p:tgtEl>
                                              <p:spTgt spid="14"/>
                                            </p:tgtEl>
                                          </p:cBhvr>
                                        </p:animEffect>
                                      </p:childTnLst>
                                    </p:cTn>
                                  </p:par>
                                  <p:par>
                                    <p:cTn id="68" presetID="53" presetClass="entr" presetSubtype="16" fill="hold" grpId="0" nodeType="withEffect">
                                      <p:stCondLst>
                                        <p:cond delay="150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animEffect transition="in" filter="fade">
                                          <p:cBhvr>
                                            <p:cTn id="72" dur="500"/>
                                            <p:tgtEl>
                                              <p:spTgt spid="15"/>
                                            </p:tgtEl>
                                          </p:cBhvr>
                                        </p:animEffect>
                                      </p:childTnLst>
                                    </p:cTn>
                                  </p:par>
                                  <p:par>
                                    <p:cTn id="73" presetID="53" presetClass="entr" presetSubtype="16" fill="hold" grpId="0" nodeType="withEffect">
                                      <p:stCondLst>
                                        <p:cond delay="150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childTnLst>
                                    </p:cTn>
                                  </p:par>
                                  <p:par>
                                    <p:cTn id="78" presetID="53" presetClass="entr" presetSubtype="16" fill="hold" grpId="0" nodeType="withEffect">
                                      <p:stCondLst>
                                        <p:cond delay="150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par>
                                    <p:cTn id="83" presetID="53" presetClass="entr" presetSubtype="16" fill="hold" grpId="0" nodeType="withEffect">
                                      <p:stCondLst>
                                        <p:cond delay="150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Effect transition="in" filter="fade">
                                          <p:cBhvr>
                                            <p:cTn id="87" dur="500"/>
                                            <p:tgtEl>
                                              <p:spTgt spid="18"/>
                                            </p:tgtEl>
                                          </p:cBhvr>
                                        </p:animEffect>
                                      </p:childTnLst>
                                    </p:cTn>
                                  </p:par>
                                  <p:par>
                                    <p:cTn id="88" presetID="53" presetClass="entr" presetSubtype="16" fill="hold" grpId="0" nodeType="withEffect">
                                      <p:stCondLst>
                                        <p:cond delay="1500"/>
                                      </p:stCondLst>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ppt_w</p:attrName>
                                            </p:attrNameLst>
                                          </p:cBhvr>
                                          <p:tavLst>
                                            <p:tav tm="0">
                                              <p:val>
                                                <p:fltVal val="0"/>
                                              </p:val>
                                            </p:tav>
                                            <p:tav tm="100000">
                                              <p:val>
                                                <p:strVal val="#ppt_w"/>
                                              </p:val>
                                            </p:tav>
                                          </p:tavLst>
                                        </p:anim>
                                        <p:anim calcmode="lin" valueType="num">
                                          <p:cBhvr>
                                            <p:cTn id="91" dur="500" fill="hold"/>
                                            <p:tgtEl>
                                              <p:spTgt spid="19"/>
                                            </p:tgtEl>
                                            <p:attrNameLst>
                                              <p:attrName>ppt_h</p:attrName>
                                            </p:attrNameLst>
                                          </p:cBhvr>
                                          <p:tavLst>
                                            <p:tav tm="0">
                                              <p:val>
                                                <p:fltVal val="0"/>
                                              </p:val>
                                            </p:tav>
                                            <p:tav tm="100000">
                                              <p:val>
                                                <p:strVal val="#ppt_h"/>
                                              </p:val>
                                            </p:tav>
                                          </p:tavLst>
                                        </p:anim>
                                        <p:animEffect transition="in" filter="fade">
                                          <p:cBhvr>
                                            <p:cTn id="92" dur="500"/>
                                            <p:tgtEl>
                                              <p:spTgt spid="19"/>
                                            </p:tgtEl>
                                          </p:cBhvr>
                                        </p:animEffect>
                                      </p:childTnLst>
                                    </p:cTn>
                                  </p:par>
                                  <p:par>
                                    <p:cTn id="93" presetID="53" presetClass="entr" presetSubtype="16" fill="hold" grpId="0" nodeType="withEffect">
                                      <p:stCondLst>
                                        <p:cond delay="1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500" fill="hold"/>
                                            <p:tgtEl>
                                              <p:spTgt spid="20"/>
                                            </p:tgtEl>
                                            <p:attrNameLst>
                                              <p:attrName>ppt_w</p:attrName>
                                            </p:attrNameLst>
                                          </p:cBhvr>
                                          <p:tavLst>
                                            <p:tav tm="0">
                                              <p:val>
                                                <p:fltVal val="0"/>
                                              </p:val>
                                            </p:tav>
                                            <p:tav tm="100000">
                                              <p:val>
                                                <p:strVal val="#ppt_w"/>
                                              </p:val>
                                            </p:tav>
                                          </p:tavLst>
                                        </p:anim>
                                        <p:anim calcmode="lin" valueType="num">
                                          <p:cBhvr>
                                            <p:cTn id="96" dur="500" fill="hold"/>
                                            <p:tgtEl>
                                              <p:spTgt spid="20"/>
                                            </p:tgtEl>
                                            <p:attrNameLst>
                                              <p:attrName>ppt_h</p:attrName>
                                            </p:attrNameLst>
                                          </p:cBhvr>
                                          <p:tavLst>
                                            <p:tav tm="0">
                                              <p:val>
                                                <p:fltVal val="0"/>
                                              </p:val>
                                            </p:tav>
                                            <p:tav tm="100000">
                                              <p:val>
                                                <p:strVal val="#ppt_h"/>
                                              </p:val>
                                            </p:tav>
                                          </p:tavLst>
                                        </p:anim>
                                        <p:animEffect transition="in" filter="fade">
                                          <p:cBhvr>
                                            <p:cTn id="97" dur="500"/>
                                            <p:tgtEl>
                                              <p:spTgt spid="20"/>
                                            </p:tgtEl>
                                          </p:cBhvr>
                                        </p:animEffect>
                                      </p:childTnLst>
                                    </p:cTn>
                                  </p:par>
                                  <p:par>
                                    <p:cTn id="98" presetID="53" presetClass="entr" presetSubtype="16" fill="hold" grpId="0" nodeType="withEffect">
                                      <p:stCondLst>
                                        <p:cond delay="150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500" fill="hold"/>
                                            <p:tgtEl>
                                              <p:spTgt spid="21"/>
                                            </p:tgtEl>
                                            <p:attrNameLst>
                                              <p:attrName>ppt_w</p:attrName>
                                            </p:attrNameLst>
                                          </p:cBhvr>
                                          <p:tavLst>
                                            <p:tav tm="0">
                                              <p:val>
                                                <p:fltVal val="0"/>
                                              </p:val>
                                            </p:tav>
                                            <p:tav tm="100000">
                                              <p:val>
                                                <p:strVal val="#ppt_w"/>
                                              </p:val>
                                            </p:tav>
                                          </p:tavLst>
                                        </p:anim>
                                        <p:anim calcmode="lin" valueType="num">
                                          <p:cBhvr>
                                            <p:cTn id="101" dur="500" fill="hold"/>
                                            <p:tgtEl>
                                              <p:spTgt spid="21"/>
                                            </p:tgtEl>
                                            <p:attrNameLst>
                                              <p:attrName>ppt_h</p:attrName>
                                            </p:attrNameLst>
                                          </p:cBhvr>
                                          <p:tavLst>
                                            <p:tav tm="0">
                                              <p:val>
                                                <p:fltVal val="0"/>
                                              </p:val>
                                            </p:tav>
                                            <p:tav tm="100000">
                                              <p:val>
                                                <p:strVal val="#ppt_h"/>
                                              </p:val>
                                            </p:tav>
                                          </p:tavLst>
                                        </p:anim>
                                        <p:animEffect transition="in" filter="fade">
                                          <p:cBhvr>
                                            <p:cTn id="102" dur="500"/>
                                            <p:tgtEl>
                                              <p:spTgt spid="21"/>
                                            </p:tgtEl>
                                          </p:cBhvr>
                                        </p:animEffect>
                                      </p:childTnLst>
                                    </p:cTn>
                                  </p:par>
                                  <p:par>
                                    <p:cTn id="103" presetID="53" presetClass="entr" presetSubtype="16" fill="hold" grpId="0" nodeType="withEffect">
                                      <p:stCondLst>
                                        <p:cond delay="1500"/>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500" fill="hold"/>
                                            <p:tgtEl>
                                              <p:spTgt spid="22"/>
                                            </p:tgtEl>
                                            <p:attrNameLst>
                                              <p:attrName>ppt_w</p:attrName>
                                            </p:attrNameLst>
                                          </p:cBhvr>
                                          <p:tavLst>
                                            <p:tav tm="0">
                                              <p:val>
                                                <p:fltVal val="0"/>
                                              </p:val>
                                            </p:tav>
                                            <p:tav tm="100000">
                                              <p:val>
                                                <p:strVal val="#ppt_w"/>
                                              </p:val>
                                            </p:tav>
                                          </p:tavLst>
                                        </p:anim>
                                        <p:anim calcmode="lin" valueType="num">
                                          <p:cBhvr>
                                            <p:cTn id="106" dur="500" fill="hold"/>
                                            <p:tgtEl>
                                              <p:spTgt spid="22"/>
                                            </p:tgtEl>
                                            <p:attrNameLst>
                                              <p:attrName>ppt_h</p:attrName>
                                            </p:attrNameLst>
                                          </p:cBhvr>
                                          <p:tavLst>
                                            <p:tav tm="0">
                                              <p:val>
                                                <p:fltVal val="0"/>
                                              </p:val>
                                            </p:tav>
                                            <p:tav tm="100000">
                                              <p:val>
                                                <p:strVal val="#ppt_h"/>
                                              </p:val>
                                            </p:tav>
                                          </p:tavLst>
                                        </p:anim>
                                        <p:animEffect transition="in" filter="fade">
                                          <p:cBhvr>
                                            <p:cTn id="107" dur="500"/>
                                            <p:tgtEl>
                                              <p:spTgt spid="22"/>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23"/>
                                            </p:tgtEl>
                                            <p:attrNameLst>
                                              <p:attrName>style.visibility</p:attrName>
                                            </p:attrNameLst>
                                          </p:cBhvr>
                                          <p:to>
                                            <p:strVal val="visible"/>
                                          </p:to>
                                        </p:set>
                                        <p:anim calcmode="lin" valueType="num">
                                          <p:cBhvr>
                                            <p:cTn id="110" dur="500" fill="hold"/>
                                            <p:tgtEl>
                                              <p:spTgt spid="23"/>
                                            </p:tgtEl>
                                            <p:attrNameLst>
                                              <p:attrName>ppt_w</p:attrName>
                                            </p:attrNameLst>
                                          </p:cBhvr>
                                          <p:tavLst>
                                            <p:tav tm="0">
                                              <p:val>
                                                <p:fltVal val="0"/>
                                              </p:val>
                                            </p:tav>
                                            <p:tav tm="100000">
                                              <p:val>
                                                <p:strVal val="#ppt_w"/>
                                              </p:val>
                                            </p:tav>
                                          </p:tavLst>
                                        </p:anim>
                                        <p:anim calcmode="lin" valueType="num">
                                          <p:cBhvr>
                                            <p:cTn id="111" dur="500" fill="hold"/>
                                            <p:tgtEl>
                                              <p:spTgt spid="23"/>
                                            </p:tgtEl>
                                            <p:attrNameLst>
                                              <p:attrName>ppt_h</p:attrName>
                                            </p:attrNameLst>
                                          </p:cBhvr>
                                          <p:tavLst>
                                            <p:tav tm="0">
                                              <p:val>
                                                <p:fltVal val="0"/>
                                              </p:val>
                                            </p:tav>
                                            <p:tav tm="100000">
                                              <p:val>
                                                <p:strVal val="#ppt_h"/>
                                              </p:val>
                                            </p:tav>
                                          </p:tavLst>
                                        </p:anim>
                                        <p:animEffect transition="in" filter="fade">
                                          <p:cBhvr>
                                            <p:cTn id="112" dur="500"/>
                                            <p:tgtEl>
                                              <p:spTgt spid="23"/>
                                            </p:tgtEl>
                                          </p:cBhvr>
                                        </p:animEffect>
                                      </p:childTnLst>
                                    </p:cTn>
                                  </p:par>
                                  <p:par>
                                    <p:cTn id="113" presetID="53" presetClass="entr" presetSubtype="16" fill="hold" grpId="0" nodeType="withEffect">
                                      <p:stCondLst>
                                        <p:cond delay="1500"/>
                                      </p:stCondLst>
                                      <p:childTnLst>
                                        <p:set>
                                          <p:cBhvr>
                                            <p:cTn id="114" dur="1" fill="hold">
                                              <p:stCondLst>
                                                <p:cond delay="0"/>
                                              </p:stCondLst>
                                            </p:cTn>
                                            <p:tgtEl>
                                              <p:spTgt spid="24"/>
                                            </p:tgtEl>
                                            <p:attrNameLst>
                                              <p:attrName>style.visibility</p:attrName>
                                            </p:attrNameLst>
                                          </p:cBhvr>
                                          <p:to>
                                            <p:strVal val="visible"/>
                                          </p:to>
                                        </p:set>
                                        <p:anim calcmode="lin" valueType="num">
                                          <p:cBhvr>
                                            <p:cTn id="115" dur="500" fill="hold"/>
                                            <p:tgtEl>
                                              <p:spTgt spid="24"/>
                                            </p:tgtEl>
                                            <p:attrNameLst>
                                              <p:attrName>ppt_w</p:attrName>
                                            </p:attrNameLst>
                                          </p:cBhvr>
                                          <p:tavLst>
                                            <p:tav tm="0">
                                              <p:val>
                                                <p:fltVal val="0"/>
                                              </p:val>
                                            </p:tav>
                                            <p:tav tm="100000">
                                              <p:val>
                                                <p:strVal val="#ppt_w"/>
                                              </p:val>
                                            </p:tav>
                                          </p:tavLst>
                                        </p:anim>
                                        <p:anim calcmode="lin" valueType="num">
                                          <p:cBhvr>
                                            <p:cTn id="116" dur="500" fill="hold"/>
                                            <p:tgtEl>
                                              <p:spTgt spid="24"/>
                                            </p:tgtEl>
                                            <p:attrNameLst>
                                              <p:attrName>ppt_h</p:attrName>
                                            </p:attrNameLst>
                                          </p:cBhvr>
                                          <p:tavLst>
                                            <p:tav tm="0">
                                              <p:val>
                                                <p:fltVal val="0"/>
                                              </p:val>
                                            </p:tav>
                                            <p:tav tm="100000">
                                              <p:val>
                                                <p:strVal val="#ppt_h"/>
                                              </p:val>
                                            </p:tav>
                                          </p:tavLst>
                                        </p:anim>
                                        <p:animEffect transition="in" filter="fade">
                                          <p:cBhvr>
                                            <p:cTn id="117" dur="500"/>
                                            <p:tgtEl>
                                              <p:spTgt spid="24"/>
                                            </p:tgtEl>
                                          </p:cBhvr>
                                        </p:animEffect>
                                      </p:childTnLst>
                                    </p:cTn>
                                  </p:par>
                                  <p:par>
                                    <p:cTn id="118" presetID="53" presetClass="entr" presetSubtype="16" fill="hold" grpId="0" nodeType="withEffect">
                                      <p:stCondLst>
                                        <p:cond delay="1500"/>
                                      </p:stCondLst>
                                      <p:childTnLst>
                                        <p:set>
                                          <p:cBhvr>
                                            <p:cTn id="119" dur="1" fill="hold">
                                              <p:stCondLst>
                                                <p:cond delay="0"/>
                                              </p:stCondLst>
                                            </p:cTn>
                                            <p:tgtEl>
                                              <p:spTgt spid="25"/>
                                            </p:tgtEl>
                                            <p:attrNameLst>
                                              <p:attrName>style.visibility</p:attrName>
                                            </p:attrNameLst>
                                          </p:cBhvr>
                                          <p:to>
                                            <p:strVal val="visible"/>
                                          </p:to>
                                        </p:set>
                                        <p:anim calcmode="lin" valueType="num">
                                          <p:cBhvr>
                                            <p:cTn id="120" dur="500" fill="hold"/>
                                            <p:tgtEl>
                                              <p:spTgt spid="25"/>
                                            </p:tgtEl>
                                            <p:attrNameLst>
                                              <p:attrName>ppt_w</p:attrName>
                                            </p:attrNameLst>
                                          </p:cBhvr>
                                          <p:tavLst>
                                            <p:tav tm="0">
                                              <p:val>
                                                <p:fltVal val="0"/>
                                              </p:val>
                                            </p:tav>
                                            <p:tav tm="100000">
                                              <p:val>
                                                <p:strVal val="#ppt_w"/>
                                              </p:val>
                                            </p:tav>
                                          </p:tavLst>
                                        </p:anim>
                                        <p:anim calcmode="lin" valueType="num">
                                          <p:cBhvr>
                                            <p:cTn id="121" dur="500" fill="hold"/>
                                            <p:tgtEl>
                                              <p:spTgt spid="25"/>
                                            </p:tgtEl>
                                            <p:attrNameLst>
                                              <p:attrName>ppt_h</p:attrName>
                                            </p:attrNameLst>
                                          </p:cBhvr>
                                          <p:tavLst>
                                            <p:tav tm="0">
                                              <p:val>
                                                <p:fltVal val="0"/>
                                              </p:val>
                                            </p:tav>
                                            <p:tav tm="100000">
                                              <p:val>
                                                <p:strVal val="#ppt_h"/>
                                              </p:val>
                                            </p:tav>
                                          </p:tavLst>
                                        </p:anim>
                                        <p:animEffect transition="in" filter="fade">
                                          <p:cBhvr>
                                            <p:cTn id="122" dur="500"/>
                                            <p:tgtEl>
                                              <p:spTgt spid="25"/>
                                            </p:tgtEl>
                                          </p:cBhvr>
                                        </p:animEffect>
                                      </p:childTnLst>
                                    </p:cTn>
                                  </p:par>
                                  <p:par>
                                    <p:cTn id="123" presetID="53" presetClass="entr" presetSubtype="16" fill="hold" grpId="0" nodeType="withEffect">
                                      <p:stCondLst>
                                        <p:cond delay="1500"/>
                                      </p:stCondLst>
                                      <p:childTnLst>
                                        <p:set>
                                          <p:cBhvr>
                                            <p:cTn id="124" dur="1" fill="hold">
                                              <p:stCondLst>
                                                <p:cond delay="0"/>
                                              </p:stCondLst>
                                            </p:cTn>
                                            <p:tgtEl>
                                              <p:spTgt spid="26"/>
                                            </p:tgtEl>
                                            <p:attrNameLst>
                                              <p:attrName>style.visibility</p:attrName>
                                            </p:attrNameLst>
                                          </p:cBhvr>
                                          <p:to>
                                            <p:strVal val="visible"/>
                                          </p:to>
                                        </p:set>
                                        <p:anim calcmode="lin" valueType="num">
                                          <p:cBhvr>
                                            <p:cTn id="125" dur="500" fill="hold"/>
                                            <p:tgtEl>
                                              <p:spTgt spid="26"/>
                                            </p:tgtEl>
                                            <p:attrNameLst>
                                              <p:attrName>ppt_w</p:attrName>
                                            </p:attrNameLst>
                                          </p:cBhvr>
                                          <p:tavLst>
                                            <p:tav tm="0">
                                              <p:val>
                                                <p:fltVal val="0"/>
                                              </p:val>
                                            </p:tav>
                                            <p:tav tm="100000">
                                              <p:val>
                                                <p:strVal val="#ppt_w"/>
                                              </p:val>
                                            </p:tav>
                                          </p:tavLst>
                                        </p:anim>
                                        <p:anim calcmode="lin" valueType="num">
                                          <p:cBhvr>
                                            <p:cTn id="126" dur="500" fill="hold"/>
                                            <p:tgtEl>
                                              <p:spTgt spid="26"/>
                                            </p:tgtEl>
                                            <p:attrNameLst>
                                              <p:attrName>ppt_h</p:attrName>
                                            </p:attrNameLst>
                                          </p:cBhvr>
                                          <p:tavLst>
                                            <p:tav tm="0">
                                              <p:val>
                                                <p:fltVal val="0"/>
                                              </p:val>
                                            </p:tav>
                                            <p:tav tm="100000">
                                              <p:val>
                                                <p:strVal val="#ppt_h"/>
                                              </p:val>
                                            </p:tav>
                                          </p:tavLst>
                                        </p:anim>
                                        <p:animEffect transition="in" filter="fade">
                                          <p:cBhvr>
                                            <p:cTn id="127" dur="500"/>
                                            <p:tgtEl>
                                              <p:spTgt spid="26"/>
                                            </p:tgtEl>
                                          </p:cBhvr>
                                        </p:animEffect>
                                      </p:childTnLst>
                                    </p:cTn>
                                  </p:par>
                                  <p:par>
                                    <p:cTn id="128" presetID="53" presetClass="entr" presetSubtype="16" fill="hold" grpId="0" nodeType="withEffect">
                                      <p:stCondLst>
                                        <p:cond delay="1500"/>
                                      </p:stCondLst>
                                      <p:childTnLst>
                                        <p:set>
                                          <p:cBhvr>
                                            <p:cTn id="129" dur="1" fill="hold">
                                              <p:stCondLst>
                                                <p:cond delay="0"/>
                                              </p:stCondLst>
                                            </p:cTn>
                                            <p:tgtEl>
                                              <p:spTgt spid="27"/>
                                            </p:tgtEl>
                                            <p:attrNameLst>
                                              <p:attrName>style.visibility</p:attrName>
                                            </p:attrNameLst>
                                          </p:cBhvr>
                                          <p:to>
                                            <p:strVal val="visible"/>
                                          </p:to>
                                        </p:set>
                                        <p:anim calcmode="lin" valueType="num">
                                          <p:cBhvr>
                                            <p:cTn id="130" dur="500" fill="hold"/>
                                            <p:tgtEl>
                                              <p:spTgt spid="27"/>
                                            </p:tgtEl>
                                            <p:attrNameLst>
                                              <p:attrName>ppt_w</p:attrName>
                                            </p:attrNameLst>
                                          </p:cBhvr>
                                          <p:tavLst>
                                            <p:tav tm="0">
                                              <p:val>
                                                <p:fltVal val="0"/>
                                              </p:val>
                                            </p:tav>
                                            <p:tav tm="100000">
                                              <p:val>
                                                <p:strVal val="#ppt_w"/>
                                              </p:val>
                                            </p:tav>
                                          </p:tavLst>
                                        </p:anim>
                                        <p:anim calcmode="lin" valueType="num">
                                          <p:cBhvr>
                                            <p:cTn id="131" dur="500" fill="hold"/>
                                            <p:tgtEl>
                                              <p:spTgt spid="27"/>
                                            </p:tgtEl>
                                            <p:attrNameLst>
                                              <p:attrName>ppt_h</p:attrName>
                                            </p:attrNameLst>
                                          </p:cBhvr>
                                          <p:tavLst>
                                            <p:tav tm="0">
                                              <p:val>
                                                <p:fltVal val="0"/>
                                              </p:val>
                                            </p:tav>
                                            <p:tav tm="100000">
                                              <p:val>
                                                <p:strVal val="#ppt_h"/>
                                              </p:val>
                                            </p:tav>
                                          </p:tavLst>
                                        </p:anim>
                                        <p:animEffect transition="in" filter="fade">
                                          <p:cBhvr>
                                            <p:cTn id="132" dur="500"/>
                                            <p:tgtEl>
                                              <p:spTgt spid="27"/>
                                            </p:tgtEl>
                                          </p:cBhvr>
                                        </p:animEffect>
                                      </p:childTnLst>
                                    </p:cTn>
                                  </p:par>
                                  <p:par>
                                    <p:cTn id="133" presetID="53" presetClass="entr" presetSubtype="16" fill="hold" grpId="0" nodeType="withEffect">
                                      <p:stCondLst>
                                        <p:cond delay="1500"/>
                                      </p:stCondLst>
                                      <p:childTnLst>
                                        <p:set>
                                          <p:cBhvr>
                                            <p:cTn id="134" dur="1" fill="hold">
                                              <p:stCondLst>
                                                <p:cond delay="0"/>
                                              </p:stCondLst>
                                            </p:cTn>
                                            <p:tgtEl>
                                              <p:spTgt spid="28"/>
                                            </p:tgtEl>
                                            <p:attrNameLst>
                                              <p:attrName>style.visibility</p:attrName>
                                            </p:attrNameLst>
                                          </p:cBhvr>
                                          <p:to>
                                            <p:strVal val="visible"/>
                                          </p:to>
                                        </p:set>
                                        <p:anim calcmode="lin" valueType="num">
                                          <p:cBhvr>
                                            <p:cTn id="135" dur="500" fill="hold"/>
                                            <p:tgtEl>
                                              <p:spTgt spid="28"/>
                                            </p:tgtEl>
                                            <p:attrNameLst>
                                              <p:attrName>ppt_w</p:attrName>
                                            </p:attrNameLst>
                                          </p:cBhvr>
                                          <p:tavLst>
                                            <p:tav tm="0">
                                              <p:val>
                                                <p:fltVal val="0"/>
                                              </p:val>
                                            </p:tav>
                                            <p:tav tm="100000">
                                              <p:val>
                                                <p:strVal val="#ppt_w"/>
                                              </p:val>
                                            </p:tav>
                                          </p:tavLst>
                                        </p:anim>
                                        <p:anim calcmode="lin" valueType="num">
                                          <p:cBhvr>
                                            <p:cTn id="136" dur="500" fill="hold"/>
                                            <p:tgtEl>
                                              <p:spTgt spid="28"/>
                                            </p:tgtEl>
                                            <p:attrNameLst>
                                              <p:attrName>ppt_h</p:attrName>
                                            </p:attrNameLst>
                                          </p:cBhvr>
                                          <p:tavLst>
                                            <p:tav tm="0">
                                              <p:val>
                                                <p:fltVal val="0"/>
                                              </p:val>
                                            </p:tav>
                                            <p:tav tm="100000">
                                              <p:val>
                                                <p:strVal val="#ppt_h"/>
                                              </p:val>
                                            </p:tav>
                                          </p:tavLst>
                                        </p:anim>
                                        <p:animEffect transition="in" filter="fade">
                                          <p:cBhvr>
                                            <p:cTn id="137" dur="500"/>
                                            <p:tgtEl>
                                              <p:spTgt spid="28"/>
                                            </p:tgtEl>
                                          </p:cBhvr>
                                        </p:animEffect>
                                      </p:childTnLst>
                                    </p:cTn>
                                  </p:par>
                                </p:childTnLst>
                              </p:cTn>
                            </p:par>
                            <p:par>
                              <p:cTn id="138" fill="hold">
                                <p:stCondLst>
                                  <p:cond delay="3000"/>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0" grpId="0" animBg="1"/>
          <p:bldP spid="10" grpId="1" animBg="1"/>
          <p:bldP spid="11" grpId="0" animBg="1"/>
          <p:bldP spid="11" grpId="1" animBg="1"/>
          <p:bldP spid="12" grpId="0" animBg="1"/>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500"/>
                                            <p:tgtEl>
                                              <p:spTgt spid="29"/>
                                            </p:tgtEl>
                                          </p:cBhvr>
                                        </p:animEffect>
                                      </p:childTnLst>
                                    </p:cTn>
                                  </p:par>
                                  <p:par>
                                    <p:cTn id="22" presetID="53" presetClass="entr" presetSubtype="16"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p:cTn id="24" dur="500" fill="hold"/>
                                            <p:tgtEl>
                                              <p:spTgt spid="31"/>
                                            </p:tgtEl>
                                            <p:attrNameLst>
                                              <p:attrName>ppt_w</p:attrName>
                                            </p:attrNameLst>
                                          </p:cBhvr>
                                          <p:tavLst>
                                            <p:tav tm="0">
                                              <p:val>
                                                <p:fltVal val="0"/>
                                              </p:val>
                                            </p:tav>
                                            <p:tav tm="100000">
                                              <p:val>
                                                <p:strVal val="#ppt_w"/>
                                              </p:val>
                                            </p:tav>
                                          </p:tavLst>
                                        </p:anim>
                                        <p:anim calcmode="lin" valueType="num">
                                          <p:cBhvr>
                                            <p:cTn id="25" dur="500" fill="hold"/>
                                            <p:tgtEl>
                                              <p:spTgt spid="31"/>
                                            </p:tgtEl>
                                            <p:attrNameLst>
                                              <p:attrName>ppt_h</p:attrName>
                                            </p:attrNameLst>
                                          </p:cBhvr>
                                          <p:tavLst>
                                            <p:tav tm="0">
                                              <p:val>
                                                <p:fltVal val="0"/>
                                              </p:val>
                                            </p:tav>
                                            <p:tav tm="100000">
                                              <p:val>
                                                <p:strVal val="#ppt_h"/>
                                              </p:val>
                                            </p:tav>
                                          </p:tavLst>
                                        </p:anim>
                                        <p:animEffect transition="in" filter="fade">
                                          <p:cBhvr>
                                            <p:cTn id="26" dur="500"/>
                                            <p:tgtEl>
                                              <p:spTgt spid="31"/>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down)">
                                          <p:cBhvr>
                                            <p:cTn id="30" dur="500"/>
                                            <p:tgtEl>
                                              <p:spTgt spid="30"/>
                                            </p:tgtEl>
                                          </p:cBhvr>
                                        </p:animEffect>
                                      </p:childTnLst>
                                    </p:cTn>
                                  </p:par>
                                  <p:par>
                                    <p:cTn id="31" presetID="53" presetClass="entr" presetSubtype="16" fill="hold" grpId="0" nodeType="withEffect">
                                      <p:stCondLst>
                                        <p:cond delay="500"/>
                                      </p:stCondLst>
                                      <p:iterate type="lt">
                                        <p:tmPct val="0"/>
                                      </p:iterate>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2500"/>
                                </p:stCondLst>
                                <p:childTnLst>
                                  <p:par>
                                    <p:cTn id="37" presetID="1"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par>
                                    <p:cTn id="39" presetID="35" presetClass="path" presetSubtype="0" accel="50000" decel="50000" fill="hold" grpId="1" nodeType="withEffect">
                                      <p:stCondLst>
                                        <p:cond delay="0"/>
                                      </p:stCondLst>
                                      <p:childTnLst>
                                        <p:animMotion origin="layout" path="M -3.56836E-6 -3.7037E-7 L 0.36686 0.15278 " pathEditMode="relative" rAng="0" ptsTypes="AA">
                                          <p:cBhvr>
                                            <p:cTn id="40" dur="500" spd="-99900" fill="hold"/>
                                            <p:tgtEl>
                                              <p:spTgt spid="10"/>
                                            </p:tgtEl>
                                            <p:attrNameLst>
                                              <p:attrName>ppt_x</p:attrName>
                                              <p:attrName>ppt_y</p:attrName>
                                            </p:attrNameLst>
                                          </p:cBhvr>
                                          <p:rCtr x="18343" y="7639"/>
                                        </p:animMotion>
                                      </p:childTnLst>
                                    </p:cTn>
                                  </p:par>
                                  <p:par>
                                    <p:cTn id="41" presetID="1"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7.85742E-7 -3.33333E-6 L -0.39495 -0.11018 " pathEditMode="relative" rAng="0" ptsTypes="AA">
                                          <p:cBhvr>
                                            <p:cTn id="44" dur="500" spd="-99900" fill="hold"/>
                                            <p:tgtEl>
                                              <p:spTgt spid="11"/>
                                            </p:tgtEl>
                                            <p:attrNameLst>
                                              <p:attrName>ppt_x</p:attrName>
                                              <p:attrName>ppt_y</p:attrName>
                                            </p:attrNameLst>
                                          </p:cBhvr>
                                          <p:rCtr x="-19748" y="-5509"/>
                                        </p:animMotion>
                                      </p:childTnLst>
                                    </p:cTn>
                                  </p:par>
                                  <p:par>
                                    <p:cTn id="45" presetID="18" presetClass="entr" presetSubtype="3"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trips(upRight)">
                                          <p:cBhvr>
                                            <p:cTn id="47" dur="500"/>
                                            <p:tgtEl>
                                              <p:spTgt spid="8"/>
                                            </p:tgtEl>
                                          </p:cBhvr>
                                        </p:animEffect>
                                      </p:childTnLst>
                                    </p:cTn>
                                  </p:par>
                                </p:childTnLst>
                              </p:cTn>
                            </p:par>
                            <p:par>
                              <p:cTn id="48" fill="hold">
                                <p:stCondLst>
                                  <p:cond delay="2500"/>
                                </p:stCondLst>
                                <p:childTnLst>
                                  <p:par>
                                    <p:cTn id="49" presetID="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5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53" presetClass="entr" presetSubtype="16" fill="hold" grpId="0" nodeType="withEffect">
                                      <p:stCondLst>
                                        <p:cond delay="1500"/>
                                      </p:stCondLst>
                                      <p:childTnLst>
                                        <p:set>
                                          <p:cBhvr>
                                            <p:cTn id="64" dur="1" fill="hold">
                                              <p:stCondLst>
                                                <p:cond delay="0"/>
                                              </p:stCondLst>
                                            </p:cTn>
                                            <p:tgtEl>
                                              <p:spTgt spid="14"/>
                                            </p:tgtEl>
                                            <p:attrNameLst>
                                              <p:attrName>style.visibility</p:attrName>
                                            </p:attrNameLst>
                                          </p:cBhvr>
                                          <p:to>
                                            <p:strVal val="visible"/>
                                          </p:to>
                                        </p:set>
                                        <p:anim calcmode="lin" valueType="num">
                                          <p:cBhvr>
                                            <p:cTn id="65" dur="500" fill="hold"/>
                                            <p:tgtEl>
                                              <p:spTgt spid="14"/>
                                            </p:tgtEl>
                                            <p:attrNameLst>
                                              <p:attrName>ppt_w</p:attrName>
                                            </p:attrNameLst>
                                          </p:cBhvr>
                                          <p:tavLst>
                                            <p:tav tm="0">
                                              <p:val>
                                                <p:fltVal val="0"/>
                                              </p:val>
                                            </p:tav>
                                            <p:tav tm="100000">
                                              <p:val>
                                                <p:strVal val="#ppt_w"/>
                                              </p:val>
                                            </p:tav>
                                          </p:tavLst>
                                        </p:anim>
                                        <p:anim calcmode="lin" valueType="num">
                                          <p:cBhvr>
                                            <p:cTn id="66" dur="500" fill="hold"/>
                                            <p:tgtEl>
                                              <p:spTgt spid="14"/>
                                            </p:tgtEl>
                                            <p:attrNameLst>
                                              <p:attrName>ppt_h</p:attrName>
                                            </p:attrNameLst>
                                          </p:cBhvr>
                                          <p:tavLst>
                                            <p:tav tm="0">
                                              <p:val>
                                                <p:fltVal val="0"/>
                                              </p:val>
                                            </p:tav>
                                            <p:tav tm="100000">
                                              <p:val>
                                                <p:strVal val="#ppt_h"/>
                                              </p:val>
                                            </p:tav>
                                          </p:tavLst>
                                        </p:anim>
                                        <p:animEffect transition="in" filter="fade">
                                          <p:cBhvr>
                                            <p:cTn id="67" dur="500"/>
                                            <p:tgtEl>
                                              <p:spTgt spid="14"/>
                                            </p:tgtEl>
                                          </p:cBhvr>
                                        </p:animEffect>
                                      </p:childTnLst>
                                    </p:cTn>
                                  </p:par>
                                  <p:par>
                                    <p:cTn id="68" presetID="53" presetClass="entr" presetSubtype="16" fill="hold" grpId="0" nodeType="withEffect">
                                      <p:stCondLst>
                                        <p:cond delay="150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animEffect transition="in" filter="fade">
                                          <p:cBhvr>
                                            <p:cTn id="72" dur="500"/>
                                            <p:tgtEl>
                                              <p:spTgt spid="15"/>
                                            </p:tgtEl>
                                          </p:cBhvr>
                                        </p:animEffect>
                                      </p:childTnLst>
                                    </p:cTn>
                                  </p:par>
                                  <p:par>
                                    <p:cTn id="73" presetID="53" presetClass="entr" presetSubtype="16" fill="hold" grpId="0" nodeType="withEffect">
                                      <p:stCondLst>
                                        <p:cond delay="150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childTnLst>
                                    </p:cTn>
                                  </p:par>
                                  <p:par>
                                    <p:cTn id="78" presetID="53" presetClass="entr" presetSubtype="16" fill="hold" grpId="0" nodeType="withEffect">
                                      <p:stCondLst>
                                        <p:cond delay="150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par>
                                    <p:cTn id="83" presetID="53" presetClass="entr" presetSubtype="16" fill="hold" grpId="0" nodeType="withEffect">
                                      <p:stCondLst>
                                        <p:cond delay="150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Effect transition="in" filter="fade">
                                          <p:cBhvr>
                                            <p:cTn id="87" dur="500"/>
                                            <p:tgtEl>
                                              <p:spTgt spid="18"/>
                                            </p:tgtEl>
                                          </p:cBhvr>
                                        </p:animEffect>
                                      </p:childTnLst>
                                    </p:cTn>
                                  </p:par>
                                  <p:par>
                                    <p:cTn id="88" presetID="53" presetClass="entr" presetSubtype="16" fill="hold" grpId="0" nodeType="withEffect">
                                      <p:stCondLst>
                                        <p:cond delay="1500"/>
                                      </p:stCondLst>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ppt_w</p:attrName>
                                            </p:attrNameLst>
                                          </p:cBhvr>
                                          <p:tavLst>
                                            <p:tav tm="0">
                                              <p:val>
                                                <p:fltVal val="0"/>
                                              </p:val>
                                            </p:tav>
                                            <p:tav tm="100000">
                                              <p:val>
                                                <p:strVal val="#ppt_w"/>
                                              </p:val>
                                            </p:tav>
                                          </p:tavLst>
                                        </p:anim>
                                        <p:anim calcmode="lin" valueType="num">
                                          <p:cBhvr>
                                            <p:cTn id="91" dur="500" fill="hold"/>
                                            <p:tgtEl>
                                              <p:spTgt spid="19"/>
                                            </p:tgtEl>
                                            <p:attrNameLst>
                                              <p:attrName>ppt_h</p:attrName>
                                            </p:attrNameLst>
                                          </p:cBhvr>
                                          <p:tavLst>
                                            <p:tav tm="0">
                                              <p:val>
                                                <p:fltVal val="0"/>
                                              </p:val>
                                            </p:tav>
                                            <p:tav tm="100000">
                                              <p:val>
                                                <p:strVal val="#ppt_h"/>
                                              </p:val>
                                            </p:tav>
                                          </p:tavLst>
                                        </p:anim>
                                        <p:animEffect transition="in" filter="fade">
                                          <p:cBhvr>
                                            <p:cTn id="92" dur="500"/>
                                            <p:tgtEl>
                                              <p:spTgt spid="19"/>
                                            </p:tgtEl>
                                          </p:cBhvr>
                                        </p:animEffect>
                                      </p:childTnLst>
                                    </p:cTn>
                                  </p:par>
                                  <p:par>
                                    <p:cTn id="93" presetID="53" presetClass="entr" presetSubtype="16" fill="hold" grpId="0" nodeType="withEffect">
                                      <p:stCondLst>
                                        <p:cond delay="1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500" fill="hold"/>
                                            <p:tgtEl>
                                              <p:spTgt spid="20"/>
                                            </p:tgtEl>
                                            <p:attrNameLst>
                                              <p:attrName>ppt_w</p:attrName>
                                            </p:attrNameLst>
                                          </p:cBhvr>
                                          <p:tavLst>
                                            <p:tav tm="0">
                                              <p:val>
                                                <p:fltVal val="0"/>
                                              </p:val>
                                            </p:tav>
                                            <p:tav tm="100000">
                                              <p:val>
                                                <p:strVal val="#ppt_w"/>
                                              </p:val>
                                            </p:tav>
                                          </p:tavLst>
                                        </p:anim>
                                        <p:anim calcmode="lin" valueType="num">
                                          <p:cBhvr>
                                            <p:cTn id="96" dur="500" fill="hold"/>
                                            <p:tgtEl>
                                              <p:spTgt spid="20"/>
                                            </p:tgtEl>
                                            <p:attrNameLst>
                                              <p:attrName>ppt_h</p:attrName>
                                            </p:attrNameLst>
                                          </p:cBhvr>
                                          <p:tavLst>
                                            <p:tav tm="0">
                                              <p:val>
                                                <p:fltVal val="0"/>
                                              </p:val>
                                            </p:tav>
                                            <p:tav tm="100000">
                                              <p:val>
                                                <p:strVal val="#ppt_h"/>
                                              </p:val>
                                            </p:tav>
                                          </p:tavLst>
                                        </p:anim>
                                        <p:animEffect transition="in" filter="fade">
                                          <p:cBhvr>
                                            <p:cTn id="97" dur="500"/>
                                            <p:tgtEl>
                                              <p:spTgt spid="20"/>
                                            </p:tgtEl>
                                          </p:cBhvr>
                                        </p:animEffect>
                                      </p:childTnLst>
                                    </p:cTn>
                                  </p:par>
                                  <p:par>
                                    <p:cTn id="98" presetID="53" presetClass="entr" presetSubtype="16" fill="hold" grpId="0" nodeType="withEffect">
                                      <p:stCondLst>
                                        <p:cond delay="150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500" fill="hold"/>
                                            <p:tgtEl>
                                              <p:spTgt spid="21"/>
                                            </p:tgtEl>
                                            <p:attrNameLst>
                                              <p:attrName>ppt_w</p:attrName>
                                            </p:attrNameLst>
                                          </p:cBhvr>
                                          <p:tavLst>
                                            <p:tav tm="0">
                                              <p:val>
                                                <p:fltVal val="0"/>
                                              </p:val>
                                            </p:tav>
                                            <p:tav tm="100000">
                                              <p:val>
                                                <p:strVal val="#ppt_w"/>
                                              </p:val>
                                            </p:tav>
                                          </p:tavLst>
                                        </p:anim>
                                        <p:anim calcmode="lin" valueType="num">
                                          <p:cBhvr>
                                            <p:cTn id="101" dur="500" fill="hold"/>
                                            <p:tgtEl>
                                              <p:spTgt spid="21"/>
                                            </p:tgtEl>
                                            <p:attrNameLst>
                                              <p:attrName>ppt_h</p:attrName>
                                            </p:attrNameLst>
                                          </p:cBhvr>
                                          <p:tavLst>
                                            <p:tav tm="0">
                                              <p:val>
                                                <p:fltVal val="0"/>
                                              </p:val>
                                            </p:tav>
                                            <p:tav tm="100000">
                                              <p:val>
                                                <p:strVal val="#ppt_h"/>
                                              </p:val>
                                            </p:tav>
                                          </p:tavLst>
                                        </p:anim>
                                        <p:animEffect transition="in" filter="fade">
                                          <p:cBhvr>
                                            <p:cTn id="102" dur="500"/>
                                            <p:tgtEl>
                                              <p:spTgt spid="21"/>
                                            </p:tgtEl>
                                          </p:cBhvr>
                                        </p:animEffect>
                                      </p:childTnLst>
                                    </p:cTn>
                                  </p:par>
                                  <p:par>
                                    <p:cTn id="103" presetID="53" presetClass="entr" presetSubtype="16" fill="hold" grpId="0" nodeType="withEffect">
                                      <p:stCondLst>
                                        <p:cond delay="1500"/>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500" fill="hold"/>
                                            <p:tgtEl>
                                              <p:spTgt spid="22"/>
                                            </p:tgtEl>
                                            <p:attrNameLst>
                                              <p:attrName>ppt_w</p:attrName>
                                            </p:attrNameLst>
                                          </p:cBhvr>
                                          <p:tavLst>
                                            <p:tav tm="0">
                                              <p:val>
                                                <p:fltVal val="0"/>
                                              </p:val>
                                            </p:tav>
                                            <p:tav tm="100000">
                                              <p:val>
                                                <p:strVal val="#ppt_w"/>
                                              </p:val>
                                            </p:tav>
                                          </p:tavLst>
                                        </p:anim>
                                        <p:anim calcmode="lin" valueType="num">
                                          <p:cBhvr>
                                            <p:cTn id="106" dur="500" fill="hold"/>
                                            <p:tgtEl>
                                              <p:spTgt spid="22"/>
                                            </p:tgtEl>
                                            <p:attrNameLst>
                                              <p:attrName>ppt_h</p:attrName>
                                            </p:attrNameLst>
                                          </p:cBhvr>
                                          <p:tavLst>
                                            <p:tav tm="0">
                                              <p:val>
                                                <p:fltVal val="0"/>
                                              </p:val>
                                            </p:tav>
                                            <p:tav tm="100000">
                                              <p:val>
                                                <p:strVal val="#ppt_h"/>
                                              </p:val>
                                            </p:tav>
                                          </p:tavLst>
                                        </p:anim>
                                        <p:animEffect transition="in" filter="fade">
                                          <p:cBhvr>
                                            <p:cTn id="107" dur="500"/>
                                            <p:tgtEl>
                                              <p:spTgt spid="22"/>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23"/>
                                            </p:tgtEl>
                                            <p:attrNameLst>
                                              <p:attrName>style.visibility</p:attrName>
                                            </p:attrNameLst>
                                          </p:cBhvr>
                                          <p:to>
                                            <p:strVal val="visible"/>
                                          </p:to>
                                        </p:set>
                                        <p:anim calcmode="lin" valueType="num">
                                          <p:cBhvr>
                                            <p:cTn id="110" dur="500" fill="hold"/>
                                            <p:tgtEl>
                                              <p:spTgt spid="23"/>
                                            </p:tgtEl>
                                            <p:attrNameLst>
                                              <p:attrName>ppt_w</p:attrName>
                                            </p:attrNameLst>
                                          </p:cBhvr>
                                          <p:tavLst>
                                            <p:tav tm="0">
                                              <p:val>
                                                <p:fltVal val="0"/>
                                              </p:val>
                                            </p:tav>
                                            <p:tav tm="100000">
                                              <p:val>
                                                <p:strVal val="#ppt_w"/>
                                              </p:val>
                                            </p:tav>
                                          </p:tavLst>
                                        </p:anim>
                                        <p:anim calcmode="lin" valueType="num">
                                          <p:cBhvr>
                                            <p:cTn id="111" dur="500" fill="hold"/>
                                            <p:tgtEl>
                                              <p:spTgt spid="23"/>
                                            </p:tgtEl>
                                            <p:attrNameLst>
                                              <p:attrName>ppt_h</p:attrName>
                                            </p:attrNameLst>
                                          </p:cBhvr>
                                          <p:tavLst>
                                            <p:tav tm="0">
                                              <p:val>
                                                <p:fltVal val="0"/>
                                              </p:val>
                                            </p:tav>
                                            <p:tav tm="100000">
                                              <p:val>
                                                <p:strVal val="#ppt_h"/>
                                              </p:val>
                                            </p:tav>
                                          </p:tavLst>
                                        </p:anim>
                                        <p:animEffect transition="in" filter="fade">
                                          <p:cBhvr>
                                            <p:cTn id="112" dur="500"/>
                                            <p:tgtEl>
                                              <p:spTgt spid="23"/>
                                            </p:tgtEl>
                                          </p:cBhvr>
                                        </p:animEffect>
                                      </p:childTnLst>
                                    </p:cTn>
                                  </p:par>
                                  <p:par>
                                    <p:cTn id="113" presetID="53" presetClass="entr" presetSubtype="16" fill="hold" grpId="0" nodeType="withEffect">
                                      <p:stCondLst>
                                        <p:cond delay="1500"/>
                                      </p:stCondLst>
                                      <p:childTnLst>
                                        <p:set>
                                          <p:cBhvr>
                                            <p:cTn id="114" dur="1" fill="hold">
                                              <p:stCondLst>
                                                <p:cond delay="0"/>
                                              </p:stCondLst>
                                            </p:cTn>
                                            <p:tgtEl>
                                              <p:spTgt spid="24"/>
                                            </p:tgtEl>
                                            <p:attrNameLst>
                                              <p:attrName>style.visibility</p:attrName>
                                            </p:attrNameLst>
                                          </p:cBhvr>
                                          <p:to>
                                            <p:strVal val="visible"/>
                                          </p:to>
                                        </p:set>
                                        <p:anim calcmode="lin" valueType="num">
                                          <p:cBhvr>
                                            <p:cTn id="115" dur="500" fill="hold"/>
                                            <p:tgtEl>
                                              <p:spTgt spid="24"/>
                                            </p:tgtEl>
                                            <p:attrNameLst>
                                              <p:attrName>ppt_w</p:attrName>
                                            </p:attrNameLst>
                                          </p:cBhvr>
                                          <p:tavLst>
                                            <p:tav tm="0">
                                              <p:val>
                                                <p:fltVal val="0"/>
                                              </p:val>
                                            </p:tav>
                                            <p:tav tm="100000">
                                              <p:val>
                                                <p:strVal val="#ppt_w"/>
                                              </p:val>
                                            </p:tav>
                                          </p:tavLst>
                                        </p:anim>
                                        <p:anim calcmode="lin" valueType="num">
                                          <p:cBhvr>
                                            <p:cTn id="116" dur="500" fill="hold"/>
                                            <p:tgtEl>
                                              <p:spTgt spid="24"/>
                                            </p:tgtEl>
                                            <p:attrNameLst>
                                              <p:attrName>ppt_h</p:attrName>
                                            </p:attrNameLst>
                                          </p:cBhvr>
                                          <p:tavLst>
                                            <p:tav tm="0">
                                              <p:val>
                                                <p:fltVal val="0"/>
                                              </p:val>
                                            </p:tav>
                                            <p:tav tm="100000">
                                              <p:val>
                                                <p:strVal val="#ppt_h"/>
                                              </p:val>
                                            </p:tav>
                                          </p:tavLst>
                                        </p:anim>
                                        <p:animEffect transition="in" filter="fade">
                                          <p:cBhvr>
                                            <p:cTn id="117" dur="500"/>
                                            <p:tgtEl>
                                              <p:spTgt spid="24"/>
                                            </p:tgtEl>
                                          </p:cBhvr>
                                        </p:animEffect>
                                      </p:childTnLst>
                                    </p:cTn>
                                  </p:par>
                                  <p:par>
                                    <p:cTn id="118" presetID="53" presetClass="entr" presetSubtype="16" fill="hold" grpId="0" nodeType="withEffect">
                                      <p:stCondLst>
                                        <p:cond delay="1500"/>
                                      </p:stCondLst>
                                      <p:childTnLst>
                                        <p:set>
                                          <p:cBhvr>
                                            <p:cTn id="119" dur="1" fill="hold">
                                              <p:stCondLst>
                                                <p:cond delay="0"/>
                                              </p:stCondLst>
                                            </p:cTn>
                                            <p:tgtEl>
                                              <p:spTgt spid="25"/>
                                            </p:tgtEl>
                                            <p:attrNameLst>
                                              <p:attrName>style.visibility</p:attrName>
                                            </p:attrNameLst>
                                          </p:cBhvr>
                                          <p:to>
                                            <p:strVal val="visible"/>
                                          </p:to>
                                        </p:set>
                                        <p:anim calcmode="lin" valueType="num">
                                          <p:cBhvr>
                                            <p:cTn id="120" dur="500" fill="hold"/>
                                            <p:tgtEl>
                                              <p:spTgt spid="25"/>
                                            </p:tgtEl>
                                            <p:attrNameLst>
                                              <p:attrName>ppt_w</p:attrName>
                                            </p:attrNameLst>
                                          </p:cBhvr>
                                          <p:tavLst>
                                            <p:tav tm="0">
                                              <p:val>
                                                <p:fltVal val="0"/>
                                              </p:val>
                                            </p:tav>
                                            <p:tav tm="100000">
                                              <p:val>
                                                <p:strVal val="#ppt_w"/>
                                              </p:val>
                                            </p:tav>
                                          </p:tavLst>
                                        </p:anim>
                                        <p:anim calcmode="lin" valueType="num">
                                          <p:cBhvr>
                                            <p:cTn id="121" dur="500" fill="hold"/>
                                            <p:tgtEl>
                                              <p:spTgt spid="25"/>
                                            </p:tgtEl>
                                            <p:attrNameLst>
                                              <p:attrName>ppt_h</p:attrName>
                                            </p:attrNameLst>
                                          </p:cBhvr>
                                          <p:tavLst>
                                            <p:tav tm="0">
                                              <p:val>
                                                <p:fltVal val="0"/>
                                              </p:val>
                                            </p:tav>
                                            <p:tav tm="100000">
                                              <p:val>
                                                <p:strVal val="#ppt_h"/>
                                              </p:val>
                                            </p:tav>
                                          </p:tavLst>
                                        </p:anim>
                                        <p:animEffect transition="in" filter="fade">
                                          <p:cBhvr>
                                            <p:cTn id="122" dur="500"/>
                                            <p:tgtEl>
                                              <p:spTgt spid="25"/>
                                            </p:tgtEl>
                                          </p:cBhvr>
                                        </p:animEffect>
                                      </p:childTnLst>
                                    </p:cTn>
                                  </p:par>
                                  <p:par>
                                    <p:cTn id="123" presetID="53" presetClass="entr" presetSubtype="16" fill="hold" grpId="0" nodeType="withEffect">
                                      <p:stCondLst>
                                        <p:cond delay="1500"/>
                                      </p:stCondLst>
                                      <p:childTnLst>
                                        <p:set>
                                          <p:cBhvr>
                                            <p:cTn id="124" dur="1" fill="hold">
                                              <p:stCondLst>
                                                <p:cond delay="0"/>
                                              </p:stCondLst>
                                            </p:cTn>
                                            <p:tgtEl>
                                              <p:spTgt spid="26"/>
                                            </p:tgtEl>
                                            <p:attrNameLst>
                                              <p:attrName>style.visibility</p:attrName>
                                            </p:attrNameLst>
                                          </p:cBhvr>
                                          <p:to>
                                            <p:strVal val="visible"/>
                                          </p:to>
                                        </p:set>
                                        <p:anim calcmode="lin" valueType="num">
                                          <p:cBhvr>
                                            <p:cTn id="125" dur="500" fill="hold"/>
                                            <p:tgtEl>
                                              <p:spTgt spid="26"/>
                                            </p:tgtEl>
                                            <p:attrNameLst>
                                              <p:attrName>ppt_w</p:attrName>
                                            </p:attrNameLst>
                                          </p:cBhvr>
                                          <p:tavLst>
                                            <p:tav tm="0">
                                              <p:val>
                                                <p:fltVal val="0"/>
                                              </p:val>
                                            </p:tav>
                                            <p:tav tm="100000">
                                              <p:val>
                                                <p:strVal val="#ppt_w"/>
                                              </p:val>
                                            </p:tav>
                                          </p:tavLst>
                                        </p:anim>
                                        <p:anim calcmode="lin" valueType="num">
                                          <p:cBhvr>
                                            <p:cTn id="126" dur="500" fill="hold"/>
                                            <p:tgtEl>
                                              <p:spTgt spid="26"/>
                                            </p:tgtEl>
                                            <p:attrNameLst>
                                              <p:attrName>ppt_h</p:attrName>
                                            </p:attrNameLst>
                                          </p:cBhvr>
                                          <p:tavLst>
                                            <p:tav tm="0">
                                              <p:val>
                                                <p:fltVal val="0"/>
                                              </p:val>
                                            </p:tav>
                                            <p:tav tm="100000">
                                              <p:val>
                                                <p:strVal val="#ppt_h"/>
                                              </p:val>
                                            </p:tav>
                                          </p:tavLst>
                                        </p:anim>
                                        <p:animEffect transition="in" filter="fade">
                                          <p:cBhvr>
                                            <p:cTn id="127" dur="500"/>
                                            <p:tgtEl>
                                              <p:spTgt spid="26"/>
                                            </p:tgtEl>
                                          </p:cBhvr>
                                        </p:animEffect>
                                      </p:childTnLst>
                                    </p:cTn>
                                  </p:par>
                                  <p:par>
                                    <p:cTn id="128" presetID="53" presetClass="entr" presetSubtype="16" fill="hold" grpId="0" nodeType="withEffect">
                                      <p:stCondLst>
                                        <p:cond delay="1500"/>
                                      </p:stCondLst>
                                      <p:childTnLst>
                                        <p:set>
                                          <p:cBhvr>
                                            <p:cTn id="129" dur="1" fill="hold">
                                              <p:stCondLst>
                                                <p:cond delay="0"/>
                                              </p:stCondLst>
                                            </p:cTn>
                                            <p:tgtEl>
                                              <p:spTgt spid="27"/>
                                            </p:tgtEl>
                                            <p:attrNameLst>
                                              <p:attrName>style.visibility</p:attrName>
                                            </p:attrNameLst>
                                          </p:cBhvr>
                                          <p:to>
                                            <p:strVal val="visible"/>
                                          </p:to>
                                        </p:set>
                                        <p:anim calcmode="lin" valueType="num">
                                          <p:cBhvr>
                                            <p:cTn id="130" dur="500" fill="hold"/>
                                            <p:tgtEl>
                                              <p:spTgt spid="27"/>
                                            </p:tgtEl>
                                            <p:attrNameLst>
                                              <p:attrName>ppt_w</p:attrName>
                                            </p:attrNameLst>
                                          </p:cBhvr>
                                          <p:tavLst>
                                            <p:tav tm="0">
                                              <p:val>
                                                <p:fltVal val="0"/>
                                              </p:val>
                                            </p:tav>
                                            <p:tav tm="100000">
                                              <p:val>
                                                <p:strVal val="#ppt_w"/>
                                              </p:val>
                                            </p:tav>
                                          </p:tavLst>
                                        </p:anim>
                                        <p:anim calcmode="lin" valueType="num">
                                          <p:cBhvr>
                                            <p:cTn id="131" dur="500" fill="hold"/>
                                            <p:tgtEl>
                                              <p:spTgt spid="27"/>
                                            </p:tgtEl>
                                            <p:attrNameLst>
                                              <p:attrName>ppt_h</p:attrName>
                                            </p:attrNameLst>
                                          </p:cBhvr>
                                          <p:tavLst>
                                            <p:tav tm="0">
                                              <p:val>
                                                <p:fltVal val="0"/>
                                              </p:val>
                                            </p:tav>
                                            <p:tav tm="100000">
                                              <p:val>
                                                <p:strVal val="#ppt_h"/>
                                              </p:val>
                                            </p:tav>
                                          </p:tavLst>
                                        </p:anim>
                                        <p:animEffect transition="in" filter="fade">
                                          <p:cBhvr>
                                            <p:cTn id="132" dur="500"/>
                                            <p:tgtEl>
                                              <p:spTgt spid="27"/>
                                            </p:tgtEl>
                                          </p:cBhvr>
                                        </p:animEffect>
                                      </p:childTnLst>
                                    </p:cTn>
                                  </p:par>
                                  <p:par>
                                    <p:cTn id="133" presetID="53" presetClass="entr" presetSubtype="16" fill="hold" grpId="0" nodeType="withEffect">
                                      <p:stCondLst>
                                        <p:cond delay="1500"/>
                                      </p:stCondLst>
                                      <p:childTnLst>
                                        <p:set>
                                          <p:cBhvr>
                                            <p:cTn id="134" dur="1" fill="hold">
                                              <p:stCondLst>
                                                <p:cond delay="0"/>
                                              </p:stCondLst>
                                            </p:cTn>
                                            <p:tgtEl>
                                              <p:spTgt spid="28"/>
                                            </p:tgtEl>
                                            <p:attrNameLst>
                                              <p:attrName>style.visibility</p:attrName>
                                            </p:attrNameLst>
                                          </p:cBhvr>
                                          <p:to>
                                            <p:strVal val="visible"/>
                                          </p:to>
                                        </p:set>
                                        <p:anim calcmode="lin" valueType="num">
                                          <p:cBhvr>
                                            <p:cTn id="135" dur="500" fill="hold"/>
                                            <p:tgtEl>
                                              <p:spTgt spid="28"/>
                                            </p:tgtEl>
                                            <p:attrNameLst>
                                              <p:attrName>ppt_w</p:attrName>
                                            </p:attrNameLst>
                                          </p:cBhvr>
                                          <p:tavLst>
                                            <p:tav tm="0">
                                              <p:val>
                                                <p:fltVal val="0"/>
                                              </p:val>
                                            </p:tav>
                                            <p:tav tm="100000">
                                              <p:val>
                                                <p:strVal val="#ppt_w"/>
                                              </p:val>
                                            </p:tav>
                                          </p:tavLst>
                                        </p:anim>
                                        <p:anim calcmode="lin" valueType="num">
                                          <p:cBhvr>
                                            <p:cTn id="136" dur="500" fill="hold"/>
                                            <p:tgtEl>
                                              <p:spTgt spid="28"/>
                                            </p:tgtEl>
                                            <p:attrNameLst>
                                              <p:attrName>ppt_h</p:attrName>
                                            </p:attrNameLst>
                                          </p:cBhvr>
                                          <p:tavLst>
                                            <p:tav tm="0">
                                              <p:val>
                                                <p:fltVal val="0"/>
                                              </p:val>
                                            </p:tav>
                                            <p:tav tm="100000">
                                              <p:val>
                                                <p:strVal val="#ppt_h"/>
                                              </p:val>
                                            </p:tav>
                                          </p:tavLst>
                                        </p:anim>
                                        <p:animEffect transition="in" filter="fade">
                                          <p:cBhvr>
                                            <p:cTn id="137" dur="500"/>
                                            <p:tgtEl>
                                              <p:spTgt spid="28"/>
                                            </p:tgtEl>
                                          </p:cBhvr>
                                        </p:animEffect>
                                      </p:childTnLst>
                                    </p:cTn>
                                  </p:par>
                                </p:childTnLst>
                              </p:cTn>
                            </p:par>
                            <p:par>
                              <p:cTn id="138" fill="hold">
                                <p:stCondLst>
                                  <p:cond delay="3000"/>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0" grpId="0" animBg="1"/>
          <p:bldP spid="10" grpId="1" animBg="1"/>
          <p:bldP spid="11" grpId="0" animBg="1"/>
          <p:bldP spid="11" grpId="1" animBg="1"/>
          <p:bldP spid="12" grpId="0" animBg="1"/>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需要解决问题</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1921123" y="1229851"/>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grpSp>
        <p:nvGrpSpPr>
          <p:cNvPr id="52" name="组合 51"/>
          <p:cNvGrpSpPr/>
          <p:nvPr/>
        </p:nvGrpSpPr>
        <p:grpSpPr>
          <a:xfrm>
            <a:off x="1705099" y="4289470"/>
            <a:ext cx="2348811" cy="749005"/>
            <a:chOff x="695368" y="3811490"/>
            <a:chExt cx="1721136" cy="548848"/>
          </a:xfrm>
        </p:grpSpPr>
        <p:grpSp>
          <p:nvGrpSpPr>
            <p:cNvPr id="53" name="组合 52"/>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5" name="圆角矩形 5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6" name="圆角矩形 5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54" name="椭圆 53"/>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57" name="TextBox 56"/>
          <p:cNvSpPr txBox="1"/>
          <p:nvPr/>
        </p:nvSpPr>
        <p:spPr>
          <a:xfrm>
            <a:off x="2253711" y="4481169"/>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58" name="TextBox 57"/>
          <p:cNvSpPr txBox="1"/>
          <p:nvPr/>
        </p:nvSpPr>
        <p:spPr>
          <a:xfrm>
            <a:off x="1838282" y="4469050"/>
            <a:ext cx="441515" cy="400110"/>
          </a:xfrm>
          <a:prstGeom prst="rect">
            <a:avLst/>
          </a:prstGeom>
          <a:noFill/>
          <a:effectLst/>
        </p:spPr>
        <p:txBody>
          <a:bodyPr wrap="square" rtlCol="0">
            <a:spAutoFit/>
          </a:bodyPr>
          <a:lstStyle/>
          <a:p>
            <a:pPr algn="ctr"/>
            <a:r>
              <a:rPr lang="en-US" altLang="zh-CN" sz="2000" dirty="0" smtClean="0">
                <a:solidFill>
                  <a:schemeClr val="bg1"/>
                </a:solidFill>
                <a:latin typeface="Impact MT Std" pitchFamily="34" charset="0"/>
                <a:ea typeface="微软雅黑" panose="020B0503020204020204" pitchFamily="34" charset="-122"/>
              </a:rPr>
              <a:t>1</a:t>
            </a:r>
            <a:endParaRPr lang="zh-CN" altLang="en-US" sz="2000" dirty="0">
              <a:solidFill>
                <a:schemeClr val="bg1"/>
              </a:solidFill>
              <a:latin typeface="Impact MT Std" pitchFamily="34" charset="0"/>
              <a:ea typeface="微软雅黑" panose="020B0503020204020204" pitchFamily="34" charset="-122"/>
            </a:endParaRPr>
          </a:p>
        </p:txBody>
      </p:sp>
      <p:grpSp>
        <p:nvGrpSpPr>
          <p:cNvPr id="59" name="组合 58"/>
          <p:cNvGrpSpPr/>
          <p:nvPr/>
        </p:nvGrpSpPr>
        <p:grpSpPr>
          <a:xfrm>
            <a:off x="2325719" y="4868467"/>
            <a:ext cx="1476169" cy="72701"/>
            <a:chOff x="4369395" y="1412083"/>
            <a:chExt cx="1476169" cy="72701"/>
          </a:xfrm>
          <a:solidFill>
            <a:schemeClr val="tx1"/>
          </a:solidFill>
        </p:grpSpPr>
        <p:grpSp>
          <p:nvGrpSpPr>
            <p:cNvPr id="60" name="组合 59"/>
            <p:cNvGrpSpPr/>
            <p:nvPr/>
          </p:nvGrpSpPr>
          <p:grpSpPr>
            <a:xfrm rot="16200000">
              <a:off x="5107482" y="746009"/>
              <a:ext cx="72008" cy="1404156"/>
              <a:chOff x="3419791" y="2128319"/>
              <a:chExt cx="72008" cy="1404156"/>
            </a:xfrm>
            <a:grpFill/>
          </p:grpSpPr>
          <p:cxnSp>
            <p:nvCxnSpPr>
              <p:cNvPr id="62" name="直接连接符 61"/>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1" name="椭圆 60"/>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4" name="标题 11"/>
          <p:cNvSpPr txBox="1"/>
          <p:nvPr/>
        </p:nvSpPr>
        <p:spPr>
          <a:xfrm>
            <a:off x="2181703" y="5157192"/>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grpSp>
        <p:nvGrpSpPr>
          <p:cNvPr id="65" name="组合 64"/>
          <p:cNvGrpSpPr/>
          <p:nvPr/>
        </p:nvGrpSpPr>
        <p:grpSpPr>
          <a:xfrm>
            <a:off x="3937347" y="3717032"/>
            <a:ext cx="2348811" cy="749005"/>
            <a:chOff x="695368" y="3811490"/>
            <a:chExt cx="1721136" cy="548848"/>
          </a:xfrm>
        </p:grpSpPr>
        <p:grpSp>
          <p:nvGrpSpPr>
            <p:cNvPr id="66" name="组合 65"/>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68" name="圆角矩形 6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9" name="圆角矩形 68"/>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67" name="椭圆 66"/>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0" name="TextBox 69"/>
          <p:cNvSpPr txBox="1"/>
          <p:nvPr/>
        </p:nvSpPr>
        <p:spPr>
          <a:xfrm>
            <a:off x="4485959" y="3908731"/>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71" name="TextBox 70"/>
          <p:cNvSpPr txBox="1"/>
          <p:nvPr/>
        </p:nvSpPr>
        <p:spPr>
          <a:xfrm>
            <a:off x="4070530" y="3896612"/>
            <a:ext cx="441515" cy="400110"/>
          </a:xfrm>
          <a:prstGeom prst="rect">
            <a:avLst/>
          </a:prstGeom>
          <a:noFill/>
          <a:effectLst/>
        </p:spPr>
        <p:txBody>
          <a:bodyPr wrap="square" rtlCol="0">
            <a:spAutoFit/>
          </a:bodyPr>
          <a:lstStyle/>
          <a:p>
            <a:pPr algn="ctr"/>
            <a:r>
              <a:rPr lang="en-US" altLang="zh-CN" sz="2000" dirty="0">
                <a:solidFill>
                  <a:schemeClr val="bg1"/>
                </a:solidFill>
                <a:latin typeface="Impact MT Std" pitchFamily="34" charset="0"/>
                <a:ea typeface="微软雅黑" panose="020B0503020204020204" pitchFamily="34" charset="-122"/>
              </a:rPr>
              <a:t>2</a:t>
            </a:r>
            <a:endParaRPr lang="zh-CN" altLang="en-US" sz="2000" dirty="0">
              <a:solidFill>
                <a:schemeClr val="bg1"/>
              </a:solidFill>
              <a:latin typeface="Impact MT Std" pitchFamily="34" charset="0"/>
              <a:ea typeface="微软雅黑" panose="020B0503020204020204" pitchFamily="34" charset="-122"/>
            </a:endParaRPr>
          </a:p>
        </p:txBody>
      </p:sp>
      <p:grpSp>
        <p:nvGrpSpPr>
          <p:cNvPr id="72" name="组合 71"/>
          <p:cNvGrpSpPr/>
          <p:nvPr/>
        </p:nvGrpSpPr>
        <p:grpSpPr>
          <a:xfrm>
            <a:off x="4557967" y="4296029"/>
            <a:ext cx="1476169" cy="72701"/>
            <a:chOff x="4369395" y="1412083"/>
            <a:chExt cx="1476169" cy="72701"/>
          </a:xfrm>
          <a:solidFill>
            <a:schemeClr val="tx1"/>
          </a:solidFill>
        </p:grpSpPr>
        <p:grpSp>
          <p:nvGrpSpPr>
            <p:cNvPr id="73" name="组合 72"/>
            <p:cNvGrpSpPr/>
            <p:nvPr/>
          </p:nvGrpSpPr>
          <p:grpSpPr>
            <a:xfrm rot="16200000">
              <a:off x="5107482" y="746009"/>
              <a:ext cx="72008" cy="1404156"/>
              <a:chOff x="3419791" y="2128319"/>
              <a:chExt cx="72008" cy="1404156"/>
            </a:xfrm>
            <a:grpFill/>
          </p:grpSpPr>
          <p:cxnSp>
            <p:nvCxnSpPr>
              <p:cNvPr id="75" name="直接连接符 74"/>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4" name="椭圆 73"/>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7" name="标题 11"/>
          <p:cNvSpPr txBox="1"/>
          <p:nvPr/>
        </p:nvSpPr>
        <p:spPr>
          <a:xfrm>
            <a:off x="4413951" y="4584754"/>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grpSp>
        <p:nvGrpSpPr>
          <p:cNvPr id="100" name="组合 99"/>
          <p:cNvGrpSpPr/>
          <p:nvPr/>
        </p:nvGrpSpPr>
        <p:grpSpPr>
          <a:xfrm>
            <a:off x="6129944" y="3209350"/>
            <a:ext cx="2348811" cy="749005"/>
            <a:chOff x="695368" y="3811490"/>
            <a:chExt cx="1721136" cy="548848"/>
          </a:xfrm>
        </p:grpSpPr>
        <p:grpSp>
          <p:nvGrpSpPr>
            <p:cNvPr id="101" name="组合 100"/>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103" name="圆角矩形 10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4" name="圆角矩形 10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2" name="椭圆 101"/>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5" name="TextBox 104"/>
          <p:cNvSpPr txBox="1"/>
          <p:nvPr/>
        </p:nvSpPr>
        <p:spPr>
          <a:xfrm>
            <a:off x="6678556" y="3401049"/>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106" name="TextBox 105"/>
          <p:cNvSpPr txBox="1"/>
          <p:nvPr/>
        </p:nvSpPr>
        <p:spPr>
          <a:xfrm>
            <a:off x="6263127" y="3388930"/>
            <a:ext cx="441515" cy="400110"/>
          </a:xfrm>
          <a:prstGeom prst="rect">
            <a:avLst/>
          </a:prstGeom>
          <a:noFill/>
          <a:effectLst/>
        </p:spPr>
        <p:txBody>
          <a:bodyPr wrap="square" rtlCol="0">
            <a:spAutoFit/>
          </a:bodyPr>
          <a:lstStyle/>
          <a:p>
            <a:pPr algn="ctr"/>
            <a:r>
              <a:rPr lang="en-US" altLang="zh-CN" sz="2000" dirty="0">
                <a:solidFill>
                  <a:schemeClr val="bg1"/>
                </a:solidFill>
                <a:latin typeface="Impact MT Std" pitchFamily="34" charset="0"/>
                <a:ea typeface="微软雅黑" panose="020B0503020204020204" pitchFamily="34" charset="-122"/>
              </a:rPr>
              <a:t>3</a:t>
            </a:r>
            <a:endParaRPr lang="zh-CN" altLang="en-US" sz="2000" dirty="0">
              <a:solidFill>
                <a:schemeClr val="bg1"/>
              </a:solidFill>
              <a:latin typeface="Impact MT Std" pitchFamily="34" charset="0"/>
              <a:ea typeface="微软雅黑" panose="020B0503020204020204" pitchFamily="34" charset="-122"/>
            </a:endParaRPr>
          </a:p>
        </p:txBody>
      </p:sp>
      <p:grpSp>
        <p:nvGrpSpPr>
          <p:cNvPr id="107" name="组合 106"/>
          <p:cNvGrpSpPr/>
          <p:nvPr/>
        </p:nvGrpSpPr>
        <p:grpSpPr>
          <a:xfrm>
            <a:off x="6750564" y="3788347"/>
            <a:ext cx="1476169" cy="72701"/>
            <a:chOff x="4369395" y="1412083"/>
            <a:chExt cx="1476169" cy="72701"/>
          </a:xfrm>
          <a:solidFill>
            <a:schemeClr val="tx1"/>
          </a:solidFill>
        </p:grpSpPr>
        <p:grpSp>
          <p:nvGrpSpPr>
            <p:cNvPr id="108" name="组合 107"/>
            <p:cNvGrpSpPr/>
            <p:nvPr/>
          </p:nvGrpSpPr>
          <p:grpSpPr>
            <a:xfrm rot="16200000">
              <a:off x="5107482" y="746009"/>
              <a:ext cx="72008" cy="1404156"/>
              <a:chOff x="3419791" y="2128319"/>
              <a:chExt cx="72008" cy="1404156"/>
            </a:xfrm>
            <a:grpFill/>
          </p:grpSpPr>
          <p:cxnSp>
            <p:nvCxnSpPr>
              <p:cNvPr id="110" name="直接连接符 109"/>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1" name="椭圆 110"/>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09" name="椭圆 108"/>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12" name="标题 11"/>
          <p:cNvSpPr txBox="1"/>
          <p:nvPr/>
        </p:nvSpPr>
        <p:spPr>
          <a:xfrm>
            <a:off x="6606548" y="4077072"/>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grpSp>
        <p:nvGrpSpPr>
          <p:cNvPr id="113" name="组合 112"/>
          <p:cNvGrpSpPr/>
          <p:nvPr/>
        </p:nvGrpSpPr>
        <p:grpSpPr>
          <a:xfrm>
            <a:off x="8362192" y="2636912"/>
            <a:ext cx="2348811" cy="749005"/>
            <a:chOff x="695368" y="3811490"/>
            <a:chExt cx="1721136" cy="548848"/>
          </a:xfrm>
        </p:grpSpPr>
        <p:grpSp>
          <p:nvGrpSpPr>
            <p:cNvPr id="114" name="组合 113"/>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116" name="圆角矩形 11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7" name="圆角矩形 116"/>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5" name="椭圆 114"/>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8" name="TextBox 117"/>
          <p:cNvSpPr txBox="1"/>
          <p:nvPr/>
        </p:nvSpPr>
        <p:spPr>
          <a:xfrm>
            <a:off x="8910804" y="2828611"/>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119" name="TextBox 118"/>
          <p:cNvSpPr txBox="1"/>
          <p:nvPr/>
        </p:nvSpPr>
        <p:spPr>
          <a:xfrm>
            <a:off x="8495375" y="2816492"/>
            <a:ext cx="441515" cy="400110"/>
          </a:xfrm>
          <a:prstGeom prst="rect">
            <a:avLst/>
          </a:prstGeom>
          <a:noFill/>
          <a:effectLst/>
        </p:spPr>
        <p:txBody>
          <a:bodyPr wrap="square" rtlCol="0">
            <a:spAutoFit/>
          </a:bodyPr>
          <a:lstStyle/>
          <a:p>
            <a:pPr algn="ctr"/>
            <a:r>
              <a:rPr lang="en-US" altLang="zh-CN" sz="2000" dirty="0">
                <a:solidFill>
                  <a:schemeClr val="bg1"/>
                </a:solidFill>
                <a:latin typeface="Impact MT Std" pitchFamily="34" charset="0"/>
                <a:ea typeface="微软雅黑" panose="020B0503020204020204" pitchFamily="34" charset="-122"/>
              </a:rPr>
              <a:t>4</a:t>
            </a:r>
            <a:endParaRPr lang="zh-CN" altLang="en-US" sz="2000" dirty="0">
              <a:solidFill>
                <a:schemeClr val="bg1"/>
              </a:solidFill>
              <a:latin typeface="Impact MT Std" pitchFamily="34" charset="0"/>
              <a:ea typeface="微软雅黑" panose="020B0503020204020204" pitchFamily="34" charset="-122"/>
            </a:endParaRPr>
          </a:p>
        </p:txBody>
      </p:sp>
      <p:grpSp>
        <p:nvGrpSpPr>
          <p:cNvPr id="120" name="组合 119"/>
          <p:cNvGrpSpPr/>
          <p:nvPr/>
        </p:nvGrpSpPr>
        <p:grpSpPr>
          <a:xfrm>
            <a:off x="8982812" y="3215909"/>
            <a:ext cx="1476169" cy="72701"/>
            <a:chOff x="4369395" y="1412083"/>
            <a:chExt cx="1476169" cy="72701"/>
          </a:xfrm>
          <a:solidFill>
            <a:schemeClr val="tx1"/>
          </a:solidFill>
        </p:grpSpPr>
        <p:grpSp>
          <p:nvGrpSpPr>
            <p:cNvPr id="123" name="组合 122"/>
            <p:cNvGrpSpPr/>
            <p:nvPr/>
          </p:nvGrpSpPr>
          <p:grpSpPr>
            <a:xfrm rot="16200000">
              <a:off x="5107482" y="746009"/>
              <a:ext cx="72008" cy="1404156"/>
              <a:chOff x="3419791" y="2128319"/>
              <a:chExt cx="72008" cy="1404156"/>
            </a:xfrm>
            <a:grpFill/>
          </p:grpSpPr>
          <p:cxnSp>
            <p:nvCxnSpPr>
              <p:cNvPr id="125" name="直接连接符 124"/>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24" name="椭圆 123"/>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27" name="标题 11"/>
          <p:cNvSpPr txBox="1"/>
          <p:nvPr/>
        </p:nvSpPr>
        <p:spPr>
          <a:xfrm>
            <a:off x="8838796" y="3504634"/>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128" name="直接连接符 127"/>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18" presetClass="entr" presetSubtype="3"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strips(upRight)">
                                      <p:cBhvr>
                                        <p:cTn id="16" dur="500"/>
                                        <p:tgtEl>
                                          <p:spTgt spid="51"/>
                                        </p:tgtEl>
                                      </p:cBhvr>
                                    </p:animEffect>
                                  </p:childTnLst>
                                </p:cTn>
                              </p:par>
                              <p:par>
                                <p:cTn id="17" presetID="53" presetClass="entr" presetSubtype="16" fill="hold" nodeType="withEffect">
                                  <p:stCondLst>
                                    <p:cond delay="500"/>
                                  </p:stCondLst>
                                  <p:childTnLst>
                                    <p:set>
                                      <p:cBhvr>
                                        <p:cTn id="18" dur="1" fill="hold">
                                          <p:stCondLst>
                                            <p:cond delay="0"/>
                                          </p:stCondLst>
                                        </p:cTn>
                                        <p:tgtEl>
                                          <p:spTgt spid="52"/>
                                        </p:tgtEl>
                                        <p:attrNameLst>
                                          <p:attrName>style.visibility</p:attrName>
                                        </p:attrNameLst>
                                      </p:cBhvr>
                                      <p:to>
                                        <p:strVal val="visible"/>
                                      </p:to>
                                    </p:set>
                                    <p:anim calcmode="lin" valueType="num">
                                      <p:cBhvr>
                                        <p:cTn id="19" dur="500" fill="hold"/>
                                        <p:tgtEl>
                                          <p:spTgt spid="52"/>
                                        </p:tgtEl>
                                        <p:attrNameLst>
                                          <p:attrName>ppt_w</p:attrName>
                                        </p:attrNameLst>
                                      </p:cBhvr>
                                      <p:tavLst>
                                        <p:tav tm="0">
                                          <p:val>
                                            <p:fltVal val="0"/>
                                          </p:val>
                                        </p:tav>
                                        <p:tav tm="100000">
                                          <p:val>
                                            <p:strVal val="#ppt_w"/>
                                          </p:val>
                                        </p:tav>
                                      </p:tavLst>
                                    </p:anim>
                                    <p:anim calcmode="lin" valueType="num">
                                      <p:cBhvr>
                                        <p:cTn id="20" dur="500" fill="hold"/>
                                        <p:tgtEl>
                                          <p:spTgt spid="52"/>
                                        </p:tgtEl>
                                        <p:attrNameLst>
                                          <p:attrName>ppt_h</p:attrName>
                                        </p:attrNameLst>
                                      </p:cBhvr>
                                      <p:tavLst>
                                        <p:tav tm="0">
                                          <p:val>
                                            <p:fltVal val="0"/>
                                          </p:val>
                                        </p:tav>
                                        <p:tav tm="100000">
                                          <p:val>
                                            <p:strVal val="#ppt_h"/>
                                          </p:val>
                                        </p:tav>
                                      </p:tavLst>
                                    </p:anim>
                                    <p:animEffect transition="in" filter="fade">
                                      <p:cBhvr>
                                        <p:cTn id="21" dur="500"/>
                                        <p:tgtEl>
                                          <p:spTgt spid="52"/>
                                        </p:tgtEl>
                                      </p:cBhvr>
                                    </p:animEffect>
                                  </p:childTnLst>
                                </p:cTn>
                              </p:par>
                              <p:par>
                                <p:cTn id="22" presetID="53" presetClass="entr" presetSubtype="16" fill="hold" grpId="0" nodeType="withEffect">
                                  <p:stCondLst>
                                    <p:cond delay="500"/>
                                  </p:stCondLst>
                                  <p:childTnLst>
                                    <p:set>
                                      <p:cBhvr>
                                        <p:cTn id="23" dur="1" fill="hold">
                                          <p:stCondLst>
                                            <p:cond delay="0"/>
                                          </p:stCondLst>
                                        </p:cTn>
                                        <p:tgtEl>
                                          <p:spTgt spid="57"/>
                                        </p:tgtEl>
                                        <p:attrNameLst>
                                          <p:attrName>style.visibility</p:attrName>
                                        </p:attrNameLst>
                                      </p:cBhvr>
                                      <p:to>
                                        <p:strVal val="visible"/>
                                      </p:to>
                                    </p:set>
                                    <p:anim calcmode="lin" valueType="num">
                                      <p:cBhvr>
                                        <p:cTn id="24" dur="500" fill="hold"/>
                                        <p:tgtEl>
                                          <p:spTgt spid="57"/>
                                        </p:tgtEl>
                                        <p:attrNameLst>
                                          <p:attrName>ppt_w</p:attrName>
                                        </p:attrNameLst>
                                      </p:cBhvr>
                                      <p:tavLst>
                                        <p:tav tm="0">
                                          <p:val>
                                            <p:fltVal val="0"/>
                                          </p:val>
                                        </p:tav>
                                        <p:tav tm="100000">
                                          <p:val>
                                            <p:strVal val="#ppt_w"/>
                                          </p:val>
                                        </p:tav>
                                      </p:tavLst>
                                    </p:anim>
                                    <p:anim calcmode="lin" valueType="num">
                                      <p:cBhvr>
                                        <p:cTn id="25" dur="500" fill="hold"/>
                                        <p:tgtEl>
                                          <p:spTgt spid="57"/>
                                        </p:tgtEl>
                                        <p:attrNameLst>
                                          <p:attrName>ppt_h</p:attrName>
                                        </p:attrNameLst>
                                      </p:cBhvr>
                                      <p:tavLst>
                                        <p:tav tm="0">
                                          <p:val>
                                            <p:fltVal val="0"/>
                                          </p:val>
                                        </p:tav>
                                        <p:tav tm="100000">
                                          <p:val>
                                            <p:strVal val="#ppt_h"/>
                                          </p:val>
                                        </p:tav>
                                      </p:tavLst>
                                    </p:anim>
                                    <p:animEffect transition="in" filter="fade">
                                      <p:cBhvr>
                                        <p:cTn id="26" dur="500"/>
                                        <p:tgtEl>
                                          <p:spTgt spid="57"/>
                                        </p:tgtEl>
                                      </p:cBhvr>
                                    </p:animEffect>
                                  </p:childTnLst>
                                </p:cTn>
                              </p:par>
                              <p:par>
                                <p:cTn id="27" presetID="53" presetClass="entr" presetSubtype="16" fill="hold" grpId="0" nodeType="withEffect">
                                  <p:stCondLst>
                                    <p:cond delay="500"/>
                                  </p:stCondLst>
                                  <p:childTnLst>
                                    <p:set>
                                      <p:cBhvr>
                                        <p:cTn id="28" dur="1" fill="hold">
                                          <p:stCondLst>
                                            <p:cond delay="0"/>
                                          </p:stCondLst>
                                        </p:cTn>
                                        <p:tgtEl>
                                          <p:spTgt spid="58"/>
                                        </p:tgtEl>
                                        <p:attrNameLst>
                                          <p:attrName>style.visibility</p:attrName>
                                        </p:attrNameLst>
                                      </p:cBhvr>
                                      <p:to>
                                        <p:strVal val="visible"/>
                                      </p:to>
                                    </p:set>
                                    <p:anim calcmode="lin" valueType="num">
                                      <p:cBhvr>
                                        <p:cTn id="29" dur="500" fill="hold"/>
                                        <p:tgtEl>
                                          <p:spTgt spid="58"/>
                                        </p:tgtEl>
                                        <p:attrNameLst>
                                          <p:attrName>ppt_w</p:attrName>
                                        </p:attrNameLst>
                                      </p:cBhvr>
                                      <p:tavLst>
                                        <p:tav tm="0">
                                          <p:val>
                                            <p:fltVal val="0"/>
                                          </p:val>
                                        </p:tav>
                                        <p:tav tm="100000">
                                          <p:val>
                                            <p:strVal val="#ppt_w"/>
                                          </p:val>
                                        </p:tav>
                                      </p:tavLst>
                                    </p:anim>
                                    <p:anim calcmode="lin" valueType="num">
                                      <p:cBhvr>
                                        <p:cTn id="30" dur="500" fill="hold"/>
                                        <p:tgtEl>
                                          <p:spTgt spid="58"/>
                                        </p:tgtEl>
                                        <p:attrNameLst>
                                          <p:attrName>ppt_h</p:attrName>
                                        </p:attrNameLst>
                                      </p:cBhvr>
                                      <p:tavLst>
                                        <p:tav tm="0">
                                          <p:val>
                                            <p:fltVal val="0"/>
                                          </p:val>
                                        </p:tav>
                                        <p:tav tm="100000">
                                          <p:val>
                                            <p:strVal val="#ppt_h"/>
                                          </p:val>
                                        </p:tav>
                                      </p:tavLst>
                                    </p:anim>
                                    <p:animEffect transition="in" filter="fade">
                                      <p:cBhvr>
                                        <p:cTn id="31" dur="500"/>
                                        <p:tgtEl>
                                          <p:spTgt spid="58"/>
                                        </p:tgtEl>
                                      </p:cBhvr>
                                    </p:animEffect>
                                  </p:childTnLst>
                                </p:cTn>
                              </p:par>
                              <p:par>
                                <p:cTn id="32" presetID="53" presetClass="entr" presetSubtype="16" fill="hold" nodeType="withEffect">
                                  <p:stCondLst>
                                    <p:cond delay="50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500"/>
                                  </p:stCondLst>
                                  <p:childTnLst>
                                    <p:set>
                                      <p:cBhvr>
                                        <p:cTn id="38" dur="1" fill="hold">
                                          <p:stCondLst>
                                            <p:cond delay="0"/>
                                          </p:stCondLst>
                                        </p:cTn>
                                        <p:tgtEl>
                                          <p:spTgt spid="64"/>
                                        </p:tgtEl>
                                        <p:attrNameLst>
                                          <p:attrName>style.visibility</p:attrName>
                                        </p:attrNameLst>
                                      </p:cBhvr>
                                      <p:to>
                                        <p:strVal val="visible"/>
                                      </p:to>
                                    </p:set>
                                    <p:anim calcmode="lin" valueType="num">
                                      <p:cBhvr>
                                        <p:cTn id="39" dur="500" fill="hold"/>
                                        <p:tgtEl>
                                          <p:spTgt spid="64"/>
                                        </p:tgtEl>
                                        <p:attrNameLst>
                                          <p:attrName>ppt_w</p:attrName>
                                        </p:attrNameLst>
                                      </p:cBhvr>
                                      <p:tavLst>
                                        <p:tav tm="0">
                                          <p:val>
                                            <p:fltVal val="0"/>
                                          </p:val>
                                        </p:tav>
                                        <p:tav tm="100000">
                                          <p:val>
                                            <p:strVal val="#ppt_w"/>
                                          </p:val>
                                        </p:tav>
                                      </p:tavLst>
                                    </p:anim>
                                    <p:anim calcmode="lin" valueType="num">
                                      <p:cBhvr>
                                        <p:cTn id="40" dur="500" fill="hold"/>
                                        <p:tgtEl>
                                          <p:spTgt spid="64"/>
                                        </p:tgtEl>
                                        <p:attrNameLst>
                                          <p:attrName>ppt_h</p:attrName>
                                        </p:attrNameLst>
                                      </p:cBhvr>
                                      <p:tavLst>
                                        <p:tav tm="0">
                                          <p:val>
                                            <p:fltVal val="0"/>
                                          </p:val>
                                        </p:tav>
                                        <p:tav tm="100000">
                                          <p:val>
                                            <p:strVal val="#ppt_h"/>
                                          </p:val>
                                        </p:tav>
                                      </p:tavLst>
                                    </p:anim>
                                    <p:animEffect transition="in" filter="fade">
                                      <p:cBhvr>
                                        <p:cTn id="41" dur="500"/>
                                        <p:tgtEl>
                                          <p:spTgt spid="64"/>
                                        </p:tgtEl>
                                      </p:cBhvr>
                                    </p:animEffect>
                                  </p:childTnLst>
                                </p:cTn>
                              </p:par>
                              <p:par>
                                <p:cTn id="42" presetID="53" presetClass="entr" presetSubtype="16" fill="hold" nodeType="withEffect">
                                  <p:stCondLst>
                                    <p:cond delay="1000"/>
                                  </p:stCondLst>
                                  <p:childTnLst>
                                    <p:set>
                                      <p:cBhvr>
                                        <p:cTn id="43" dur="1" fill="hold">
                                          <p:stCondLst>
                                            <p:cond delay="0"/>
                                          </p:stCondLst>
                                        </p:cTn>
                                        <p:tgtEl>
                                          <p:spTgt spid="65"/>
                                        </p:tgtEl>
                                        <p:attrNameLst>
                                          <p:attrName>style.visibility</p:attrName>
                                        </p:attrNameLst>
                                      </p:cBhvr>
                                      <p:to>
                                        <p:strVal val="visible"/>
                                      </p:to>
                                    </p:set>
                                    <p:anim calcmode="lin" valueType="num">
                                      <p:cBhvr>
                                        <p:cTn id="44" dur="500" fill="hold"/>
                                        <p:tgtEl>
                                          <p:spTgt spid="65"/>
                                        </p:tgtEl>
                                        <p:attrNameLst>
                                          <p:attrName>ppt_w</p:attrName>
                                        </p:attrNameLst>
                                      </p:cBhvr>
                                      <p:tavLst>
                                        <p:tav tm="0">
                                          <p:val>
                                            <p:fltVal val="0"/>
                                          </p:val>
                                        </p:tav>
                                        <p:tav tm="100000">
                                          <p:val>
                                            <p:strVal val="#ppt_w"/>
                                          </p:val>
                                        </p:tav>
                                      </p:tavLst>
                                    </p:anim>
                                    <p:anim calcmode="lin" valueType="num">
                                      <p:cBhvr>
                                        <p:cTn id="45" dur="500" fill="hold"/>
                                        <p:tgtEl>
                                          <p:spTgt spid="65"/>
                                        </p:tgtEl>
                                        <p:attrNameLst>
                                          <p:attrName>ppt_h</p:attrName>
                                        </p:attrNameLst>
                                      </p:cBhvr>
                                      <p:tavLst>
                                        <p:tav tm="0">
                                          <p:val>
                                            <p:fltVal val="0"/>
                                          </p:val>
                                        </p:tav>
                                        <p:tav tm="100000">
                                          <p:val>
                                            <p:strVal val="#ppt_h"/>
                                          </p:val>
                                        </p:tav>
                                      </p:tavLst>
                                    </p:anim>
                                    <p:animEffect transition="in" filter="fade">
                                      <p:cBhvr>
                                        <p:cTn id="46" dur="500"/>
                                        <p:tgtEl>
                                          <p:spTgt spid="65"/>
                                        </p:tgtEl>
                                      </p:cBhvr>
                                    </p:animEffect>
                                  </p:childTnLst>
                                </p:cTn>
                              </p:par>
                              <p:par>
                                <p:cTn id="47" presetID="53" presetClass="entr" presetSubtype="16" fill="hold" grpId="0" nodeType="withEffect">
                                  <p:stCondLst>
                                    <p:cond delay="100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53" presetClass="entr" presetSubtype="16" fill="hold" grpId="0" nodeType="withEffect">
                                  <p:stCondLst>
                                    <p:cond delay="10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500" fill="hold"/>
                                        <p:tgtEl>
                                          <p:spTgt spid="71"/>
                                        </p:tgtEl>
                                        <p:attrNameLst>
                                          <p:attrName>ppt_w</p:attrName>
                                        </p:attrNameLst>
                                      </p:cBhvr>
                                      <p:tavLst>
                                        <p:tav tm="0">
                                          <p:val>
                                            <p:fltVal val="0"/>
                                          </p:val>
                                        </p:tav>
                                        <p:tav tm="100000">
                                          <p:val>
                                            <p:strVal val="#ppt_w"/>
                                          </p:val>
                                        </p:tav>
                                      </p:tavLst>
                                    </p:anim>
                                    <p:anim calcmode="lin" valueType="num">
                                      <p:cBhvr>
                                        <p:cTn id="55" dur="500" fill="hold"/>
                                        <p:tgtEl>
                                          <p:spTgt spid="71"/>
                                        </p:tgtEl>
                                        <p:attrNameLst>
                                          <p:attrName>ppt_h</p:attrName>
                                        </p:attrNameLst>
                                      </p:cBhvr>
                                      <p:tavLst>
                                        <p:tav tm="0">
                                          <p:val>
                                            <p:fltVal val="0"/>
                                          </p:val>
                                        </p:tav>
                                        <p:tav tm="100000">
                                          <p:val>
                                            <p:strVal val="#ppt_h"/>
                                          </p:val>
                                        </p:tav>
                                      </p:tavLst>
                                    </p:anim>
                                    <p:animEffect transition="in" filter="fade">
                                      <p:cBhvr>
                                        <p:cTn id="56" dur="500"/>
                                        <p:tgtEl>
                                          <p:spTgt spid="71"/>
                                        </p:tgtEl>
                                      </p:cBhvr>
                                    </p:animEffect>
                                  </p:childTnLst>
                                </p:cTn>
                              </p:par>
                              <p:par>
                                <p:cTn id="57" presetID="53" presetClass="entr" presetSubtype="16" fill="hold" nodeType="withEffect">
                                  <p:stCondLst>
                                    <p:cond delay="1000"/>
                                  </p:stCondLst>
                                  <p:childTnLst>
                                    <p:set>
                                      <p:cBhvr>
                                        <p:cTn id="58" dur="1" fill="hold">
                                          <p:stCondLst>
                                            <p:cond delay="0"/>
                                          </p:stCondLst>
                                        </p:cTn>
                                        <p:tgtEl>
                                          <p:spTgt spid="72"/>
                                        </p:tgtEl>
                                        <p:attrNameLst>
                                          <p:attrName>style.visibility</p:attrName>
                                        </p:attrNameLst>
                                      </p:cBhvr>
                                      <p:to>
                                        <p:strVal val="visible"/>
                                      </p:to>
                                    </p:set>
                                    <p:anim calcmode="lin" valueType="num">
                                      <p:cBhvr>
                                        <p:cTn id="59" dur="500" fill="hold"/>
                                        <p:tgtEl>
                                          <p:spTgt spid="72"/>
                                        </p:tgtEl>
                                        <p:attrNameLst>
                                          <p:attrName>ppt_w</p:attrName>
                                        </p:attrNameLst>
                                      </p:cBhvr>
                                      <p:tavLst>
                                        <p:tav tm="0">
                                          <p:val>
                                            <p:fltVal val="0"/>
                                          </p:val>
                                        </p:tav>
                                        <p:tav tm="100000">
                                          <p:val>
                                            <p:strVal val="#ppt_w"/>
                                          </p:val>
                                        </p:tav>
                                      </p:tavLst>
                                    </p:anim>
                                    <p:anim calcmode="lin" valueType="num">
                                      <p:cBhvr>
                                        <p:cTn id="60" dur="500" fill="hold"/>
                                        <p:tgtEl>
                                          <p:spTgt spid="72"/>
                                        </p:tgtEl>
                                        <p:attrNameLst>
                                          <p:attrName>ppt_h</p:attrName>
                                        </p:attrNameLst>
                                      </p:cBhvr>
                                      <p:tavLst>
                                        <p:tav tm="0">
                                          <p:val>
                                            <p:fltVal val="0"/>
                                          </p:val>
                                        </p:tav>
                                        <p:tav tm="100000">
                                          <p:val>
                                            <p:strVal val="#ppt_h"/>
                                          </p:val>
                                        </p:tav>
                                      </p:tavLst>
                                    </p:anim>
                                    <p:animEffect transition="in" filter="fade">
                                      <p:cBhvr>
                                        <p:cTn id="61" dur="500"/>
                                        <p:tgtEl>
                                          <p:spTgt spid="72"/>
                                        </p:tgtEl>
                                      </p:cBhvr>
                                    </p:animEffect>
                                  </p:childTnLst>
                                </p:cTn>
                              </p:par>
                              <p:par>
                                <p:cTn id="62" presetID="53" presetClass="entr" presetSubtype="16" fill="hold" grpId="0" nodeType="withEffect">
                                  <p:stCondLst>
                                    <p:cond delay="1000"/>
                                  </p:stCondLst>
                                  <p:childTnLst>
                                    <p:set>
                                      <p:cBhvr>
                                        <p:cTn id="63" dur="1" fill="hold">
                                          <p:stCondLst>
                                            <p:cond delay="0"/>
                                          </p:stCondLst>
                                        </p:cTn>
                                        <p:tgtEl>
                                          <p:spTgt spid="77"/>
                                        </p:tgtEl>
                                        <p:attrNameLst>
                                          <p:attrName>style.visibility</p:attrName>
                                        </p:attrNameLst>
                                      </p:cBhvr>
                                      <p:to>
                                        <p:strVal val="visible"/>
                                      </p:to>
                                    </p:set>
                                    <p:anim calcmode="lin" valueType="num">
                                      <p:cBhvr>
                                        <p:cTn id="64" dur="500" fill="hold"/>
                                        <p:tgtEl>
                                          <p:spTgt spid="77"/>
                                        </p:tgtEl>
                                        <p:attrNameLst>
                                          <p:attrName>ppt_w</p:attrName>
                                        </p:attrNameLst>
                                      </p:cBhvr>
                                      <p:tavLst>
                                        <p:tav tm="0">
                                          <p:val>
                                            <p:fltVal val="0"/>
                                          </p:val>
                                        </p:tav>
                                        <p:tav tm="100000">
                                          <p:val>
                                            <p:strVal val="#ppt_w"/>
                                          </p:val>
                                        </p:tav>
                                      </p:tavLst>
                                    </p:anim>
                                    <p:anim calcmode="lin" valueType="num">
                                      <p:cBhvr>
                                        <p:cTn id="65" dur="500" fill="hold"/>
                                        <p:tgtEl>
                                          <p:spTgt spid="77"/>
                                        </p:tgtEl>
                                        <p:attrNameLst>
                                          <p:attrName>ppt_h</p:attrName>
                                        </p:attrNameLst>
                                      </p:cBhvr>
                                      <p:tavLst>
                                        <p:tav tm="0">
                                          <p:val>
                                            <p:fltVal val="0"/>
                                          </p:val>
                                        </p:tav>
                                        <p:tav tm="100000">
                                          <p:val>
                                            <p:strVal val="#ppt_h"/>
                                          </p:val>
                                        </p:tav>
                                      </p:tavLst>
                                    </p:anim>
                                    <p:animEffect transition="in" filter="fade">
                                      <p:cBhvr>
                                        <p:cTn id="66" dur="500"/>
                                        <p:tgtEl>
                                          <p:spTgt spid="77"/>
                                        </p:tgtEl>
                                      </p:cBhvr>
                                    </p:animEffect>
                                  </p:childTnLst>
                                </p:cTn>
                              </p:par>
                              <p:par>
                                <p:cTn id="67" presetID="53" presetClass="entr" presetSubtype="16" fill="hold" nodeType="withEffect">
                                  <p:stCondLst>
                                    <p:cond delay="500"/>
                                  </p:stCondLst>
                                  <p:childTnLst>
                                    <p:set>
                                      <p:cBhvr>
                                        <p:cTn id="68" dur="1" fill="hold">
                                          <p:stCondLst>
                                            <p:cond delay="0"/>
                                          </p:stCondLst>
                                        </p:cTn>
                                        <p:tgtEl>
                                          <p:spTgt spid="100"/>
                                        </p:tgtEl>
                                        <p:attrNameLst>
                                          <p:attrName>style.visibility</p:attrName>
                                        </p:attrNameLst>
                                      </p:cBhvr>
                                      <p:to>
                                        <p:strVal val="visible"/>
                                      </p:to>
                                    </p:set>
                                    <p:anim calcmode="lin" valueType="num">
                                      <p:cBhvr>
                                        <p:cTn id="69" dur="500" fill="hold"/>
                                        <p:tgtEl>
                                          <p:spTgt spid="100"/>
                                        </p:tgtEl>
                                        <p:attrNameLst>
                                          <p:attrName>ppt_w</p:attrName>
                                        </p:attrNameLst>
                                      </p:cBhvr>
                                      <p:tavLst>
                                        <p:tav tm="0">
                                          <p:val>
                                            <p:fltVal val="0"/>
                                          </p:val>
                                        </p:tav>
                                        <p:tav tm="100000">
                                          <p:val>
                                            <p:strVal val="#ppt_w"/>
                                          </p:val>
                                        </p:tav>
                                      </p:tavLst>
                                    </p:anim>
                                    <p:anim calcmode="lin" valueType="num">
                                      <p:cBhvr>
                                        <p:cTn id="70" dur="500" fill="hold"/>
                                        <p:tgtEl>
                                          <p:spTgt spid="100"/>
                                        </p:tgtEl>
                                        <p:attrNameLst>
                                          <p:attrName>ppt_h</p:attrName>
                                        </p:attrNameLst>
                                      </p:cBhvr>
                                      <p:tavLst>
                                        <p:tav tm="0">
                                          <p:val>
                                            <p:fltVal val="0"/>
                                          </p:val>
                                        </p:tav>
                                        <p:tav tm="100000">
                                          <p:val>
                                            <p:strVal val="#ppt_h"/>
                                          </p:val>
                                        </p:tav>
                                      </p:tavLst>
                                    </p:anim>
                                    <p:animEffect transition="in" filter="fade">
                                      <p:cBhvr>
                                        <p:cTn id="71" dur="500"/>
                                        <p:tgtEl>
                                          <p:spTgt spid="100"/>
                                        </p:tgtEl>
                                      </p:cBhvr>
                                    </p:animEffect>
                                  </p:childTnLst>
                                </p:cTn>
                              </p:par>
                              <p:par>
                                <p:cTn id="72" presetID="53" presetClass="entr" presetSubtype="16" fill="hold" grpId="0" nodeType="withEffect">
                                  <p:stCondLst>
                                    <p:cond delay="500"/>
                                  </p:stCondLst>
                                  <p:childTnLst>
                                    <p:set>
                                      <p:cBhvr>
                                        <p:cTn id="73" dur="1" fill="hold">
                                          <p:stCondLst>
                                            <p:cond delay="0"/>
                                          </p:stCondLst>
                                        </p:cTn>
                                        <p:tgtEl>
                                          <p:spTgt spid="105"/>
                                        </p:tgtEl>
                                        <p:attrNameLst>
                                          <p:attrName>style.visibility</p:attrName>
                                        </p:attrNameLst>
                                      </p:cBhvr>
                                      <p:to>
                                        <p:strVal val="visible"/>
                                      </p:to>
                                    </p:set>
                                    <p:anim calcmode="lin" valueType="num">
                                      <p:cBhvr>
                                        <p:cTn id="74" dur="500" fill="hold"/>
                                        <p:tgtEl>
                                          <p:spTgt spid="105"/>
                                        </p:tgtEl>
                                        <p:attrNameLst>
                                          <p:attrName>ppt_w</p:attrName>
                                        </p:attrNameLst>
                                      </p:cBhvr>
                                      <p:tavLst>
                                        <p:tav tm="0">
                                          <p:val>
                                            <p:fltVal val="0"/>
                                          </p:val>
                                        </p:tav>
                                        <p:tav tm="100000">
                                          <p:val>
                                            <p:strVal val="#ppt_w"/>
                                          </p:val>
                                        </p:tav>
                                      </p:tavLst>
                                    </p:anim>
                                    <p:anim calcmode="lin" valueType="num">
                                      <p:cBhvr>
                                        <p:cTn id="75" dur="500" fill="hold"/>
                                        <p:tgtEl>
                                          <p:spTgt spid="105"/>
                                        </p:tgtEl>
                                        <p:attrNameLst>
                                          <p:attrName>ppt_h</p:attrName>
                                        </p:attrNameLst>
                                      </p:cBhvr>
                                      <p:tavLst>
                                        <p:tav tm="0">
                                          <p:val>
                                            <p:fltVal val="0"/>
                                          </p:val>
                                        </p:tav>
                                        <p:tav tm="100000">
                                          <p:val>
                                            <p:strVal val="#ppt_h"/>
                                          </p:val>
                                        </p:tav>
                                      </p:tavLst>
                                    </p:anim>
                                    <p:animEffect transition="in" filter="fade">
                                      <p:cBhvr>
                                        <p:cTn id="76" dur="500"/>
                                        <p:tgtEl>
                                          <p:spTgt spid="105"/>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106"/>
                                        </p:tgtEl>
                                        <p:attrNameLst>
                                          <p:attrName>style.visibility</p:attrName>
                                        </p:attrNameLst>
                                      </p:cBhvr>
                                      <p:to>
                                        <p:strVal val="visible"/>
                                      </p:to>
                                    </p:set>
                                    <p:anim calcmode="lin" valueType="num">
                                      <p:cBhvr>
                                        <p:cTn id="79" dur="500" fill="hold"/>
                                        <p:tgtEl>
                                          <p:spTgt spid="106"/>
                                        </p:tgtEl>
                                        <p:attrNameLst>
                                          <p:attrName>ppt_w</p:attrName>
                                        </p:attrNameLst>
                                      </p:cBhvr>
                                      <p:tavLst>
                                        <p:tav tm="0">
                                          <p:val>
                                            <p:fltVal val="0"/>
                                          </p:val>
                                        </p:tav>
                                        <p:tav tm="100000">
                                          <p:val>
                                            <p:strVal val="#ppt_w"/>
                                          </p:val>
                                        </p:tav>
                                      </p:tavLst>
                                    </p:anim>
                                    <p:anim calcmode="lin" valueType="num">
                                      <p:cBhvr>
                                        <p:cTn id="80" dur="500" fill="hold"/>
                                        <p:tgtEl>
                                          <p:spTgt spid="106"/>
                                        </p:tgtEl>
                                        <p:attrNameLst>
                                          <p:attrName>ppt_h</p:attrName>
                                        </p:attrNameLst>
                                      </p:cBhvr>
                                      <p:tavLst>
                                        <p:tav tm="0">
                                          <p:val>
                                            <p:fltVal val="0"/>
                                          </p:val>
                                        </p:tav>
                                        <p:tav tm="100000">
                                          <p:val>
                                            <p:strVal val="#ppt_h"/>
                                          </p:val>
                                        </p:tav>
                                      </p:tavLst>
                                    </p:anim>
                                    <p:animEffect transition="in" filter="fade">
                                      <p:cBhvr>
                                        <p:cTn id="81" dur="500"/>
                                        <p:tgtEl>
                                          <p:spTgt spid="106"/>
                                        </p:tgtEl>
                                      </p:cBhvr>
                                    </p:animEffect>
                                  </p:childTnLst>
                                </p:cTn>
                              </p:par>
                              <p:par>
                                <p:cTn id="82" presetID="53" presetClass="entr" presetSubtype="16" fill="hold" nodeType="withEffect">
                                  <p:stCondLst>
                                    <p:cond delay="500"/>
                                  </p:stCondLst>
                                  <p:childTnLst>
                                    <p:set>
                                      <p:cBhvr>
                                        <p:cTn id="83" dur="1" fill="hold">
                                          <p:stCondLst>
                                            <p:cond delay="0"/>
                                          </p:stCondLst>
                                        </p:cTn>
                                        <p:tgtEl>
                                          <p:spTgt spid="107"/>
                                        </p:tgtEl>
                                        <p:attrNameLst>
                                          <p:attrName>style.visibility</p:attrName>
                                        </p:attrNameLst>
                                      </p:cBhvr>
                                      <p:to>
                                        <p:strVal val="visible"/>
                                      </p:to>
                                    </p:set>
                                    <p:anim calcmode="lin" valueType="num">
                                      <p:cBhvr>
                                        <p:cTn id="84" dur="500" fill="hold"/>
                                        <p:tgtEl>
                                          <p:spTgt spid="107"/>
                                        </p:tgtEl>
                                        <p:attrNameLst>
                                          <p:attrName>ppt_w</p:attrName>
                                        </p:attrNameLst>
                                      </p:cBhvr>
                                      <p:tavLst>
                                        <p:tav tm="0">
                                          <p:val>
                                            <p:fltVal val="0"/>
                                          </p:val>
                                        </p:tav>
                                        <p:tav tm="100000">
                                          <p:val>
                                            <p:strVal val="#ppt_w"/>
                                          </p:val>
                                        </p:tav>
                                      </p:tavLst>
                                    </p:anim>
                                    <p:anim calcmode="lin" valueType="num">
                                      <p:cBhvr>
                                        <p:cTn id="85" dur="500" fill="hold"/>
                                        <p:tgtEl>
                                          <p:spTgt spid="107"/>
                                        </p:tgtEl>
                                        <p:attrNameLst>
                                          <p:attrName>ppt_h</p:attrName>
                                        </p:attrNameLst>
                                      </p:cBhvr>
                                      <p:tavLst>
                                        <p:tav tm="0">
                                          <p:val>
                                            <p:fltVal val="0"/>
                                          </p:val>
                                        </p:tav>
                                        <p:tav tm="100000">
                                          <p:val>
                                            <p:strVal val="#ppt_h"/>
                                          </p:val>
                                        </p:tav>
                                      </p:tavLst>
                                    </p:anim>
                                    <p:animEffect transition="in" filter="fade">
                                      <p:cBhvr>
                                        <p:cTn id="86" dur="500"/>
                                        <p:tgtEl>
                                          <p:spTgt spid="107"/>
                                        </p:tgtEl>
                                      </p:cBhvr>
                                    </p:animEffect>
                                  </p:childTnLst>
                                </p:cTn>
                              </p:par>
                              <p:par>
                                <p:cTn id="87" presetID="53" presetClass="entr" presetSubtype="16" fill="hold" grpId="0" nodeType="withEffect">
                                  <p:stCondLst>
                                    <p:cond delay="500"/>
                                  </p:stCondLst>
                                  <p:childTnLst>
                                    <p:set>
                                      <p:cBhvr>
                                        <p:cTn id="88" dur="1" fill="hold">
                                          <p:stCondLst>
                                            <p:cond delay="0"/>
                                          </p:stCondLst>
                                        </p:cTn>
                                        <p:tgtEl>
                                          <p:spTgt spid="112"/>
                                        </p:tgtEl>
                                        <p:attrNameLst>
                                          <p:attrName>style.visibility</p:attrName>
                                        </p:attrNameLst>
                                      </p:cBhvr>
                                      <p:to>
                                        <p:strVal val="visible"/>
                                      </p:to>
                                    </p:set>
                                    <p:anim calcmode="lin" valueType="num">
                                      <p:cBhvr>
                                        <p:cTn id="89" dur="500" fill="hold"/>
                                        <p:tgtEl>
                                          <p:spTgt spid="112"/>
                                        </p:tgtEl>
                                        <p:attrNameLst>
                                          <p:attrName>ppt_w</p:attrName>
                                        </p:attrNameLst>
                                      </p:cBhvr>
                                      <p:tavLst>
                                        <p:tav tm="0">
                                          <p:val>
                                            <p:fltVal val="0"/>
                                          </p:val>
                                        </p:tav>
                                        <p:tav tm="100000">
                                          <p:val>
                                            <p:strVal val="#ppt_w"/>
                                          </p:val>
                                        </p:tav>
                                      </p:tavLst>
                                    </p:anim>
                                    <p:anim calcmode="lin" valueType="num">
                                      <p:cBhvr>
                                        <p:cTn id="90" dur="500" fill="hold"/>
                                        <p:tgtEl>
                                          <p:spTgt spid="112"/>
                                        </p:tgtEl>
                                        <p:attrNameLst>
                                          <p:attrName>ppt_h</p:attrName>
                                        </p:attrNameLst>
                                      </p:cBhvr>
                                      <p:tavLst>
                                        <p:tav tm="0">
                                          <p:val>
                                            <p:fltVal val="0"/>
                                          </p:val>
                                        </p:tav>
                                        <p:tav tm="100000">
                                          <p:val>
                                            <p:strVal val="#ppt_h"/>
                                          </p:val>
                                        </p:tav>
                                      </p:tavLst>
                                    </p:anim>
                                    <p:animEffect transition="in" filter="fade">
                                      <p:cBhvr>
                                        <p:cTn id="91" dur="500"/>
                                        <p:tgtEl>
                                          <p:spTgt spid="112"/>
                                        </p:tgtEl>
                                      </p:cBhvr>
                                    </p:animEffect>
                                  </p:childTnLst>
                                </p:cTn>
                              </p:par>
                              <p:par>
                                <p:cTn id="92" presetID="53" presetClass="entr" presetSubtype="16" fill="hold" nodeType="withEffect">
                                  <p:stCondLst>
                                    <p:cond delay="1000"/>
                                  </p:stCondLst>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ppt_w</p:attrName>
                                        </p:attrNameLst>
                                      </p:cBhvr>
                                      <p:tavLst>
                                        <p:tav tm="0">
                                          <p:val>
                                            <p:fltVal val="0"/>
                                          </p:val>
                                        </p:tav>
                                        <p:tav tm="100000">
                                          <p:val>
                                            <p:strVal val="#ppt_w"/>
                                          </p:val>
                                        </p:tav>
                                      </p:tavLst>
                                    </p:anim>
                                    <p:anim calcmode="lin" valueType="num">
                                      <p:cBhvr>
                                        <p:cTn id="95" dur="500" fill="hold"/>
                                        <p:tgtEl>
                                          <p:spTgt spid="113"/>
                                        </p:tgtEl>
                                        <p:attrNameLst>
                                          <p:attrName>ppt_h</p:attrName>
                                        </p:attrNameLst>
                                      </p:cBhvr>
                                      <p:tavLst>
                                        <p:tav tm="0">
                                          <p:val>
                                            <p:fltVal val="0"/>
                                          </p:val>
                                        </p:tav>
                                        <p:tav tm="100000">
                                          <p:val>
                                            <p:strVal val="#ppt_h"/>
                                          </p:val>
                                        </p:tav>
                                      </p:tavLst>
                                    </p:anim>
                                    <p:animEffect transition="in" filter="fade">
                                      <p:cBhvr>
                                        <p:cTn id="96" dur="500"/>
                                        <p:tgtEl>
                                          <p:spTgt spid="113"/>
                                        </p:tgtEl>
                                      </p:cBhvr>
                                    </p:animEffect>
                                  </p:childTnLst>
                                </p:cTn>
                              </p:par>
                              <p:par>
                                <p:cTn id="97" presetID="53" presetClass="entr" presetSubtype="16" fill="hold" grpId="0" nodeType="withEffect">
                                  <p:stCondLst>
                                    <p:cond delay="1000"/>
                                  </p:stCondLst>
                                  <p:childTnLst>
                                    <p:set>
                                      <p:cBhvr>
                                        <p:cTn id="98" dur="1" fill="hold">
                                          <p:stCondLst>
                                            <p:cond delay="0"/>
                                          </p:stCondLst>
                                        </p:cTn>
                                        <p:tgtEl>
                                          <p:spTgt spid="118"/>
                                        </p:tgtEl>
                                        <p:attrNameLst>
                                          <p:attrName>style.visibility</p:attrName>
                                        </p:attrNameLst>
                                      </p:cBhvr>
                                      <p:to>
                                        <p:strVal val="visible"/>
                                      </p:to>
                                    </p:set>
                                    <p:anim calcmode="lin" valueType="num">
                                      <p:cBhvr>
                                        <p:cTn id="99" dur="500" fill="hold"/>
                                        <p:tgtEl>
                                          <p:spTgt spid="118"/>
                                        </p:tgtEl>
                                        <p:attrNameLst>
                                          <p:attrName>ppt_w</p:attrName>
                                        </p:attrNameLst>
                                      </p:cBhvr>
                                      <p:tavLst>
                                        <p:tav tm="0">
                                          <p:val>
                                            <p:fltVal val="0"/>
                                          </p:val>
                                        </p:tav>
                                        <p:tav tm="100000">
                                          <p:val>
                                            <p:strVal val="#ppt_w"/>
                                          </p:val>
                                        </p:tav>
                                      </p:tavLst>
                                    </p:anim>
                                    <p:anim calcmode="lin" valueType="num">
                                      <p:cBhvr>
                                        <p:cTn id="100" dur="500" fill="hold"/>
                                        <p:tgtEl>
                                          <p:spTgt spid="118"/>
                                        </p:tgtEl>
                                        <p:attrNameLst>
                                          <p:attrName>ppt_h</p:attrName>
                                        </p:attrNameLst>
                                      </p:cBhvr>
                                      <p:tavLst>
                                        <p:tav tm="0">
                                          <p:val>
                                            <p:fltVal val="0"/>
                                          </p:val>
                                        </p:tav>
                                        <p:tav tm="100000">
                                          <p:val>
                                            <p:strVal val="#ppt_h"/>
                                          </p:val>
                                        </p:tav>
                                      </p:tavLst>
                                    </p:anim>
                                    <p:animEffect transition="in" filter="fade">
                                      <p:cBhvr>
                                        <p:cTn id="101" dur="500"/>
                                        <p:tgtEl>
                                          <p:spTgt spid="118"/>
                                        </p:tgtEl>
                                      </p:cBhvr>
                                    </p:animEffect>
                                  </p:childTnLst>
                                </p:cTn>
                              </p:par>
                              <p:par>
                                <p:cTn id="102" presetID="53" presetClass="entr" presetSubtype="16" fill="hold" grpId="0" nodeType="withEffect">
                                  <p:stCondLst>
                                    <p:cond delay="1000"/>
                                  </p:stCondLst>
                                  <p:childTnLst>
                                    <p:set>
                                      <p:cBhvr>
                                        <p:cTn id="103" dur="1" fill="hold">
                                          <p:stCondLst>
                                            <p:cond delay="0"/>
                                          </p:stCondLst>
                                        </p:cTn>
                                        <p:tgtEl>
                                          <p:spTgt spid="119"/>
                                        </p:tgtEl>
                                        <p:attrNameLst>
                                          <p:attrName>style.visibility</p:attrName>
                                        </p:attrNameLst>
                                      </p:cBhvr>
                                      <p:to>
                                        <p:strVal val="visible"/>
                                      </p:to>
                                    </p:set>
                                    <p:anim calcmode="lin" valueType="num">
                                      <p:cBhvr>
                                        <p:cTn id="104" dur="500" fill="hold"/>
                                        <p:tgtEl>
                                          <p:spTgt spid="119"/>
                                        </p:tgtEl>
                                        <p:attrNameLst>
                                          <p:attrName>ppt_w</p:attrName>
                                        </p:attrNameLst>
                                      </p:cBhvr>
                                      <p:tavLst>
                                        <p:tav tm="0">
                                          <p:val>
                                            <p:fltVal val="0"/>
                                          </p:val>
                                        </p:tav>
                                        <p:tav tm="100000">
                                          <p:val>
                                            <p:strVal val="#ppt_w"/>
                                          </p:val>
                                        </p:tav>
                                      </p:tavLst>
                                    </p:anim>
                                    <p:anim calcmode="lin" valueType="num">
                                      <p:cBhvr>
                                        <p:cTn id="105" dur="500" fill="hold"/>
                                        <p:tgtEl>
                                          <p:spTgt spid="119"/>
                                        </p:tgtEl>
                                        <p:attrNameLst>
                                          <p:attrName>ppt_h</p:attrName>
                                        </p:attrNameLst>
                                      </p:cBhvr>
                                      <p:tavLst>
                                        <p:tav tm="0">
                                          <p:val>
                                            <p:fltVal val="0"/>
                                          </p:val>
                                        </p:tav>
                                        <p:tav tm="100000">
                                          <p:val>
                                            <p:strVal val="#ppt_h"/>
                                          </p:val>
                                        </p:tav>
                                      </p:tavLst>
                                    </p:anim>
                                    <p:animEffect transition="in" filter="fade">
                                      <p:cBhvr>
                                        <p:cTn id="106" dur="500"/>
                                        <p:tgtEl>
                                          <p:spTgt spid="119"/>
                                        </p:tgtEl>
                                      </p:cBhvr>
                                    </p:animEffect>
                                  </p:childTnLst>
                                </p:cTn>
                              </p:par>
                              <p:par>
                                <p:cTn id="107" presetID="53" presetClass="entr" presetSubtype="16" fill="hold" nodeType="withEffect">
                                  <p:stCondLst>
                                    <p:cond delay="1000"/>
                                  </p:stCondLst>
                                  <p:childTnLst>
                                    <p:set>
                                      <p:cBhvr>
                                        <p:cTn id="108" dur="1" fill="hold">
                                          <p:stCondLst>
                                            <p:cond delay="0"/>
                                          </p:stCondLst>
                                        </p:cTn>
                                        <p:tgtEl>
                                          <p:spTgt spid="120"/>
                                        </p:tgtEl>
                                        <p:attrNameLst>
                                          <p:attrName>style.visibility</p:attrName>
                                        </p:attrNameLst>
                                      </p:cBhvr>
                                      <p:to>
                                        <p:strVal val="visible"/>
                                      </p:to>
                                    </p:set>
                                    <p:anim calcmode="lin" valueType="num">
                                      <p:cBhvr>
                                        <p:cTn id="109" dur="500" fill="hold"/>
                                        <p:tgtEl>
                                          <p:spTgt spid="120"/>
                                        </p:tgtEl>
                                        <p:attrNameLst>
                                          <p:attrName>ppt_w</p:attrName>
                                        </p:attrNameLst>
                                      </p:cBhvr>
                                      <p:tavLst>
                                        <p:tav tm="0">
                                          <p:val>
                                            <p:fltVal val="0"/>
                                          </p:val>
                                        </p:tav>
                                        <p:tav tm="100000">
                                          <p:val>
                                            <p:strVal val="#ppt_w"/>
                                          </p:val>
                                        </p:tav>
                                      </p:tavLst>
                                    </p:anim>
                                    <p:anim calcmode="lin" valueType="num">
                                      <p:cBhvr>
                                        <p:cTn id="110" dur="500" fill="hold"/>
                                        <p:tgtEl>
                                          <p:spTgt spid="120"/>
                                        </p:tgtEl>
                                        <p:attrNameLst>
                                          <p:attrName>ppt_h</p:attrName>
                                        </p:attrNameLst>
                                      </p:cBhvr>
                                      <p:tavLst>
                                        <p:tav tm="0">
                                          <p:val>
                                            <p:fltVal val="0"/>
                                          </p:val>
                                        </p:tav>
                                        <p:tav tm="100000">
                                          <p:val>
                                            <p:strVal val="#ppt_h"/>
                                          </p:val>
                                        </p:tav>
                                      </p:tavLst>
                                    </p:anim>
                                    <p:animEffect transition="in" filter="fade">
                                      <p:cBhvr>
                                        <p:cTn id="111" dur="500"/>
                                        <p:tgtEl>
                                          <p:spTgt spid="120"/>
                                        </p:tgtEl>
                                      </p:cBhvr>
                                    </p:animEffect>
                                  </p:childTnLst>
                                </p:cTn>
                              </p:par>
                              <p:par>
                                <p:cTn id="112" presetID="53" presetClass="entr" presetSubtype="16" fill="hold" grpId="0" nodeType="withEffect">
                                  <p:stCondLst>
                                    <p:cond delay="1000"/>
                                  </p:stCondLst>
                                  <p:childTnLst>
                                    <p:set>
                                      <p:cBhvr>
                                        <p:cTn id="113" dur="1" fill="hold">
                                          <p:stCondLst>
                                            <p:cond delay="0"/>
                                          </p:stCondLst>
                                        </p:cTn>
                                        <p:tgtEl>
                                          <p:spTgt spid="127"/>
                                        </p:tgtEl>
                                        <p:attrNameLst>
                                          <p:attrName>style.visibility</p:attrName>
                                        </p:attrNameLst>
                                      </p:cBhvr>
                                      <p:to>
                                        <p:strVal val="visible"/>
                                      </p:to>
                                    </p:set>
                                    <p:anim calcmode="lin" valueType="num">
                                      <p:cBhvr>
                                        <p:cTn id="114" dur="500" fill="hold"/>
                                        <p:tgtEl>
                                          <p:spTgt spid="127"/>
                                        </p:tgtEl>
                                        <p:attrNameLst>
                                          <p:attrName>ppt_w</p:attrName>
                                        </p:attrNameLst>
                                      </p:cBhvr>
                                      <p:tavLst>
                                        <p:tav tm="0">
                                          <p:val>
                                            <p:fltVal val="0"/>
                                          </p:val>
                                        </p:tav>
                                        <p:tav tm="100000">
                                          <p:val>
                                            <p:strVal val="#ppt_w"/>
                                          </p:val>
                                        </p:tav>
                                      </p:tavLst>
                                    </p:anim>
                                    <p:anim calcmode="lin" valueType="num">
                                      <p:cBhvr>
                                        <p:cTn id="115" dur="500" fill="hold"/>
                                        <p:tgtEl>
                                          <p:spTgt spid="127"/>
                                        </p:tgtEl>
                                        <p:attrNameLst>
                                          <p:attrName>ppt_h</p:attrName>
                                        </p:attrNameLst>
                                      </p:cBhvr>
                                      <p:tavLst>
                                        <p:tav tm="0">
                                          <p:val>
                                            <p:fltVal val="0"/>
                                          </p:val>
                                        </p:tav>
                                        <p:tav tm="100000">
                                          <p:val>
                                            <p:strVal val="#ppt_h"/>
                                          </p:val>
                                        </p:tav>
                                      </p:tavLst>
                                    </p:anim>
                                    <p:animEffect transition="in" filter="fade">
                                      <p:cBhvr>
                                        <p:cTn id="116" dur="500"/>
                                        <p:tgtEl>
                                          <p:spTgt spid="127"/>
                                        </p:tgtEl>
                                      </p:cBhvr>
                                    </p:animEffect>
                                  </p:childTnLst>
                                </p:cTn>
                              </p:par>
                            </p:childTnLst>
                          </p:cTn>
                        </p:par>
                        <p:par>
                          <p:cTn id="117" fill="hold">
                            <p:stCondLst>
                              <p:cond delay="1000"/>
                            </p:stCondLst>
                            <p:childTnLst>
                              <p:par>
                                <p:cTn id="118" presetID="22" presetClass="entr" presetSubtype="8" fill="hold" nodeType="afterEffect">
                                  <p:stCondLst>
                                    <p:cond delay="0"/>
                                  </p:stCondLst>
                                  <p:childTnLst>
                                    <p:set>
                                      <p:cBhvr>
                                        <p:cTn id="119" dur="1" fill="hold">
                                          <p:stCondLst>
                                            <p:cond delay="0"/>
                                          </p:stCondLst>
                                        </p:cTn>
                                        <p:tgtEl>
                                          <p:spTgt spid="128"/>
                                        </p:tgtEl>
                                        <p:attrNameLst>
                                          <p:attrName>style.visibility</p:attrName>
                                        </p:attrNameLst>
                                      </p:cBhvr>
                                      <p:to>
                                        <p:strVal val="visible"/>
                                      </p:to>
                                    </p:set>
                                    <p:animEffect transition="in" filter="wipe(left)">
                                      <p:cBhvr>
                                        <p:cTn id="120"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51" grpId="0"/>
      <p:bldP spid="57" grpId="0"/>
      <p:bldP spid="58" grpId="0"/>
      <p:bldP spid="64" grpId="0"/>
      <p:bldP spid="70" grpId="0"/>
      <p:bldP spid="71" grpId="0"/>
      <p:bldP spid="77" grpId="0"/>
      <p:bldP spid="105" grpId="0"/>
      <p:bldP spid="106" grpId="0"/>
      <p:bldP spid="112" grpId="0"/>
      <p:bldP spid="118" grpId="0"/>
      <p:bldP spid="119" grpId="0"/>
      <p:bldP spid="1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直接连接符 31"/>
          <p:cNvCxnSpPr/>
          <p:nvPr/>
        </p:nvCxnSpPr>
        <p:spPr>
          <a:xfrm flipV="1">
            <a:off x="8725879" y="6065467"/>
            <a:ext cx="612068" cy="24385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10346059" y="2420627"/>
            <a:ext cx="792088" cy="36030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0994131" y="2132595"/>
            <a:ext cx="432048" cy="432048"/>
            <a:chOff x="304800" y="673100"/>
            <a:chExt cx="4000500" cy="4000500"/>
          </a:xfrm>
          <a:effectLst>
            <a:outerShdw blurRad="317500" dist="1905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椭圆 4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5" name="直接连接符 44"/>
          <p:cNvCxnSpPr>
            <a:stCxn id="44" idx="7"/>
          </p:cNvCxnSpPr>
          <p:nvPr/>
        </p:nvCxnSpPr>
        <p:spPr>
          <a:xfrm flipV="1">
            <a:off x="11356240" y="1412516"/>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1714211" y="126385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行业前景</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227157" y="1792846"/>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083141" y="1570901"/>
            <a:ext cx="331970" cy="331970"/>
            <a:chOff x="304800" y="673100"/>
            <a:chExt cx="4000500" cy="4000500"/>
          </a:xfrm>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 name="矩形 7"/>
          <p:cNvSpPr/>
          <p:nvPr/>
        </p:nvSpPr>
        <p:spPr>
          <a:xfrm>
            <a:off x="2515190" y="1518560"/>
            <a:ext cx="1107977"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智能搜索</a:t>
            </a:r>
            <a:endParaRPr lang="en-US" altLang="zh-CN" b="1" dirty="0">
              <a:latin typeface="微软雅黑" panose="020B0503020204020204" pitchFamily="34" charset="-122"/>
              <a:ea typeface="微软雅黑" panose="020B0503020204020204" pitchFamily="34" charset="-122"/>
            </a:endParaRPr>
          </a:p>
        </p:txBody>
      </p:sp>
      <p:sp>
        <p:nvSpPr>
          <p:cNvPr id="9" name="矩形 47"/>
          <p:cNvSpPr>
            <a:spLocks noChangeArrowheads="1"/>
          </p:cNvSpPr>
          <p:nvPr/>
        </p:nvSpPr>
        <p:spPr bwMode="auto">
          <a:xfrm>
            <a:off x="2515189" y="1883506"/>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10" name="组合 9"/>
          <p:cNvGrpSpPr/>
          <p:nvPr/>
        </p:nvGrpSpPr>
        <p:grpSpPr>
          <a:xfrm>
            <a:off x="2083141" y="2723029"/>
            <a:ext cx="331970" cy="331970"/>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矩形 12"/>
          <p:cNvSpPr/>
          <p:nvPr/>
        </p:nvSpPr>
        <p:spPr>
          <a:xfrm>
            <a:off x="2515190" y="2670688"/>
            <a:ext cx="1107977"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市场获取</a:t>
            </a:r>
            <a:endParaRPr lang="en-US" altLang="zh-CN" b="1" dirty="0">
              <a:latin typeface="微软雅黑" panose="020B0503020204020204" pitchFamily="34" charset="-122"/>
              <a:ea typeface="微软雅黑" panose="020B0503020204020204" pitchFamily="34" charset="-122"/>
            </a:endParaRPr>
          </a:p>
        </p:txBody>
      </p:sp>
      <p:sp>
        <p:nvSpPr>
          <p:cNvPr id="14" name="矩形 47"/>
          <p:cNvSpPr>
            <a:spLocks noChangeArrowheads="1"/>
          </p:cNvSpPr>
          <p:nvPr/>
        </p:nvSpPr>
        <p:spPr bwMode="auto">
          <a:xfrm>
            <a:off x="2515189" y="3035634"/>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5" name="直接连接符 14"/>
          <p:cNvCxnSpPr/>
          <p:nvPr/>
        </p:nvCxnSpPr>
        <p:spPr>
          <a:xfrm>
            <a:off x="5539525" y="1759070"/>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5395509" y="1537125"/>
            <a:ext cx="331970" cy="331970"/>
            <a:chOff x="304800" y="673100"/>
            <a:chExt cx="4000500" cy="4000500"/>
          </a:xfrm>
          <a:effectLst>
            <a:outerShdw blurRad="317500" dist="1905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9" name="矩形 18"/>
          <p:cNvSpPr/>
          <p:nvPr/>
        </p:nvSpPr>
        <p:spPr>
          <a:xfrm>
            <a:off x="5827558" y="1484784"/>
            <a:ext cx="1107977"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本地信息</a:t>
            </a:r>
            <a:endParaRPr lang="en-US" altLang="zh-CN" b="1" dirty="0">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5827557" y="1849730"/>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21" name="组合 20"/>
          <p:cNvGrpSpPr/>
          <p:nvPr/>
        </p:nvGrpSpPr>
        <p:grpSpPr>
          <a:xfrm>
            <a:off x="5395509" y="2689253"/>
            <a:ext cx="331970" cy="331970"/>
            <a:chOff x="304800" y="673100"/>
            <a:chExt cx="4000500" cy="4000500"/>
          </a:xfrm>
          <a:effectLst>
            <a:outerShdw blurRad="317500" dist="1905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4" name="矩形 23"/>
          <p:cNvSpPr/>
          <p:nvPr/>
        </p:nvSpPr>
        <p:spPr>
          <a:xfrm>
            <a:off x="5827558" y="2636912"/>
            <a:ext cx="1338810"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办公便捷化</a:t>
            </a:r>
            <a:endParaRPr lang="en-US" altLang="zh-CN" b="1" dirty="0">
              <a:latin typeface="微软雅黑" panose="020B0503020204020204" pitchFamily="34" charset="-122"/>
              <a:ea typeface="微软雅黑" panose="020B0503020204020204" pitchFamily="34" charset="-122"/>
            </a:endParaRPr>
          </a:p>
        </p:txBody>
      </p:sp>
      <p:sp>
        <p:nvSpPr>
          <p:cNvPr id="25" name="矩形 47"/>
          <p:cNvSpPr>
            <a:spLocks noChangeArrowheads="1"/>
          </p:cNvSpPr>
          <p:nvPr/>
        </p:nvSpPr>
        <p:spPr bwMode="auto">
          <a:xfrm>
            <a:off x="5827557" y="3001858"/>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26" name="TextBox 25"/>
          <p:cNvSpPr txBox="1"/>
          <p:nvPr/>
        </p:nvSpPr>
        <p:spPr>
          <a:xfrm>
            <a:off x="2155149" y="4298909"/>
            <a:ext cx="6624736" cy="858283"/>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solidFill>
              </a:rPr>
              <a:t>您的内容打在这里，或者通过复制您的文本后，在此框中选择粘贴，并选择只保留文字，</a:t>
            </a:r>
            <a:r>
              <a:rPr lang="zh-CN" altLang="en-US" dirty="0">
                <a:solidFill>
                  <a:schemeClr val="tx1"/>
                </a:solidFill>
                <a:sym typeface="微软雅黑" panose="020B0503020204020204" pitchFamily="34" charset="-122"/>
              </a:rPr>
              <a:t>在此录入上述图表的综合描述说明</a:t>
            </a:r>
            <a:r>
              <a:rPr lang="zh-CN" altLang="en-US" dirty="0" smtClean="0">
                <a:solidFill>
                  <a:schemeClr val="tx1"/>
                </a:solidFill>
                <a:sym typeface="微软雅黑" panose="020B0503020204020204" pitchFamily="34" charset="-122"/>
              </a:rPr>
              <a:t>。</a:t>
            </a:r>
            <a:r>
              <a:rPr lang="zh-CN" altLang="en-US" dirty="0">
                <a:solidFill>
                  <a:schemeClr val="tx1"/>
                </a:solidFill>
              </a:rPr>
              <a:t>并选择只保留文字，</a:t>
            </a:r>
            <a:r>
              <a:rPr lang="zh-CN" altLang="en-US" dirty="0">
                <a:solidFill>
                  <a:schemeClr val="tx1"/>
                </a:solidFill>
                <a:sym typeface="微软雅黑" panose="020B0503020204020204" pitchFamily="34" charset="-122"/>
              </a:rPr>
              <a:t>在此录入上述图表的综合描述说明</a:t>
            </a:r>
            <a:r>
              <a:rPr lang="zh-CN" altLang="en-US" dirty="0" smtClean="0">
                <a:solidFill>
                  <a:schemeClr val="tx1"/>
                </a:solidFill>
                <a:sym typeface="微软雅黑" panose="020B0503020204020204" pitchFamily="34" charset="-122"/>
              </a:rPr>
              <a:t>。</a:t>
            </a:r>
            <a:endParaRPr lang="zh-CN" altLang="en-US" dirty="0">
              <a:solidFill>
                <a:schemeClr val="tx1"/>
              </a:solidFill>
            </a:endParaRPr>
          </a:p>
        </p:txBody>
      </p:sp>
      <p:sp>
        <p:nvSpPr>
          <p:cNvPr id="27" name="TextBox 26"/>
          <p:cNvSpPr txBox="1"/>
          <p:nvPr/>
        </p:nvSpPr>
        <p:spPr>
          <a:xfrm>
            <a:off x="4483713" y="3884265"/>
            <a:ext cx="1107977" cy="369324"/>
          </a:xfrm>
          <a:prstGeom prst="rect">
            <a:avLst/>
          </a:prstGeom>
        </p:spPr>
        <p:txBody>
          <a:bodyPr wrap="none" lIns="91431" tIns="45716" rIns="91431" bIns="45716">
            <a:spAutoFit/>
          </a:bodyPr>
          <a:lstStyle>
            <a:defPPr>
              <a:defRPr lang="zh-CN"/>
            </a:defPPr>
            <a:lvl1pP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800" dirty="0">
                <a:solidFill>
                  <a:schemeClr val="tx1"/>
                </a:solidFill>
              </a:rPr>
              <a:t>添加标题</a:t>
            </a:r>
          </a:p>
        </p:txBody>
      </p:sp>
      <p:grpSp>
        <p:nvGrpSpPr>
          <p:cNvPr id="28" name="组合 27"/>
          <p:cNvGrpSpPr/>
          <p:nvPr/>
        </p:nvGrpSpPr>
        <p:grpSpPr>
          <a:xfrm>
            <a:off x="8977907" y="4725144"/>
            <a:ext cx="1656184" cy="1656184"/>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30"/>
          <p:cNvSpPr txBox="1"/>
          <p:nvPr/>
        </p:nvSpPr>
        <p:spPr>
          <a:xfrm>
            <a:off x="9067917" y="5377862"/>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关键字</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33" name="组合 32"/>
          <p:cNvGrpSpPr/>
          <p:nvPr/>
        </p:nvGrpSpPr>
        <p:grpSpPr>
          <a:xfrm>
            <a:off x="8491853" y="6165304"/>
            <a:ext cx="288032" cy="28803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椭圆 3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flipV="1">
            <a:off x="9995831" y="4031121"/>
            <a:ext cx="89596" cy="73017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9666085" y="2670688"/>
            <a:ext cx="1406384" cy="140638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0" name="TextBox 39"/>
          <p:cNvSpPr txBox="1"/>
          <p:nvPr/>
        </p:nvSpPr>
        <p:spPr>
          <a:xfrm>
            <a:off x="9625979" y="3203684"/>
            <a:ext cx="152400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关键字</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4" name="直接连接符 5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5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Effect transition="in" filter="fade">
                                      <p:cBhvr>
                                        <p:cTn id="19" dur="1000"/>
                                        <p:tgtEl>
                                          <p:spTgt spid="5"/>
                                        </p:tgtEl>
                                      </p:cBhvr>
                                    </p:animEffect>
                                  </p:childTnLst>
                                </p:cTn>
                              </p:par>
                              <p:par>
                                <p:cTn id="20" presetID="64" presetClass="path" presetSubtype="0" fill="hold" nodeType="withEffect">
                                  <p:stCondLst>
                                    <p:cond delay="0"/>
                                  </p:stCondLst>
                                  <p:childTnLst>
                                    <p:animMotion origin="layout" path="M -2.33303E-6 -4.81481E-6 L -0.90301 -0.31504 " pathEditMode="relative" rAng="0" ptsTypes="AA">
                                      <p:cBhvr>
                                        <p:cTn id="21" dur="1000" spd="-100000" fill="hold"/>
                                        <p:tgtEl>
                                          <p:spTgt spid="5"/>
                                        </p:tgtEl>
                                        <p:attrNameLst>
                                          <p:attrName>ppt_x</p:attrName>
                                          <p:attrName>ppt_y</p:attrName>
                                        </p:attrNameLst>
                                      </p:cBhvr>
                                      <p:rCtr x="-45150" y="-15764"/>
                                    </p:animMotion>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up)">
                                      <p:cBhvr>
                                        <p:cTn id="25" dur="500"/>
                                        <p:tgtEl>
                                          <p:spTgt spid="4"/>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400"/>
                                        <p:tgtEl>
                                          <p:spTgt spid="8"/>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400"/>
                                        <p:tgtEl>
                                          <p:spTgt spid="9"/>
                                        </p:tgtEl>
                                      </p:cBhvr>
                                    </p:animEffect>
                                  </p:childTnLst>
                                </p:cTn>
                              </p:par>
                              <p:par>
                                <p:cTn id="34" presetID="1"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par>
                                <p:cTn id="36" presetID="53" presetClass="entr" presetSubtype="1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000" fill="hold"/>
                                        <p:tgtEl>
                                          <p:spTgt spid="10"/>
                                        </p:tgtEl>
                                        <p:attrNameLst>
                                          <p:attrName>ppt_w</p:attrName>
                                        </p:attrNameLst>
                                      </p:cBhvr>
                                      <p:tavLst>
                                        <p:tav tm="0">
                                          <p:val>
                                            <p:fltVal val="0"/>
                                          </p:val>
                                        </p:tav>
                                        <p:tav tm="100000">
                                          <p:val>
                                            <p:strVal val="#ppt_w"/>
                                          </p:val>
                                        </p:tav>
                                      </p:tavLst>
                                    </p:anim>
                                    <p:anim calcmode="lin" valueType="num">
                                      <p:cBhvr>
                                        <p:cTn id="39" dur="1000" fill="hold"/>
                                        <p:tgtEl>
                                          <p:spTgt spid="10"/>
                                        </p:tgtEl>
                                        <p:attrNameLst>
                                          <p:attrName>ppt_h</p:attrName>
                                        </p:attrNameLst>
                                      </p:cBhvr>
                                      <p:tavLst>
                                        <p:tav tm="0">
                                          <p:val>
                                            <p:fltVal val="0"/>
                                          </p:val>
                                        </p:tav>
                                        <p:tav tm="100000">
                                          <p:val>
                                            <p:strVal val="#ppt_h"/>
                                          </p:val>
                                        </p:tav>
                                      </p:tavLst>
                                    </p:anim>
                                    <p:animEffect transition="in" filter="fade">
                                      <p:cBhvr>
                                        <p:cTn id="40" dur="1000"/>
                                        <p:tgtEl>
                                          <p:spTgt spid="10"/>
                                        </p:tgtEl>
                                      </p:cBhvr>
                                    </p:animEffect>
                                  </p:childTnLst>
                                </p:cTn>
                              </p:par>
                              <p:par>
                                <p:cTn id="41" presetID="64" presetClass="path" presetSubtype="0" fill="hold" nodeType="withEffect">
                                  <p:stCondLst>
                                    <p:cond delay="0"/>
                                  </p:stCondLst>
                                  <p:childTnLst>
                                    <p:animMotion origin="layout" path="M -1.13657E-6 -3.7037E-7 L -0.90301 -0.31505 " pathEditMode="relative" rAng="0" ptsTypes="AA">
                                      <p:cBhvr>
                                        <p:cTn id="42" dur="1000" spd="-100000" fill="hold"/>
                                        <p:tgtEl>
                                          <p:spTgt spid="10"/>
                                        </p:tgtEl>
                                        <p:attrNameLst>
                                          <p:attrName>ppt_x</p:attrName>
                                          <p:attrName>ppt_y</p:attrName>
                                        </p:attrNameLst>
                                      </p:cBhvr>
                                      <p:rCtr x="-45150" y="-15764"/>
                                    </p:animMotion>
                                  </p:childTnLst>
                                </p:cTn>
                              </p:par>
                            </p:childTnLst>
                          </p:cTn>
                        </p:par>
                        <p:par>
                          <p:cTn id="43" fill="hold">
                            <p:stCondLst>
                              <p:cond delay="2000"/>
                            </p:stCondLst>
                            <p:childTnLst>
                              <p:par>
                                <p:cTn id="44" presetID="22" presetClass="entr" presetSubtype="8"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400"/>
                                        <p:tgtEl>
                                          <p:spTgt spid="13"/>
                                        </p:tgtEl>
                                      </p:cBhvr>
                                    </p:animEffect>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400"/>
                                        <p:tgtEl>
                                          <p:spTgt spid="14"/>
                                        </p:tgtEl>
                                      </p:cBhvr>
                                    </p:animEffect>
                                  </p:childTnLst>
                                </p:cTn>
                              </p:par>
                              <p:par>
                                <p:cTn id="51" presetID="1"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childTnLst>
                                </p:cTn>
                              </p:par>
                              <p:par>
                                <p:cTn id="53" presetID="53" presetClass="entr" presetSubtype="16"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1000" fill="hold"/>
                                        <p:tgtEl>
                                          <p:spTgt spid="16"/>
                                        </p:tgtEl>
                                        <p:attrNameLst>
                                          <p:attrName>ppt_w</p:attrName>
                                        </p:attrNameLst>
                                      </p:cBhvr>
                                      <p:tavLst>
                                        <p:tav tm="0">
                                          <p:val>
                                            <p:fltVal val="0"/>
                                          </p:val>
                                        </p:tav>
                                        <p:tav tm="100000">
                                          <p:val>
                                            <p:strVal val="#ppt_w"/>
                                          </p:val>
                                        </p:tav>
                                      </p:tavLst>
                                    </p:anim>
                                    <p:anim calcmode="lin" valueType="num">
                                      <p:cBhvr>
                                        <p:cTn id="56" dur="1000" fill="hold"/>
                                        <p:tgtEl>
                                          <p:spTgt spid="16"/>
                                        </p:tgtEl>
                                        <p:attrNameLst>
                                          <p:attrName>ppt_h</p:attrName>
                                        </p:attrNameLst>
                                      </p:cBhvr>
                                      <p:tavLst>
                                        <p:tav tm="0">
                                          <p:val>
                                            <p:fltVal val="0"/>
                                          </p:val>
                                        </p:tav>
                                        <p:tav tm="100000">
                                          <p:val>
                                            <p:strVal val="#ppt_h"/>
                                          </p:val>
                                        </p:tav>
                                      </p:tavLst>
                                    </p:anim>
                                    <p:animEffect transition="in" filter="fade">
                                      <p:cBhvr>
                                        <p:cTn id="57" dur="1000"/>
                                        <p:tgtEl>
                                          <p:spTgt spid="16"/>
                                        </p:tgtEl>
                                      </p:cBhvr>
                                    </p:animEffect>
                                  </p:childTnLst>
                                </p:cTn>
                              </p:par>
                              <p:par>
                                <p:cTn id="58" presetID="64" presetClass="path" presetSubtype="0" fill="hold" nodeType="withEffect">
                                  <p:stCondLst>
                                    <p:cond delay="0"/>
                                  </p:stCondLst>
                                  <p:childTnLst>
                                    <p:animMotion origin="layout" path="M -2.33303E-6 -4.81481E-6 L -0.90301 -0.31504 " pathEditMode="relative" rAng="0" ptsTypes="AA">
                                      <p:cBhvr>
                                        <p:cTn id="59" dur="1000" spd="-100000" fill="hold"/>
                                        <p:tgtEl>
                                          <p:spTgt spid="16"/>
                                        </p:tgtEl>
                                        <p:attrNameLst>
                                          <p:attrName>ppt_x</p:attrName>
                                          <p:attrName>ppt_y</p:attrName>
                                        </p:attrNameLst>
                                      </p:cBhvr>
                                      <p:rCtr x="-45150" y="-15764"/>
                                    </p:animMotion>
                                  </p:childTnLst>
                                </p:cTn>
                              </p:par>
                            </p:childTnLst>
                          </p:cTn>
                        </p:par>
                        <p:par>
                          <p:cTn id="60" fill="hold">
                            <p:stCondLst>
                              <p:cond delay="3000"/>
                            </p:stCondLst>
                            <p:childTnLst>
                              <p:par>
                                <p:cTn id="61" presetID="22" presetClass="entr" presetSubtype="1"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up)">
                                      <p:cBhvr>
                                        <p:cTn id="63" dur="500"/>
                                        <p:tgtEl>
                                          <p:spTgt spid="15"/>
                                        </p:tgtEl>
                                      </p:cBhvr>
                                    </p:animEffect>
                                  </p:childTnLst>
                                </p:cTn>
                              </p:par>
                            </p:childTnLst>
                          </p:cTn>
                        </p:par>
                        <p:par>
                          <p:cTn id="64" fill="hold">
                            <p:stCondLst>
                              <p:cond delay="3500"/>
                            </p:stCondLst>
                            <p:childTnLst>
                              <p:par>
                                <p:cTn id="65" presetID="2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400"/>
                                        <p:tgtEl>
                                          <p:spTgt spid="19"/>
                                        </p:tgtEl>
                                      </p:cBhvr>
                                    </p:animEffect>
                                  </p:childTnLst>
                                </p:cTn>
                              </p:par>
                            </p:childTnLst>
                          </p:cTn>
                        </p:par>
                        <p:par>
                          <p:cTn id="68" fill="hold">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400"/>
                                        <p:tgtEl>
                                          <p:spTgt spid="20"/>
                                        </p:tgtEl>
                                      </p:cBhvr>
                                    </p:animEffect>
                                  </p:childTnLst>
                                </p:cTn>
                              </p:par>
                              <p:par>
                                <p:cTn id="72" presetID="1" presetClass="entr" presetSubtype="0"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childTnLst>
                                </p:cTn>
                              </p:par>
                              <p:par>
                                <p:cTn id="74" presetID="53" presetClass="entr" presetSubtype="16" fill="hold" nodeType="with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p:cTn id="76" dur="1000" fill="hold"/>
                                        <p:tgtEl>
                                          <p:spTgt spid="21"/>
                                        </p:tgtEl>
                                        <p:attrNameLst>
                                          <p:attrName>ppt_w</p:attrName>
                                        </p:attrNameLst>
                                      </p:cBhvr>
                                      <p:tavLst>
                                        <p:tav tm="0">
                                          <p:val>
                                            <p:fltVal val="0"/>
                                          </p:val>
                                        </p:tav>
                                        <p:tav tm="100000">
                                          <p:val>
                                            <p:strVal val="#ppt_w"/>
                                          </p:val>
                                        </p:tav>
                                      </p:tavLst>
                                    </p:anim>
                                    <p:anim calcmode="lin" valueType="num">
                                      <p:cBhvr>
                                        <p:cTn id="77" dur="1000" fill="hold"/>
                                        <p:tgtEl>
                                          <p:spTgt spid="21"/>
                                        </p:tgtEl>
                                        <p:attrNameLst>
                                          <p:attrName>ppt_h</p:attrName>
                                        </p:attrNameLst>
                                      </p:cBhvr>
                                      <p:tavLst>
                                        <p:tav tm="0">
                                          <p:val>
                                            <p:fltVal val="0"/>
                                          </p:val>
                                        </p:tav>
                                        <p:tav tm="100000">
                                          <p:val>
                                            <p:strVal val="#ppt_h"/>
                                          </p:val>
                                        </p:tav>
                                      </p:tavLst>
                                    </p:anim>
                                    <p:animEffect transition="in" filter="fade">
                                      <p:cBhvr>
                                        <p:cTn id="78" dur="1000"/>
                                        <p:tgtEl>
                                          <p:spTgt spid="21"/>
                                        </p:tgtEl>
                                      </p:cBhvr>
                                    </p:animEffect>
                                  </p:childTnLst>
                                </p:cTn>
                              </p:par>
                              <p:par>
                                <p:cTn id="79" presetID="64" presetClass="path" presetSubtype="0" fill="hold" nodeType="withEffect">
                                  <p:stCondLst>
                                    <p:cond delay="0"/>
                                  </p:stCondLst>
                                  <p:childTnLst>
                                    <p:animMotion origin="layout" path="M -1.13657E-6 -3.7037E-7 L -0.90301 -0.31505 " pathEditMode="relative" rAng="0" ptsTypes="AA">
                                      <p:cBhvr>
                                        <p:cTn id="80" dur="1000" spd="-100000" fill="hold"/>
                                        <p:tgtEl>
                                          <p:spTgt spid="21"/>
                                        </p:tgtEl>
                                        <p:attrNameLst>
                                          <p:attrName>ppt_x</p:attrName>
                                          <p:attrName>ppt_y</p:attrName>
                                        </p:attrNameLst>
                                      </p:cBhvr>
                                      <p:rCtr x="-45150" y="-15764"/>
                                    </p:animMotion>
                                  </p:childTnLst>
                                </p:cTn>
                              </p:par>
                            </p:childTnLst>
                          </p:cTn>
                        </p:par>
                        <p:par>
                          <p:cTn id="81" fill="hold">
                            <p:stCondLst>
                              <p:cond delay="4500"/>
                            </p:stCondLst>
                            <p:childTnLst>
                              <p:par>
                                <p:cTn id="82" presetID="22" presetClass="entr" presetSubtype="8"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400"/>
                                        <p:tgtEl>
                                          <p:spTgt spid="24"/>
                                        </p:tgtEl>
                                      </p:cBhvr>
                                    </p:animEffect>
                                  </p:childTnLst>
                                </p:cTn>
                              </p:par>
                            </p:childTnLst>
                          </p:cTn>
                        </p:par>
                        <p:par>
                          <p:cTn id="85" fill="hold">
                            <p:stCondLst>
                              <p:cond delay="5000"/>
                            </p:stCondLst>
                            <p:childTnLst>
                              <p:par>
                                <p:cTn id="86" presetID="22" presetClass="entr" presetSubtype="8"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400"/>
                                        <p:tgtEl>
                                          <p:spTgt spid="25"/>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p:tgtEl>
                                          <p:spTgt spid="27"/>
                                        </p:tgtEl>
                                        <p:attrNameLst>
                                          <p:attrName>ppt_x</p:attrName>
                                        </p:attrNameLst>
                                      </p:cBhvr>
                                      <p:tavLst>
                                        <p:tav tm="0">
                                          <p:val>
                                            <p:strVal val="#ppt_x-#ppt_w*1.125000"/>
                                          </p:val>
                                        </p:tav>
                                        <p:tav tm="100000">
                                          <p:val>
                                            <p:strVal val="#ppt_x"/>
                                          </p:val>
                                        </p:tav>
                                      </p:tavLst>
                                    </p:anim>
                                    <p:animEffect transition="in" filter="wipe(right)">
                                      <p:cBhvr>
                                        <p:cTn id="92" dur="500"/>
                                        <p:tgtEl>
                                          <p:spTgt spid="27"/>
                                        </p:tgtEl>
                                      </p:cBhvr>
                                    </p:animEffect>
                                  </p:childTnLst>
                                </p:cTn>
                              </p:par>
                              <p:par>
                                <p:cTn id="93" presetID="12" presetClass="entr" presetSubtype="8" fill="hold" grpId="0" nodeType="withEffect">
                                  <p:stCondLst>
                                    <p:cond delay="0"/>
                                  </p:stCondLst>
                                  <p:childTnLst>
                                    <p:set>
                                      <p:cBhvr>
                                        <p:cTn id="94" dur="1" fill="hold">
                                          <p:stCondLst>
                                            <p:cond delay="0"/>
                                          </p:stCondLst>
                                        </p:cTn>
                                        <p:tgtEl>
                                          <p:spTgt spid="26"/>
                                        </p:tgtEl>
                                        <p:attrNameLst>
                                          <p:attrName>style.visibility</p:attrName>
                                        </p:attrNameLst>
                                      </p:cBhvr>
                                      <p:to>
                                        <p:strVal val="visible"/>
                                      </p:to>
                                    </p:set>
                                    <p:anim calcmode="lin" valueType="num">
                                      <p:cBhvr additive="base">
                                        <p:cTn id="95" dur="500"/>
                                        <p:tgtEl>
                                          <p:spTgt spid="26"/>
                                        </p:tgtEl>
                                        <p:attrNameLst>
                                          <p:attrName>ppt_x</p:attrName>
                                        </p:attrNameLst>
                                      </p:cBhvr>
                                      <p:tavLst>
                                        <p:tav tm="0">
                                          <p:val>
                                            <p:strVal val="#ppt_x-#ppt_w*1.125000"/>
                                          </p:val>
                                        </p:tav>
                                        <p:tav tm="100000">
                                          <p:val>
                                            <p:strVal val="#ppt_x"/>
                                          </p:val>
                                        </p:tav>
                                      </p:tavLst>
                                    </p:anim>
                                    <p:animEffect transition="in" filter="wipe(right)">
                                      <p:cBhvr>
                                        <p:cTn id="96" dur="500"/>
                                        <p:tgtEl>
                                          <p:spTgt spid="26"/>
                                        </p:tgtEl>
                                      </p:cBhvr>
                                    </p:animEffect>
                                  </p:childTnLst>
                                </p:cTn>
                              </p:par>
                            </p:childTnLst>
                          </p:cTn>
                        </p:par>
                        <p:par>
                          <p:cTn id="97" fill="hold">
                            <p:stCondLst>
                              <p:cond delay="5500"/>
                            </p:stCondLst>
                            <p:childTnLst>
                              <p:par>
                                <p:cTn id="98" presetID="53" presetClass="entr" presetSubtype="16" fill="hold" nodeType="afterEffect">
                                  <p:stCondLst>
                                    <p:cond delay="0"/>
                                  </p:stCondLst>
                                  <p:childTnLst>
                                    <p:set>
                                      <p:cBhvr>
                                        <p:cTn id="99" dur="1" fill="hold">
                                          <p:stCondLst>
                                            <p:cond delay="0"/>
                                          </p:stCondLst>
                                        </p:cTn>
                                        <p:tgtEl>
                                          <p:spTgt spid="28"/>
                                        </p:tgtEl>
                                        <p:attrNameLst>
                                          <p:attrName>style.visibility</p:attrName>
                                        </p:attrNameLst>
                                      </p:cBhvr>
                                      <p:to>
                                        <p:strVal val="visible"/>
                                      </p:to>
                                    </p:set>
                                    <p:anim calcmode="lin" valueType="num">
                                      <p:cBhvr>
                                        <p:cTn id="100" dur="500" fill="hold"/>
                                        <p:tgtEl>
                                          <p:spTgt spid="28"/>
                                        </p:tgtEl>
                                        <p:attrNameLst>
                                          <p:attrName>ppt_w</p:attrName>
                                        </p:attrNameLst>
                                      </p:cBhvr>
                                      <p:tavLst>
                                        <p:tav tm="0">
                                          <p:val>
                                            <p:fltVal val="0"/>
                                          </p:val>
                                        </p:tav>
                                        <p:tav tm="100000">
                                          <p:val>
                                            <p:strVal val="#ppt_w"/>
                                          </p:val>
                                        </p:tav>
                                      </p:tavLst>
                                    </p:anim>
                                    <p:anim calcmode="lin" valueType="num">
                                      <p:cBhvr>
                                        <p:cTn id="101" dur="500" fill="hold"/>
                                        <p:tgtEl>
                                          <p:spTgt spid="28"/>
                                        </p:tgtEl>
                                        <p:attrNameLst>
                                          <p:attrName>ppt_h</p:attrName>
                                        </p:attrNameLst>
                                      </p:cBhvr>
                                      <p:tavLst>
                                        <p:tav tm="0">
                                          <p:val>
                                            <p:fltVal val="0"/>
                                          </p:val>
                                        </p:tav>
                                        <p:tav tm="100000">
                                          <p:val>
                                            <p:strVal val="#ppt_h"/>
                                          </p:val>
                                        </p:tav>
                                      </p:tavLst>
                                    </p:anim>
                                    <p:animEffect transition="in" filter="fade">
                                      <p:cBhvr>
                                        <p:cTn id="102" dur="500"/>
                                        <p:tgtEl>
                                          <p:spTgt spid="28"/>
                                        </p:tgtEl>
                                      </p:cBhvr>
                                    </p:animEffect>
                                  </p:childTnLst>
                                </p:cTn>
                              </p:par>
                            </p:childTnLst>
                          </p:cTn>
                        </p:par>
                        <p:par>
                          <p:cTn id="103" fill="hold">
                            <p:stCondLst>
                              <p:cond delay="6000"/>
                            </p:stCondLst>
                            <p:childTnLst>
                              <p:par>
                                <p:cTn id="104" presetID="53" presetClass="entr" presetSubtype="16"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500" fill="hold"/>
                                        <p:tgtEl>
                                          <p:spTgt spid="31"/>
                                        </p:tgtEl>
                                        <p:attrNameLst>
                                          <p:attrName>ppt_w</p:attrName>
                                        </p:attrNameLst>
                                      </p:cBhvr>
                                      <p:tavLst>
                                        <p:tav tm="0">
                                          <p:val>
                                            <p:fltVal val="0"/>
                                          </p:val>
                                        </p:tav>
                                        <p:tav tm="100000">
                                          <p:val>
                                            <p:strVal val="#ppt_w"/>
                                          </p:val>
                                        </p:tav>
                                      </p:tavLst>
                                    </p:anim>
                                    <p:anim calcmode="lin" valueType="num">
                                      <p:cBhvr>
                                        <p:cTn id="107" dur="500" fill="hold"/>
                                        <p:tgtEl>
                                          <p:spTgt spid="31"/>
                                        </p:tgtEl>
                                        <p:attrNameLst>
                                          <p:attrName>ppt_h</p:attrName>
                                        </p:attrNameLst>
                                      </p:cBhvr>
                                      <p:tavLst>
                                        <p:tav tm="0">
                                          <p:val>
                                            <p:fltVal val="0"/>
                                          </p:val>
                                        </p:tav>
                                        <p:tav tm="100000">
                                          <p:val>
                                            <p:strVal val="#ppt_h"/>
                                          </p:val>
                                        </p:tav>
                                      </p:tavLst>
                                    </p:anim>
                                    <p:animEffect transition="in" filter="fade">
                                      <p:cBhvr>
                                        <p:cTn id="108" dur="500"/>
                                        <p:tgtEl>
                                          <p:spTgt spid="31"/>
                                        </p:tgtEl>
                                      </p:cBhvr>
                                    </p:animEffect>
                                  </p:childTnLst>
                                </p:cTn>
                              </p:par>
                            </p:childTnLst>
                          </p:cTn>
                        </p:par>
                        <p:par>
                          <p:cTn id="109" fill="hold">
                            <p:stCondLst>
                              <p:cond delay="6500"/>
                            </p:stCondLst>
                            <p:childTnLst>
                              <p:par>
                                <p:cTn id="110" presetID="22" presetClass="entr" presetSubtype="4" fill="hold" nodeType="after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wipe(down)">
                                      <p:cBhvr>
                                        <p:cTn id="112" dur="500"/>
                                        <p:tgtEl>
                                          <p:spTgt spid="32"/>
                                        </p:tgtEl>
                                      </p:cBhvr>
                                    </p:animEffect>
                                  </p:childTnLst>
                                </p:cTn>
                              </p:par>
                              <p:par>
                                <p:cTn id="113" presetID="53" presetClass="entr" presetSubtype="16"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p:cTn id="115" dur="500" fill="hold"/>
                                        <p:tgtEl>
                                          <p:spTgt spid="33"/>
                                        </p:tgtEl>
                                        <p:attrNameLst>
                                          <p:attrName>ppt_w</p:attrName>
                                        </p:attrNameLst>
                                      </p:cBhvr>
                                      <p:tavLst>
                                        <p:tav tm="0">
                                          <p:val>
                                            <p:fltVal val="0"/>
                                          </p:val>
                                        </p:tav>
                                        <p:tav tm="100000">
                                          <p:val>
                                            <p:strVal val="#ppt_w"/>
                                          </p:val>
                                        </p:tav>
                                      </p:tavLst>
                                    </p:anim>
                                    <p:anim calcmode="lin" valueType="num">
                                      <p:cBhvr>
                                        <p:cTn id="116" dur="500" fill="hold"/>
                                        <p:tgtEl>
                                          <p:spTgt spid="33"/>
                                        </p:tgtEl>
                                        <p:attrNameLst>
                                          <p:attrName>ppt_h</p:attrName>
                                        </p:attrNameLst>
                                      </p:cBhvr>
                                      <p:tavLst>
                                        <p:tav tm="0">
                                          <p:val>
                                            <p:fltVal val="0"/>
                                          </p:val>
                                        </p:tav>
                                        <p:tav tm="100000">
                                          <p:val>
                                            <p:strVal val="#ppt_h"/>
                                          </p:val>
                                        </p:tav>
                                      </p:tavLst>
                                    </p:anim>
                                    <p:animEffect transition="in" filter="fade">
                                      <p:cBhvr>
                                        <p:cTn id="117" dur="500"/>
                                        <p:tgtEl>
                                          <p:spTgt spid="33"/>
                                        </p:tgtEl>
                                      </p:cBhvr>
                                    </p:animEffect>
                                  </p:childTnLst>
                                </p:cTn>
                              </p:par>
                            </p:childTnLst>
                          </p:cTn>
                        </p:par>
                        <p:par>
                          <p:cTn id="118" fill="hold">
                            <p:stCondLst>
                              <p:cond delay="7000"/>
                            </p:stCondLst>
                            <p:childTnLst>
                              <p:par>
                                <p:cTn id="119" presetID="22" presetClass="entr" presetSubtype="4" fill="hold" nodeType="afterEffect">
                                  <p:stCondLst>
                                    <p:cond delay="0"/>
                                  </p:stCondLst>
                                  <p:childTnLst>
                                    <p:set>
                                      <p:cBhvr>
                                        <p:cTn id="120" dur="1" fill="hold">
                                          <p:stCondLst>
                                            <p:cond delay="0"/>
                                          </p:stCondLst>
                                        </p:cTn>
                                        <p:tgtEl>
                                          <p:spTgt spid="36"/>
                                        </p:tgtEl>
                                        <p:attrNameLst>
                                          <p:attrName>style.visibility</p:attrName>
                                        </p:attrNameLst>
                                      </p:cBhvr>
                                      <p:to>
                                        <p:strVal val="visible"/>
                                      </p:to>
                                    </p:set>
                                    <p:animEffect transition="in" filter="wipe(down)">
                                      <p:cBhvr>
                                        <p:cTn id="121" dur="500"/>
                                        <p:tgtEl>
                                          <p:spTgt spid="36"/>
                                        </p:tgtEl>
                                      </p:cBhvr>
                                    </p:animEffect>
                                  </p:childTnLst>
                                </p:cTn>
                              </p:par>
                            </p:childTnLst>
                          </p:cTn>
                        </p:par>
                        <p:par>
                          <p:cTn id="122" fill="hold">
                            <p:stCondLst>
                              <p:cond delay="7500"/>
                            </p:stCondLst>
                            <p:childTnLst>
                              <p:par>
                                <p:cTn id="123" presetID="53" presetClass="entr" presetSubtype="16" fill="hold" nodeType="afterEffect">
                                  <p:stCondLst>
                                    <p:cond delay="0"/>
                                  </p:stCondLst>
                                  <p:childTnLst>
                                    <p:set>
                                      <p:cBhvr>
                                        <p:cTn id="124" dur="1" fill="hold">
                                          <p:stCondLst>
                                            <p:cond delay="0"/>
                                          </p:stCondLst>
                                        </p:cTn>
                                        <p:tgtEl>
                                          <p:spTgt spid="37"/>
                                        </p:tgtEl>
                                        <p:attrNameLst>
                                          <p:attrName>style.visibility</p:attrName>
                                        </p:attrNameLst>
                                      </p:cBhvr>
                                      <p:to>
                                        <p:strVal val="visible"/>
                                      </p:to>
                                    </p:set>
                                    <p:anim calcmode="lin" valueType="num">
                                      <p:cBhvr>
                                        <p:cTn id="125" dur="500" fill="hold"/>
                                        <p:tgtEl>
                                          <p:spTgt spid="37"/>
                                        </p:tgtEl>
                                        <p:attrNameLst>
                                          <p:attrName>ppt_w</p:attrName>
                                        </p:attrNameLst>
                                      </p:cBhvr>
                                      <p:tavLst>
                                        <p:tav tm="0">
                                          <p:val>
                                            <p:fltVal val="0"/>
                                          </p:val>
                                        </p:tav>
                                        <p:tav tm="100000">
                                          <p:val>
                                            <p:strVal val="#ppt_w"/>
                                          </p:val>
                                        </p:tav>
                                      </p:tavLst>
                                    </p:anim>
                                    <p:anim calcmode="lin" valueType="num">
                                      <p:cBhvr>
                                        <p:cTn id="126" dur="500" fill="hold"/>
                                        <p:tgtEl>
                                          <p:spTgt spid="37"/>
                                        </p:tgtEl>
                                        <p:attrNameLst>
                                          <p:attrName>ppt_h</p:attrName>
                                        </p:attrNameLst>
                                      </p:cBhvr>
                                      <p:tavLst>
                                        <p:tav tm="0">
                                          <p:val>
                                            <p:fltVal val="0"/>
                                          </p:val>
                                        </p:tav>
                                        <p:tav tm="100000">
                                          <p:val>
                                            <p:strVal val="#ppt_h"/>
                                          </p:val>
                                        </p:tav>
                                      </p:tavLst>
                                    </p:anim>
                                    <p:animEffect transition="in" filter="fade">
                                      <p:cBhvr>
                                        <p:cTn id="127" dur="500"/>
                                        <p:tgtEl>
                                          <p:spTgt spid="37"/>
                                        </p:tgtEl>
                                      </p:cBhvr>
                                    </p:animEffect>
                                  </p:childTnLst>
                                </p:cTn>
                              </p:par>
                            </p:childTnLst>
                          </p:cTn>
                        </p:par>
                        <p:par>
                          <p:cTn id="128" fill="hold">
                            <p:stCondLst>
                              <p:cond delay="8000"/>
                            </p:stCondLst>
                            <p:childTnLst>
                              <p:par>
                                <p:cTn id="129" presetID="53" presetClass="entr" presetSubtype="16" fill="hold" grpId="0" nodeType="afterEffect">
                                  <p:stCondLst>
                                    <p:cond delay="0"/>
                                  </p:stCondLst>
                                  <p:childTnLst>
                                    <p:set>
                                      <p:cBhvr>
                                        <p:cTn id="130" dur="1" fill="hold">
                                          <p:stCondLst>
                                            <p:cond delay="0"/>
                                          </p:stCondLst>
                                        </p:cTn>
                                        <p:tgtEl>
                                          <p:spTgt spid="40"/>
                                        </p:tgtEl>
                                        <p:attrNameLst>
                                          <p:attrName>style.visibility</p:attrName>
                                        </p:attrNameLst>
                                      </p:cBhvr>
                                      <p:to>
                                        <p:strVal val="visible"/>
                                      </p:to>
                                    </p:set>
                                    <p:anim calcmode="lin" valueType="num">
                                      <p:cBhvr>
                                        <p:cTn id="131" dur="500" fill="hold"/>
                                        <p:tgtEl>
                                          <p:spTgt spid="40"/>
                                        </p:tgtEl>
                                        <p:attrNameLst>
                                          <p:attrName>ppt_w</p:attrName>
                                        </p:attrNameLst>
                                      </p:cBhvr>
                                      <p:tavLst>
                                        <p:tav tm="0">
                                          <p:val>
                                            <p:fltVal val="0"/>
                                          </p:val>
                                        </p:tav>
                                        <p:tav tm="100000">
                                          <p:val>
                                            <p:strVal val="#ppt_w"/>
                                          </p:val>
                                        </p:tav>
                                      </p:tavLst>
                                    </p:anim>
                                    <p:anim calcmode="lin" valueType="num">
                                      <p:cBhvr>
                                        <p:cTn id="132" dur="500" fill="hold"/>
                                        <p:tgtEl>
                                          <p:spTgt spid="40"/>
                                        </p:tgtEl>
                                        <p:attrNameLst>
                                          <p:attrName>ppt_h</p:attrName>
                                        </p:attrNameLst>
                                      </p:cBhvr>
                                      <p:tavLst>
                                        <p:tav tm="0">
                                          <p:val>
                                            <p:fltVal val="0"/>
                                          </p:val>
                                        </p:tav>
                                        <p:tav tm="100000">
                                          <p:val>
                                            <p:strVal val="#ppt_h"/>
                                          </p:val>
                                        </p:tav>
                                      </p:tavLst>
                                    </p:anim>
                                    <p:animEffect transition="in" filter="fade">
                                      <p:cBhvr>
                                        <p:cTn id="133" dur="500"/>
                                        <p:tgtEl>
                                          <p:spTgt spid="40"/>
                                        </p:tgtEl>
                                      </p:cBhvr>
                                    </p:animEffect>
                                  </p:childTnLst>
                                </p:cTn>
                              </p:par>
                            </p:childTnLst>
                          </p:cTn>
                        </p:par>
                        <p:par>
                          <p:cTn id="134" fill="hold">
                            <p:stCondLst>
                              <p:cond delay="8500"/>
                            </p:stCondLst>
                            <p:childTnLst>
                              <p:par>
                                <p:cTn id="135" presetID="22" presetClass="entr" presetSubtype="1" fill="hold" nodeType="after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wipe(up)">
                                      <p:cBhvr>
                                        <p:cTn id="137" dur="500"/>
                                        <p:tgtEl>
                                          <p:spTgt spid="41"/>
                                        </p:tgtEl>
                                      </p:cBhvr>
                                    </p:animEffect>
                                  </p:childTnLst>
                                </p:cTn>
                              </p:par>
                              <p:par>
                                <p:cTn id="138" presetID="53" presetClass="entr" presetSubtype="16" fill="hold" nodeType="withEffect">
                                  <p:stCondLst>
                                    <p:cond delay="0"/>
                                  </p:stCondLst>
                                  <p:childTnLst>
                                    <p:set>
                                      <p:cBhvr>
                                        <p:cTn id="139" dur="1" fill="hold">
                                          <p:stCondLst>
                                            <p:cond delay="0"/>
                                          </p:stCondLst>
                                        </p:cTn>
                                        <p:tgtEl>
                                          <p:spTgt spid="42"/>
                                        </p:tgtEl>
                                        <p:attrNameLst>
                                          <p:attrName>style.visibility</p:attrName>
                                        </p:attrNameLst>
                                      </p:cBhvr>
                                      <p:to>
                                        <p:strVal val="visible"/>
                                      </p:to>
                                    </p:set>
                                    <p:anim calcmode="lin" valueType="num">
                                      <p:cBhvr>
                                        <p:cTn id="140" dur="500" fill="hold"/>
                                        <p:tgtEl>
                                          <p:spTgt spid="42"/>
                                        </p:tgtEl>
                                        <p:attrNameLst>
                                          <p:attrName>ppt_w</p:attrName>
                                        </p:attrNameLst>
                                      </p:cBhvr>
                                      <p:tavLst>
                                        <p:tav tm="0">
                                          <p:val>
                                            <p:fltVal val="0"/>
                                          </p:val>
                                        </p:tav>
                                        <p:tav tm="100000">
                                          <p:val>
                                            <p:strVal val="#ppt_w"/>
                                          </p:val>
                                        </p:tav>
                                      </p:tavLst>
                                    </p:anim>
                                    <p:anim calcmode="lin" valueType="num">
                                      <p:cBhvr>
                                        <p:cTn id="141" dur="500" fill="hold"/>
                                        <p:tgtEl>
                                          <p:spTgt spid="42"/>
                                        </p:tgtEl>
                                        <p:attrNameLst>
                                          <p:attrName>ppt_h</p:attrName>
                                        </p:attrNameLst>
                                      </p:cBhvr>
                                      <p:tavLst>
                                        <p:tav tm="0">
                                          <p:val>
                                            <p:fltVal val="0"/>
                                          </p:val>
                                        </p:tav>
                                        <p:tav tm="100000">
                                          <p:val>
                                            <p:strVal val="#ppt_h"/>
                                          </p:val>
                                        </p:tav>
                                      </p:tavLst>
                                    </p:anim>
                                    <p:animEffect transition="in" filter="fade">
                                      <p:cBhvr>
                                        <p:cTn id="142" dur="500"/>
                                        <p:tgtEl>
                                          <p:spTgt spid="42"/>
                                        </p:tgtEl>
                                      </p:cBhvr>
                                    </p:animEffect>
                                  </p:childTnLst>
                                </p:cTn>
                              </p:par>
                            </p:childTnLst>
                          </p:cTn>
                        </p:par>
                        <p:par>
                          <p:cTn id="143" fill="hold">
                            <p:stCondLst>
                              <p:cond delay="9000"/>
                            </p:stCondLst>
                            <p:childTnLst>
                              <p:par>
                                <p:cTn id="144" presetID="22" presetClass="entr" presetSubtype="4" fill="hold" nodeType="afterEffect">
                                  <p:stCondLst>
                                    <p:cond delay="0"/>
                                  </p:stCondLst>
                                  <p:childTnLst>
                                    <p:set>
                                      <p:cBhvr>
                                        <p:cTn id="145" dur="1" fill="hold">
                                          <p:stCondLst>
                                            <p:cond delay="0"/>
                                          </p:stCondLst>
                                        </p:cTn>
                                        <p:tgtEl>
                                          <p:spTgt spid="45"/>
                                        </p:tgtEl>
                                        <p:attrNameLst>
                                          <p:attrName>style.visibility</p:attrName>
                                        </p:attrNameLst>
                                      </p:cBhvr>
                                      <p:to>
                                        <p:strVal val="visible"/>
                                      </p:to>
                                    </p:set>
                                    <p:animEffect transition="in" filter="wipe(down)">
                                      <p:cBhvr>
                                        <p:cTn id="146" dur="500"/>
                                        <p:tgtEl>
                                          <p:spTgt spid="45"/>
                                        </p:tgtEl>
                                      </p:cBhvr>
                                    </p:animEffect>
                                  </p:childTnLst>
                                </p:cTn>
                              </p:par>
                              <p:par>
                                <p:cTn id="147" presetID="53" presetClass="entr" presetSubtype="16" fill="hold" nodeType="withEffect">
                                  <p:stCondLst>
                                    <p:cond delay="0"/>
                                  </p:stCondLst>
                                  <p:childTnLst>
                                    <p:set>
                                      <p:cBhvr>
                                        <p:cTn id="148" dur="1" fill="hold">
                                          <p:stCondLst>
                                            <p:cond delay="0"/>
                                          </p:stCondLst>
                                        </p:cTn>
                                        <p:tgtEl>
                                          <p:spTgt spid="46"/>
                                        </p:tgtEl>
                                        <p:attrNameLst>
                                          <p:attrName>style.visibility</p:attrName>
                                        </p:attrNameLst>
                                      </p:cBhvr>
                                      <p:to>
                                        <p:strVal val="visible"/>
                                      </p:to>
                                    </p:set>
                                    <p:anim calcmode="lin" valueType="num">
                                      <p:cBhvr>
                                        <p:cTn id="149" dur="500" fill="hold"/>
                                        <p:tgtEl>
                                          <p:spTgt spid="46"/>
                                        </p:tgtEl>
                                        <p:attrNameLst>
                                          <p:attrName>ppt_w</p:attrName>
                                        </p:attrNameLst>
                                      </p:cBhvr>
                                      <p:tavLst>
                                        <p:tav tm="0">
                                          <p:val>
                                            <p:fltVal val="0"/>
                                          </p:val>
                                        </p:tav>
                                        <p:tav tm="100000">
                                          <p:val>
                                            <p:strVal val="#ppt_w"/>
                                          </p:val>
                                        </p:tav>
                                      </p:tavLst>
                                    </p:anim>
                                    <p:anim calcmode="lin" valueType="num">
                                      <p:cBhvr>
                                        <p:cTn id="150" dur="500" fill="hold"/>
                                        <p:tgtEl>
                                          <p:spTgt spid="46"/>
                                        </p:tgtEl>
                                        <p:attrNameLst>
                                          <p:attrName>ppt_h</p:attrName>
                                        </p:attrNameLst>
                                      </p:cBhvr>
                                      <p:tavLst>
                                        <p:tav tm="0">
                                          <p:val>
                                            <p:fltVal val="0"/>
                                          </p:val>
                                        </p:tav>
                                        <p:tav tm="100000">
                                          <p:val>
                                            <p:strVal val="#ppt_h"/>
                                          </p:val>
                                        </p:tav>
                                      </p:tavLst>
                                    </p:anim>
                                    <p:animEffect transition="in" filter="fade">
                                      <p:cBhvr>
                                        <p:cTn id="151" dur="500"/>
                                        <p:tgtEl>
                                          <p:spTgt spid="46"/>
                                        </p:tgtEl>
                                      </p:cBhvr>
                                    </p:animEffect>
                                  </p:childTnLst>
                                </p:cTn>
                              </p:par>
                            </p:childTnLst>
                          </p:cTn>
                        </p:par>
                        <p:par>
                          <p:cTn id="152" fill="hold">
                            <p:stCondLst>
                              <p:cond delay="9500"/>
                            </p:stCondLst>
                            <p:childTnLst>
                              <p:par>
                                <p:cTn id="153" presetID="22" presetClass="entr" presetSubtype="8" fill="hold" nodeType="afterEffect">
                                  <p:stCondLst>
                                    <p:cond delay="0"/>
                                  </p:stCondLst>
                                  <p:childTnLst>
                                    <p:set>
                                      <p:cBhvr>
                                        <p:cTn id="154" dur="1" fill="hold">
                                          <p:stCondLst>
                                            <p:cond delay="0"/>
                                          </p:stCondLst>
                                        </p:cTn>
                                        <p:tgtEl>
                                          <p:spTgt spid="54"/>
                                        </p:tgtEl>
                                        <p:attrNameLst>
                                          <p:attrName>style.visibility</p:attrName>
                                        </p:attrNameLst>
                                      </p:cBhvr>
                                      <p:to>
                                        <p:strVal val="visible"/>
                                      </p:to>
                                    </p:set>
                                    <p:animEffect transition="in" filter="wipe(left)">
                                      <p:cBhvr>
                                        <p:cTn id="15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3" grpId="0"/>
      <p:bldP spid="14" grpId="0"/>
      <p:bldP spid="19" grpId="0"/>
      <p:bldP spid="20" grpId="0"/>
      <p:bldP spid="24" grpId="0"/>
      <p:bldP spid="25" grpId="0"/>
      <p:bldP spid="26" grpId="0"/>
      <p:bldP spid="27" grpId="0"/>
      <p:bldP spid="31" grpId="0"/>
      <p:bldP spid="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800200"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竞争对手分析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flipV="1">
            <a:off x="8473851" y="4130766"/>
            <a:ext cx="666711" cy="278766"/>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9306008" y="3944385"/>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9667265" y="3944384"/>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9986019" y="4160408"/>
            <a:ext cx="288032" cy="288032"/>
            <a:chOff x="304800" y="673100"/>
            <a:chExt cx="4000500" cy="4000500"/>
          </a:xfrm>
          <a:effectLst>
            <a:outerShdw blurRad="317500" dist="1905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9031608" y="4288423"/>
            <a:ext cx="436721" cy="436721"/>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p:cNvCxnSpPr/>
          <p:nvPr/>
        </p:nvCxnSpPr>
        <p:spPr>
          <a:xfrm flipV="1">
            <a:off x="5665539" y="3212976"/>
            <a:ext cx="432048" cy="44682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075050" y="2204864"/>
            <a:ext cx="720080" cy="720080"/>
            <a:chOff x="304800" y="673100"/>
            <a:chExt cx="4000500" cy="4000500"/>
          </a:xfrm>
          <a:effectLst>
            <a:outerShdw blurRad="444500" dist="2540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Freeform 92"/>
          <p:cNvSpPr>
            <a:spLocks noEditPoints="1"/>
          </p:cNvSpPr>
          <p:nvPr/>
        </p:nvSpPr>
        <p:spPr bwMode="auto">
          <a:xfrm>
            <a:off x="4294596" y="2421235"/>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8" name="椭圆 17"/>
          <p:cNvSpPr/>
          <p:nvPr/>
        </p:nvSpPr>
        <p:spPr>
          <a:xfrm>
            <a:off x="4075050" y="2013302"/>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TextBox 18"/>
          <p:cNvSpPr txBox="1"/>
          <p:nvPr/>
        </p:nvSpPr>
        <p:spPr>
          <a:xfrm>
            <a:off x="4080976" y="2050975"/>
            <a:ext cx="354113" cy="307777"/>
          </a:xfrm>
          <a:prstGeom prst="rect">
            <a:avLst/>
          </a:prstGeom>
          <a:noFill/>
        </p:spPr>
        <p:txBody>
          <a:bodyPr wrap="square" rtlCol="0">
            <a:spAutoFit/>
          </a:bodyPr>
          <a:lstStyle/>
          <a:p>
            <a:pPr algn="ctr"/>
            <a:r>
              <a:rPr lang="en-US" altLang="zh-CN" sz="1400" b="1" dirty="0">
                <a:solidFill>
                  <a:schemeClr val="bg1"/>
                </a:solidFill>
                <a:latin typeface="Impact MT Std" pitchFamily="34" charset="0"/>
                <a:ea typeface="微软雅黑" panose="020B0503020204020204" pitchFamily="34" charset="-122"/>
              </a:rPr>
              <a:t>1</a:t>
            </a:r>
            <a:endParaRPr lang="en-US" altLang="zh-CN" sz="1400" b="1" dirty="0" smtClean="0">
              <a:solidFill>
                <a:schemeClr val="bg1"/>
              </a:solidFill>
              <a:latin typeface="Impact MT Std" pitchFamily="34" charset="0"/>
              <a:ea typeface="微软雅黑" panose="020B0503020204020204" pitchFamily="34" charset="-122"/>
            </a:endParaRPr>
          </a:p>
        </p:txBody>
      </p:sp>
      <p:cxnSp>
        <p:nvCxnSpPr>
          <p:cNvPr id="20" name="直接连接符 19"/>
          <p:cNvCxnSpPr/>
          <p:nvPr/>
        </p:nvCxnSpPr>
        <p:spPr>
          <a:xfrm>
            <a:off x="4562326" y="2924944"/>
            <a:ext cx="527149" cy="57606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23317" y="3363118"/>
            <a:ext cx="914230" cy="914230"/>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4823317" y="3226926"/>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5" name="TextBox 24"/>
          <p:cNvSpPr txBox="1"/>
          <p:nvPr/>
        </p:nvSpPr>
        <p:spPr>
          <a:xfrm>
            <a:off x="4829243" y="3264599"/>
            <a:ext cx="354113" cy="307777"/>
          </a:xfrm>
          <a:prstGeom prst="rect">
            <a:avLst/>
          </a:prstGeom>
          <a:noFill/>
        </p:spPr>
        <p:txBody>
          <a:bodyPr wrap="square" rtlCol="0">
            <a:spAutoFit/>
          </a:bodyPr>
          <a:lstStyle/>
          <a:p>
            <a:pPr algn="ctr"/>
            <a:r>
              <a:rPr lang="en-US" altLang="zh-CN" sz="1400" b="1" dirty="0" smtClean="0">
                <a:solidFill>
                  <a:schemeClr val="bg1"/>
                </a:solidFill>
                <a:latin typeface="Impact MT Std" pitchFamily="34" charset="0"/>
                <a:ea typeface="微软雅黑" panose="020B0503020204020204" pitchFamily="34" charset="-122"/>
              </a:rPr>
              <a:t>2</a:t>
            </a:r>
          </a:p>
        </p:txBody>
      </p:sp>
      <p:sp>
        <p:nvSpPr>
          <p:cNvPr id="26" name="Freeform 90"/>
          <p:cNvSpPr>
            <a:spLocks noEditPoints="1"/>
          </p:cNvSpPr>
          <p:nvPr/>
        </p:nvSpPr>
        <p:spPr bwMode="auto">
          <a:xfrm>
            <a:off x="5168780" y="3659802"/>
            <a:ext cx="332982"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5903437" y="2413064"/>
            <a:ext cx="1058246" cy="105824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29"/>
          <p:cNvSpPr/>
          <p:nvPr/>
        </p:nvSpPr>
        <p:spPr>
          <a:xfrm>
            <a:off x="5903437" y="2276872"/>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TextBox 30"/>
          <p:cNvSpPr txBox="1"/>
          <p:nvPr/>
        </p:nvSpPr>
        <p:spPr>
          <a:xfrm>
            <a:off x="5909363" y="2314545"/>
            <a:ext cx="354113" cy="307777"/>
          </a:xfrm>
          <a:prstGeom prst="rect">
            <a:avLst/>
          </a:prstGeom>
          <a:noFill/>
        </p:spPr>
        <p:txBody>
          <a:bodyPr wrap="square" rtlCol="0">
            <a:spAutoFit/>
          </a:bodyPr>
          <a:lstStyle/>
          <a:p>
            <a:pPr algn="ctr"/>
            <a:r>
              <a:rPr lang="en-US" altLang="zh-CN" sz="1400" b="1" dirty="0">
                <a:solidFill>
                  <a:schemeClr val="bg1"/>
                </a:solidFill>
                <a:latin typeface="Impact MT Std" pitchFamily="34" charset="0"/>
                <a:ea typeface="微软雅黑" panose="020B0503020204020204" pitchFamily="34" charset="-122"/>
              </a:rPr>
              <a:t>3</a:t>
            </a:r>
            <a:endParaRPr lang="en-US" altLang="zh-CN" sz="1400" b="1" dirty="0" smtClean="0">
              <a:solidFill>
                <a:schemeClr val="bg1"/>
              </a:solidFill>
              <a:latin typeface="Impact MT Std" pitchFamily="34" charset="0"/>
              <a:ea typeface="微软雅黑" panose="020B0503020204020204" pitchFamily="34" charset="-122"/>
            </a:endParaRPr>
          </a:p>
        </p:txBody>
      </p:sp>
      <p:sp>
        <p:nvSpPr>
          <p:cNvPr id="32" name="Freeform 96"/>
          <p:cNvSpPr>
            <a:spLocks noEditPoints="1"/>
          </p:cNvSpPr>
          <p:nvPr/>
        </p:nvSpPr>
        <p:spPr bwMode="auto">
          <a:xfrm>
            <a:off x="6229468" y="2739095"/>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tx1"/>
          </a:solidFill>
          <a:ln>
            <a:noFill/>
          </a:ln>
        </p:spPr>
        <p:txBody>
          <a:bodyPr vert="horz" wrap="square" lIns="91440" tIns="45720" rIns="91440" bIns="45720" numCol="1" anchor="t" anchorCtr="0" compatLnSpc="1"/>
          <a:lstStyle/>
          <a:p>
            <a:endParaRPr lang="zh-CN" altLang="en-US"/>
          </a:p>
        </p:txBody>
      </p:sp>
      <p:cxnSp>
        <p:nvCxnSpPr>
          <p:cNvPr id="33" name="直接连接符 32"/>
          <p:cNvCxnSpPr>
            <a:stCxn id="28" idx="6"/>
          </p:cNvCxnSpPr>
          <p:nvPr/>
        </p:nvCxnSpPr>
        <p:spPr>
          <a:xfrm>
            <a:off x="6961683" y="2942187"/>
            <a:ext cx="648072" cy="87804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7393731" y="3586966"/>
            <a:ext cx="1224136" cy="1224136"/>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椭圆 36"/>
          <p:cNvSpPr/>
          <p:nvPr/>
        </p:nvSpPr>
        <p:spPr>
          <a:xfrm>
            <a:off x="7393731" y="3530706"/>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TextBox 37"/>
          <p:cNvSpPr txBox="1"/>
          <p:nvPr/>
        </p:nvSpPr>
        <p:spPr>
          <a:xfrm>
            <a:off x="7393731" y="3568379"/>
            <a:ext cx="354113" cy="307777"/>
          </a:xfrm>
          <a:prstGeom prst="rect">
            <a:avLst/>
          </a:prstGeom>
          <a:noFill/>
        </p:spPr>
        <p:txBody>
          <a:bodyPr wrap="square" rtlCol="0">
            <a:spAutoFit/>
          </a:bodyPr>
          <a:lstStyle/>
          <a:p>
            <a:pPr algn="ctr"/>
            <a:r>
              <a:rPr lang="en-US" altLang="zh-CN" sz="1400" b="1" dirty="0" smtClean="0">
                <a:solidFill>
                  <a:schemeClr val="bg1"/>
                </a:solidFill>
                <a:latin typeface="Impact MT Std" pitchFamily="34" charset="0"/>
                <a:ea typeface="微软雅黑" panose="020B0503020204020204" pitchFamily="34" charset="-122"/>
              </a:rPr>
              <a:t>4</a:t>
            </a:r>
          </a:p>
        </p:txBody>
      </p:sp>
      <p:sp>
        <p:nvSpPr>
          <p:cNvPr id="39" name="Freeform 105"/>
          <p:cNvSpPr>
            <a:spLocks noEditPoints="1"/>
          </p:cNvSpPr>
          <p:nvPr/>
        </p:nvSpPr>
        <p:spPr bwMode="auto">
          <a:xfrm>
            <a:off x="7883805" y="3917428"/>
            <a:ext cx="360040" cy="509120"/>
          </a:xfrm>
          <a:custGeom>
            <a:avLst/>
            <a:gdLst>
              <a:gd name="T0" fmla="*/ 141 w 141"/>
              <a:gd name="T1" fmla="*/ 189 h 199"/>
              <a:gd name="T2" fmla="*/ 133 w 141"/>
              <a:gd name="T3" fmla="*/ 199 h 199"/>
              <a:gd name="T4" fmla="*/ 9 w 141"/>
              <a:gd name="T5" fmla="*/ 199 h 199"/>
              <a:gd name="T6" fmla="*/ 1 w 141"/>
              <a:gd name="T7" fmla="*/ 189 h 199"/>
              <a:gd name="T8" fmla="*/ 4 w 141"/>
              <a:gd name="T9" fmla="*/ 181 h 199"/>
              <a:gd name="T10" fmla="*/ 1 w 141"/>
              <a:gd name="T11" fmla="*/ 175 h 199"/>
              <a:gd name="T12" fmla="*/ 1 w 141"/>
              <a:gd name="T13" fmla="*/ 174 h 199"/>
              <a:gd name="T14" fmla="*/ 1 w 141"/>
              <a:gd name="T15" fmla="*/ 173 h 199"/>
              <a:gd name="T16" fmla="*/ 7 w 141"/>
              <a:gd name="T17" fmla="*/ 162 h 199"/>
              <a:gd name="T18" fmla="*/ 117 w 141"/>
              <a:gd name="T19" fmla="*/ 126 h 199"/>
              <a:gd name="T20" fmla="*/ 127 w 141"/>
              <a:gd name="T21" fmla="*/ 134 h 199"/>
              <a:gd name="T22" fmla="*/ 121 w 141"/>
              <a:gd name="T23" fmla="*/ 146 h 199"/>
              <a:gd name="T24" fmla="*/ 82 w 141"/>
              <a:gd name="T25" fmla="*/ 158 h 199"/>
              <a:gd name="T26" fmla="*/ 127 w 141"/>
              <a:gd name="T27" fmla="*/ 155 h 199"/>
              <a:gd name="T28" fmla="*/ 135 w 141"/>
              <a:gd name="T29" fmla="*/ 164 h 199"/>
              <a:gd name="T30" fmla="*/ 128 w 141"/>
              <a:gd name="T31" fmla="*/ 175 h 199"/>
              <a:gd name="T32" fmla="*/ 75 w 141"/>
              <a:gd name="T33" fmla="*/ 179 h 199"/>
              <a:gd name="T34" fmla="*/ 133 w 141"/>
              <a:gd name="T35" fmla="*/ 179 h 199"/>
              <a:gd name="T36" fmla="*/ 141 w 141"/>
              <a:gd name="T37" fmla="*/ 189 h 199"/>
              <a:gd name="T38" fmla="*/ 113 w 141"/>
              <a:gd name="T39" fmla="*/ 121 h 199"/>
              <a:gd name="T40" fmla="*/ 15 w 141"/>
              <a:gd name="T41" fmla="*/ 153 h 199"/>
              <a:gd name="T42" fmla="*/ 5 w 141"/>
              <a:gd name="T43" fmla="*/ 145 h 199"/>
              <a:gd name="T44" fmla="*/ 10 w 141"/>
              <a:gd name="T45" fmla="*/ 134 h 199"/>
              <a:gd name="T46" fmla="*/ 109 w 141"/>
              <a:gd name="T47" fmla="*/ 102 h 199"/>
              <a:gd name="T48" fmla="*/ 119 w 141"/>
              <a:gd name="T49" fmla="*/ 110 h 199"/>
              <a:gd name="T50" fmla="*/ 113 w 141"/>
              <a:gd name="T51" fmla="*/ 121 h 199"/>
              <a:gd name="T52" fmla="*/ 54 w 141"/>
              <a:gd name="T53" fmla="*/ 63 h 199"/>
              <a:gd name="T54" fmla="*/ 67 w 141"/>
              <a:gd name="T55" fmla="*/ 107 h 199"/>
              <a:gd name="T56" fmla="*/ 52 w 141"/>
              <a:gd name="T57" fmla="*/ 112 h 199"/>
              <a:gd name="T58" fmla="*/ 39 w 141"/>
              <a:gd name="T59" fmla="*/ 68 h 199"/>
              <a:gd name="T60" fmla="*/ 36 w 141"/>
              <a:gd name="T61" fmla="*/ 68 h 199"/>
              <a:gd name="T62" fmla="*/ 2 w 141"/>
              <a:gd name="T63" fmla="*/ 34 h 199"/>
              <a:gd name="T64" fmla="*/ 36 w 141"/>
              <a:gd name="T65" fmla="*/ 0 h 199"/>
              <a:gd name="T66" fmla="*/ 71 w 141"/>
              <a:gd name="T67" fmla="*/ 34 h 199"/>
              <a:gd name="T68" fmla="*/ 54 w 141"/>
              <a:gd name="T69" fmla="*/ 63 h 199"/>
              <a:gd name="T70" fmla="*/ 42 w 141"/>
              <a:gd name="T71" fmla="*/ 53 h 199"/>
              <a:gd name="T72" fmla="*/ 11 w 141"/>
              <a:gd name="T73" fmla="*/ 26 h 199"/>
              <a:gd name="T74" fmla="*/ 10 w 141"/>
              <a:gd name="T75" fmla="*/ 34 h 199"/>
              <a:gd name="T76" fmla="*/ 36 w 141"/>
              <a:gd name="T77" fmla="*/ 60 h 199"/>
              <a:gd name="T78" fmla="*/ 58 w 141"/>
              <a:gd name="T79" fmla="*/ 48 h 199"/>
              <a:gd name="T80" fmla="*/ 42 w 141"/>
              <a:gd name="T81" fmla="*/ 5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1" h="199">
                <a:moveTo>
                  <a:pt x="141" y="189"/>
                </a:moveTo>
                <a:cubicBezTo>
                  <a:pt x="141" y="194"/>
                  <a:pt x="137" y="199"/>
                  <a:pt x="133" y="199"/>
                </a:cubicBezTo>
                <a:cubicBezTo>
                  <a:pt x="9" y="199"/>
                  <a:pt x="9" y="199"/>
                  <a:pt x="9" y="199"/>
                </a:cubicBezTo>
                <a:cubicBezTo>
                  <a:pt x="4" y="199"/>
                  <a:pt x="1" y="194"/>
                  <a:pt x="1" y="189"/>
                </a:cubicBezTo>
                <a:cubicBezTo>
                  <a:pt x="1" y="186"/>
                  <a:pt x="2" y="183"/>
                  <a:pt x="4" y="181"/>
                </a:cubicBezTo>
                <a:cubicBezTo>
                  <a:pt x="2" y="180"/>
                  <a:pt x="1" y="177"/>
                  <a:pt x="1" y="175"/>
                </a:cubicBezTo>
                <a:cubicBezTo>
                  <a:pt x="1" y="175"/>
                  <a:pt x="1" y="174"/>
                  <a:pt x="1" y="174"/>
                </a:cubicBezTo>
                <a:cubicBezTo>
                  <a:pt x="1" y="174"/>
                  <a:pt x="1" y="173"/>
                  <a:pt x="1" y="173"/>
                </a:cubicBezTo>
                <a:cubicBezTo>
                  <a:pt x="0" y="168"/>
                  <a:pt x="2" y="163"/>
                  <a:pt x="7" y="162"/>
                </a:cubicBezTo>
                <a:cubicBezTo>
                  <a:pt x="117" y="126"/>
                  <a:pt x="117" y="126"/>
                  <a:pt x="117" y="126"/>
                </a:cubicBezTo>
                <a:cubicBezTo>
                  <a:pt x="122" y="125"/>
                  <a:pt x="126" y="129"/>
                  <a:pt x="127" y="134"/>
                </a:cubicBezTo>
                <a:cubicBezTo>
                  <a:pt x="128" y="140"/>
                  <a:pt x="126" y="145"/>
                  <a:pt x="121" y="146"/>
                </a:cubicBezTo>
                <a:cubicBezTo>
                  <a:pt x="82" y="158"/>
                  <a:pt x="82" y="158"/>
                  <a:pt x="82" y="158"/>
                </a:cubicBezTo>
                <a:cubicBezTo>
                  <a:pt x="127" y="155"/>
                  <a:pt x="127" y="155"/>
                  <a:pt x="127" y="155"/>
                </a:cubicBezTo>
                <a:cubicBezTo>
                  <a:pt x="131" y="154"/>
                  <a:pt x="135" y="159"/>
                  <a:pt x="135" y="164"/>
                </a:cubicBezTo>
                <a:cubicBezTo>
                  <a:pt x="136" y="170"/>
                  <a:pt x="133" y="174"/>
                  <a:pt x="128" y="175"/>
                </a:cubicBezTo>
                <a:cubicBezTo>
                  <a:pt x="75" y="179"/>
                  <a:pt x="75" y="179"/>
                  <a:pt x="75" y="179"/>
                </a:cubicBezTo>
                <a:cubicBezTo>
                  <a:pt x="133" y="179"/>
                  <a:pt x="133" y="179"/>
                  <a:pt x="133" y="179"/>
                </a:cubicBezTo>
                <a:cubicBezTo>
                  <a:pt x="137" y="179"/>
                  <a:pt x="141" y="183"/>
                  <a:pt x="141" y="189"/>
                </a:cubicBezTo>
                <a:close/>
                <a:moveTo>
                  <a:pt x="113" y="121"/>
                </a:moveTo>
                <a:cubicBezTo>
                  <a:pt x="15" y="153"/>
                  <a:pt x="15" y="153"/>
                  <a:pt x="15" y="153"/>
                </a:cubicBezTo>
                <a:cubicBezTo>
                  <a:pt x="10" y="154"/>
                  <a:pt x="6" y="150"/>
                  <a:pt x="5" y="145"/>
                </a:cubicBezTo>
                <a:cubicBezTo>
                  <a:pt x="3" y="140"/>
                  <a:pt x="6" y="135"/>
                  <a:pt x="10" y="134"/>
                </a:cubicBezTo>
                <a:cubicBezTo>
                  <a:pt x="109" y="102"/>
                  <a:pt x="109" y="102"/>
                  <a:pt x="109" y="102"/>
                </a:cubicBezTo>
                <a:cubicBezTo>
                  <a:pt x="113" y="101"/>
                  <a:pt x="118" y="105"/>
                  <a:pt x="119" y="110"/>
                </a:cubicBezTo>
                <a:cubicBezTo>
                  <a:pt x="120" y="115"/>
                  <a:pt x="117" y="121"/>
                  <a:pt x="113" y="121"/>
                </a:cubicBezTo>
                <a:close/>
                <a:moveTo>
                  <a:pt x="54" y="63"/>
                </a:moveTo>
                <a:cubicBezTo>
                  <a:pt x="67" y="107"/>
                  <a:pt x="67" y="107"/>
                  <a:pt x="67" y="107"/>
                </a:cubicBezTo>
                <a:cubicBezTo>
                  <a:pt x="52" y="112"/>
                  <a:pt x="52" y="112"/>
                  <a:pt x="52" y="112"/>
                </a:cubicBezTo>
                <a:cubicBezTo>
                  <a:pt x="39" y="68"/>
                  <a:pt x="39" y="68"/>
                  <a:pt x="39" y="68"/>
                </a:cubicBezTo>
                <a:cubicBezTo>
                  <a:pt x="38" y="68"/>
                  <a:pt x="37" y="68"/>
                  <a:pt x="36" y="68"/>
                </a:cubicBezTo>
                <a:cubicBezTo>
                  <a:pt x="17" y="68"/>
                  <a:pt x="2" y="53"/>
                  <a:pt x="2" y="34"/>
                </a:cubicBezTo>
                <a:cubicBezTo>
                  <a:pt x="2" y="15"/>
                  <a:pt x="17" y="0"/>
                  <a:pt x="36" y="0"/>
                </a:cubicBezTo>
                <a:cubicBezTo>
                  <a:pt x="55" y="0"/>
                  <a:pt x="71" y="15"/>
                  <a:pt x="71" y="34"/>
                </a:cubicBezTo>
                <a:cubicBezTo>
                  <a:pt x="71" y="46"/>
                  <a:pt x="64" y="57"/>
                  <a:pt x="54" y="63"/>
                </a:cubicBezTo>
                <a:close/>
                <a:moveTo>
                  <a:pt x="42" y="53"/>
                </a:moveTo>
                <a:cubicBezTo>
                  <a:pt x="26" y="53"/>
                  <a:pt x="13" y="41"/>
                  <a:pt x="11" y="26"/>
                </a:cubicBezTo>
                <a:cubicBezTo>
                  <a:pt x="11" y="28"/>
                  <a:pt x="10" y="31"/>
                  <a:pt x="10" y="34"/>
                </a:cubicBezTo>
                <a:cubicBezTo>
                  <a:pt x="10" y="48"/>
                  <a:pt x="22" y="60"/>
                  <a:pt x="36" y="60"/>
                </a:cubicBezTo>
                <a:cubicBezTo>
                  <a:pt x="46" y="60"/>
                  <a:pt x="54" y="55"/>
                  <a:pt x="58" y="48"/>
                </a:cubicBezTo>
                <a:cubicBezTo>
                  <a:pt x="54" y="51"/>
                  <a:pt x="48" y="53"/>
                  <a:pt x="42" y="53"/>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40" name="标题 11"/>
          <p:cNvSpPr txBox="1"/>
          <p:nvPr/>
        </p:nvSpPr>
        <p:spPr>
          <a:xfrm>
            <a:off x="1273051" y="1988840"/>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41" name="标题 11"/>
          <p:cNvSpPr txBox="1"/>
          <p:nvPr/>
        </p:nvSpPr>
        <p:spPr>
          <a:xfrm>
            <a:off x="2209155" y="3717032"/>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42" name="标题 11"/>
          <p:cNvSpPr txBox="1"/>
          <p:nvPr/>
        </p:nvSpPr>
        <p:spPr>
          <a:xfrm>
            <a:off x="6817667" y="1844824"/>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43" name="标题 11"/>
          <p:cNvSpPr txBox="1"/>
          <p:nvPr/>
        </p:nvSpPr>
        <p:spPr>
          <a:xfrm>
            <a:off x="7793840" y="4869160"/>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44" name="直接连接符 4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Effect transition="in" filter="fade">
                                      <p:cBhvr>
                                        <p:cTn id="17" dur="500"/>
                                        <p:tgtEl>
                                          <p:spTgt spid="14"/>
                                        </p:tgtEl>
                                      </p:cBhvr>
                                    </p:animEffect>
                                  </p:childTnLst>
                                </p:cTn>
                              </p:par>
                              <p:par>
                                <p:cTn id="18" presetID="53" presetClass="entr" presetSubtype="16" fill="hold" grpId="0" nodeType="withEffect">
                                  <p:stCondLst>
                                    <p:cond delay="10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par>
                                <p:cTn id="23" presetID="53" presetClass="entr" presetSubtype="16" fill="hold" grpId="0" nodeType="withEffect">
                                  <p:stCondLst>
                                    <p:cond delay="1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par>
                                <p:cTn id="28" presetID="53" presetClass="entr" presetSubtype="16" fill="hold" grpId="0" nodeType="withEffect">
                                  <p:stCondLst>
                                    <p:cond delay="100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Effect transition="in" filter="fade">
                                      <p:cBhvr>
                                        <p:cTn id="32" dur="500"/>
                                        <p:tgtEl>
                                          <p:spTgt spid="19"/>
                                        </p:tgtEl>
                                      </p:cBhvr>
                                    </p:animEffect>
                                  </p:childTnLst>
                                </p:cTn>
                              </p:par>
                            </p:childTnLst>
                          </p:cTn>
                        </p:par>
                        <p:par>
                          <p:cTn id="33" fill="hold">
                            <p:stCondLst>
                              <p:cond delay="500"/>
                            </p:stCondLst>
                            <p:childTnLst>
                              <p:par>
                                <p:cTn id="34" presetID="22" presetClass="entr" presetSubtype="1"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up)">
                                      <p:cBhvr>
                                        <p:cTn id="36" dur="500"/>
                                        <p:tgtEl>
                                          <p:spTgt spid="20"/>
                                        </p:tgtEl>
                                      </p:cBhvr>
                                    </p:animEffect>
                                  </p:childTnLst>
                                </p:cTn>
                              </p:par>
                              <p:par>
                                <p:cTn id="37" presetID="53" presetClass="entr" presetSubtype="16" fill="hold" nodeType="withEffect">
                                  <p:stCondLst>
                                    <p:cond delay="5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par>
                                <p:cTn id="47" presetID="53" presetClass="entr" presetSubtype="16" fill="hold" grpId="0" nodeType="withEffect">
                                  <p:stCondLst>
                                    <p:cond delay="10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10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par>
                          <p:cTn id="57" fill="hold">
                            <p:stCondLst>
                              <p:cond delay="1000"/>
                            </p:stCondLst>
                            <p:childTnLst>
                              <p:par>
                                <p:cTn id="58" presetID="22" presetClass="entr" presetSubtype="4"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down)">
                                      <p:cBhvr>
                                        <p:cTn id="60" dur="500"/>
                                        <p:tgtEl>
                                          <p:spTgt spid="13"/>
                                        </p:tgtEl>
                                      </p:cBhvr>
                                    </p:animEffect>
                                  </p:childTnLst>
                                </p:cTn>
                              </p:par>
                              <p:par>
                                <p:cTn id="61" presetID="53" presetClass="entr" presetSubtype="16" fill="hold" nodeType="withEffect">
                                  <p:stCondLst>
                                    <p:cond delay="50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Effect transition="in" filter="fade">
                                      <p:cBhvr>
                                        <p:cTn id="65" dur="500"/>
                                        <p:tgtEl>
                                          <p:spTgt spid="27"/>
                                        </p:tgtEl>
                                      </p:cBhvr>
                                    </p:animEffect>
                                  </p:childTnLst>
                                </p:cTn>
                              </p:par>
                              <p:par>
                                <p:cTn id="66" presetID="53" presetClass="entr" presetSubtype="16" fill="hold" grpId="0" nodeType="withEffect">
                                  <p:stCondLst>
                                    <p:cond delay="1000"/>
                                  </p:stCondLst>
                                  <p:childTnLst>
                                    <p:set>
                                      <p:cBhvr>
                                        <p:cTn id="67" dur="1" fill="hold">
                                          <p:stCondLst>
                                            <p:cond delay="0"/>
                                          </p:stCondLst>
                                        </p:cTn>
                                        <p:tgtEl>
                                          <p:spTgt spid="30"/>
                                        </p:tgtEl>
                                        <p:attrNameLst>
                                          <p:attrName>style.visibility</p:attrName>
                                        </p:attrNameLst>
                                      </p:cBhvr>
                                      <p:to>
                                        <p:strVal val="visible"/>
                                      </p:to>
                                    </p:set>
                                    <p:anim calcmode="lin" valueType="num">
                                      <p:cBhvr>
                                        <p:cTn id="68" dur="500" fill="hold"/>
                                        <p:tgtEl>
                                          <p:spTgt spid="30"/>
                                        </p:tgtEl>
                                        <p:attrNameLst>
                                          <p:attrName>ppt_w</p:attrName>
                                        </p:attrNameLst>
                                      </p:cBhvr>
                                      <p:tavLst>
                                        <p:tav tm="0">
                                          <p:val>
                                            <p:fltVal val="0"/>
                                          </p:val>
                                        </p:tav>
                                        <p:tav tm="100000">
                                          <p:val>
                                            <p:strVal val="#ppt_w"/>
                                          </p:val>
                                        </p:tav>
                                      </p:tavLst>
                                    </p:anim>
                                    <p:anim calcmode="lin" valueType="num">
                                      <p:cBhvr>
                                        <p:cTn id="69" dur="500" fill="hold"/>
                                        <p:tgtEl>
                                          <p:spTgt spid="30"/>
                                        </p:tgtEl>
                                        <p:attrNameLst>
                                          <p:attrName>ppt_h</p:attrName>
                                        </p:attrNameLst>
                                      </p:cBhvr>
                                      <p:tavLst>
                                        <p:tav tm="0">
                                          <p:val>
                                            <p:fltVal val="0"/>
                                          </p:val>
                                        </p:tav>
                                        <p:tav tm="100000">
                                          <p:val>
                                            <p:strVal val="#ppt_h"/>
                                          </p:val>
                                        </p:tav>
                                      </p:tavLst>
                                    </p:anim>
                                    <p:animEffect transition="in" filter="fade">
                                      <p:cBhvr>
                                        <p:cTn id="70" dur="500"/>
                                        <p:tgtEl>
                                          <p:spTgt spid="30"/>
                                        </p:tgtEl>
                                      </p:cBhvr>
                                    </p:animEffect>
                                  </p:childTnLst>
                                </p:cTn>
                              </p:par>
                              <p:par>
                                <p:cTn id="71" presetID="53" presetClass="entr" presetSubtype="16" fill="hold" grpId="0" nodeType="withEffect">
                                  <p:stCondLst>
                                    <p:cond delay="1000"/>
                                  </p:stCondLst>
                                  <p:childTnLst>
                                    <p:set>
                                      <p:cBhvr>
                                        <p:cTn id="72" dur="1" fill="hold">
                                          <p:stCondLst>
                                            <p:cond delay="0"/>
                                          </p:stCondLst>
                                        </p:cTn>
                                        <p:tgtEl>
                                          <p:spTgt spid="31"/>
                                        </p:tgtEl>
                                        <p:attrNameLst>
                                          <p:attrName>style.visibility</p:attrName>
                                        </p:attrNameLst>
                                      </p:cBhvr>
                                      <p:to>
                                        <p:strVal val="visible"/>
                                      </p:to>
                                    </p:set>
                                    <p:anim calcmode="lin" valueType="num">
                                      <p:cBhvr>
                                        <p:cTn id="73" dur="500" fill="hold"/>
                                        <p:tgtEl>
                                          <p:spTgt spid="31"/>
                                        </p:tgtEl>
                                        <p:attrNameLst>
                                          <p:attrName>ppt_w</p:attrName>
                                        </p:attrNameLst>
                                      </p:cBhvr>
                                      <p:tavLst>
                                        <p:tav tm="0">
                                          <p:val>
                                            <p:fltVal val="0"/>
                                          </p:val>
                                        </p:tav>
                                        <p:tav tm="100000">
                                          <p:val>
                                            <p:strVal val="#ppt_w"/>
                                          </p:val>
                                        </p:tav>
                                      </p:tavLst>
                                    </p:anim>
                                    <p:anim calcmode="lin" valueType="num">
                                      <p:cBhvr>
                                        <p:cTn id="74" dur="500" fill="hold"/>
                                        <p:tgtEl>
                                          <p:spTgt spid="31"/>
                                        </p:tgtEl>
                                        <p:attrNameLst>
                                          <p:attrName>ppt_h</p:attrName>
                                        </p:attrNameLst>
                                      </p:cBhvr>
                                      <p:tavLst>
                                        <p:tav tm="0">
                                          <p:val>
                                            <p:fltVal val="0"/>
                                          </p:val>
                                        </p:tav>
                                        <p:tav tm="100000">
                                          <p:val>
                                            <p:strVal val="#ppt_h"/>
                                          </p:val>
                                        </p:tav>
                                      </p:tavLst>
                                    </p:anim>
                                    <p:animEffect transition="in" filter="fade">
                                      <p:cBhvr>
                                        <p:cTn id="75" dur="500"/>
                                        <p:tgtEl>
                                          <p:spTgt spid="31"/>
                                        </p:tgtEl>
                                      </p:cBhvr>
                                    </p:animEffect>
                                  </p:childTnLst>
                                </p:cTn>
                              </p:par>
                              <p:par>
                                <p:cTn id="76" presetID="53" presetClass="entr" presetSubtype="16" fill="hold" grpId="0" nodeType="withEffect">
                                  <p:stCondLst>
                                    <p:cond delay="500"/>
                                  </p:stCondLst>
                                  <p:childTnLst>
                                    <p:set>
                                      <p:cBhvr>
                                        <p:cTn id="77" dur="1" fill="hold">
                                          <p:stCondLst>
                                            <p:cond delay="0"/>
                                          </p:stCondLst>
                                        </p:cTn>
                                        <p:tgtEl>
                                          <p:spTgt spid="32"/>
                                        </p:tgtEl>
                                        <p:attrNameLst>
                                          <p:attrName>style.visibility</p:attrName>
                                        </p:attrNameLst>
                                      </p:cBhvr>
                                      <p:to>
                                        <p:strVal val="visible"/>
                                      </p:to>
                                    </p:set>
                                    <p:anim calcmode="lin" valueType="num">
                                      <p:cBhvr>
                                        <p:cTn id="78" dur="500" fill="hold"/>
                                        <p:tgtEl>
                                          <p:spTgt spid="32"/>
                                        </p:tgtEl>
                                        <p:attrNameLst>
                                          <p:attrName>ppt_w</p:attrName>
                                        </p:attrNameLst>
                                      </p:cBhvr>
                                      <p:tavLst>
                                        <p:tav tm="0">
                                          <p:val>
                                            <p:fltVal val="0"/>
                                          </p:val>
                                        </p:tav>
                                        <p:tav tm="100000">
                                          <p:val>
                                            <p:strVal val="#ppt_w"/>
                                          </p:val>
                                        </p:tav>
                                      </p:tavLst>
                                    </p:anim>
                                    <p:anim calcmode="lin" valueType="num">
                                      <p:cBhvr>
                                        <p:cTn id="79" dur="500" fill="hold"/>
                                        <p:tgtEl>
                                          <p:spTgt spid="32"/>
                                        </p:tgtEl>
                                        <p:attrNameLst>
                                          <p:attrName>ppt_h</p:attrName>
                                        </p:attrNameLst>
                                      </p:cBhvr>
                                      <p:tavLst>
                                        <p:tav tm="0">
                                          <p:val>
                                            <p:fltVal val="0"/>
                                          </p:val>
                                        </p:tav>
                                        <p:tav tm="100000">
                                          <p:val>
                                            <p:strVal val="#ppt_h"/>
                                          </p:val>
                                        </p:tav>
                                      </p:tavLst>
                                    </p:anim>
                                    <p:animEffect transition="in" filter="fade">
                                      <p:cBhvr>
                                        <p:cTn id="80" dur="500"/>
                                        <p:tgtEl>
                                          <p:spTgt spid="32"/>
                                        </p:tgtEl>
                                      </p:cBhvr>
                                    </p:animEffect>
                                  </p:childTnLst>
                                </p:cTn>
                              </p:par>
                            </p:childTnLst>
                          </p:cTn>
                        </p:par>
                        <p:par>
                          <p:cTn id="81" fill="hold">
                            <p:stCondLst>
                              <p:cond delay="1500"/>
                            </p:stCondLst>
                            <p:childTnLst>
                              <p:par>
                                <p:cTn id="82" presetID="22" presetClass="entr" presetSubtype="4" fill="hold" nodeType="after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wipe(down)">
                                      <p:cBhvr>
                                        <p:cTn id="84" dur="500"/>
                                        <p:tgtEl>
                                          <p:spTgt spid="33"/>
                                        </p:tgtEl>
                                      </p:cBhvr>
                                    </p:animEffect>
                                  </p:childTnLst>
                                </p:cTn>
                              </p:par>
                              <p:par>
                                <p:cTn id="85" presetID="53" presetClass="entr" presetSubtype="16" fill="hold" nodeType="withEffect">
                                  <p:stCondLst>
                                    <p:cond delay="500"/>
                                  </p:stCondLst>
                                  <p:childTnLst>
                                    <p:set>
                                      <p:cBhvr>
                                        <p:cTn id="86" dur="1" fill="hold">
                                          <p:stCondLst>
                                            <p:cond delay="0"/>
                                          </p:stCondLst>
                                        </p:cTn>
                                        <p:tgtEl>
                                          <p:spTgt spid="34"/>
                                        </p:tgtEl>
                                        <p:attrNameLst>
                                          <p:attrName>style.visibility</p:attrName>
                                        </p:attrNameLst>
                                      </p:cBhvr>
                                      <p:to>
                                        <p:strVal val="visible"/>
                                      </p:to>
                                    </p:set>
                                    <p:anim calcmode="lin" valueType="num">
                                      <p:cBhvr>
                                        <p:cTn id="87" dur="500" fill="hold"/>
                                        <p:tgtEl>
                                          <p:spTgt spid="34"/>
                                        </p:tgtEl>
                                        <p:attrNameLst>
                                          <p:attrName>ppt_w</p:attrName>
                                        </p:attrNameLst>
                                      </p:cBhvr>
                                      <p:tavLst>
                                        <p:tav tm="0">
                                          <p:val>
                                            <p:fltVal val="0"/>
                                          </p:val>
                                        </p:tav>
                                        <p:tav tm="100000">
                                          <p:val>
                                            <p:strVal val="#ppt_w"/>
                                          </p:val>
                                        </p:tav>
                                      </p:tavLst>
                                    </p:anim>
                                    <p:anim calcmode="lin" valueType="num">
                                      <p:cBhvr>
                                        <p:cTn id="88" dur="500" fill="hold"/>
                                        <p:tgtEl>
                                          <p:spTgt spid="34"/>
                                        </p:tgtEl>
                                        <p:attrNameLst>
                                          <p:attrName>ppt_h</p:attrName>
                                        </p:attrNameLst>
                                      </p:cBhvr>
                                      <p:tavLst>
                                        <p:tav tm="0">
                                          <p:val>
                                            <p:fltVal val="0"/>
                                          </p:val>
                                        </p:tav>
                                        <p:tav tm="100000">
                                          <p:val>
                                            <p:strVal val="#ppt_h"/>
                                          </p:val>
                                        </p:tav>
                                      </p:tavLst>
                                    </p:anim>
                                    <p:animEffect transition="in" filter="fade">
                                      <p:cBhvr>
                                        <p:cTn id="89" dur="500"/>
                                        <p:tgtEl>
                                          <p:spTgt spid="34"/>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37"/>
                                        </p:tgtEl>
                                        <p:attrNameLst>
                                          <p:attrName>style.visibility</p:attrName>
                                        </p:attrNameLst>
                                      </p:cBhvr>
                                      <p:to>
                                        <p:strVal val="visible"/>
                                      </p:to>
                                    </p:set>
                                    <p:anim calcmode="lin" valueType="num">
                                      <p:cBhvr>
                                        <p:cTn id="97" dur="500" fill="hold"/>
                                        <p:tgtEl>
                                          <p:spTgt spid="37"/>
                                        </p:tgtEl>
                                        <p:attrNameLst>
                                          <p:attrName>ppt_w</p:attrName>
                                        </p:attrNameLst>
                                      </p:cBhvr>
                                      <p:tavLst>
                                        <p:tav tm="0">
                                          <p:val>
                                            <p:fltVal val="0"/>
                                          </p:val>
                                        </p:tav>
                                        <p:tav tm="100000">
                                          <p:val>
                                            <p:strVal val="#ppt_w"/>
                                          </p:val>
                                        </p:tav>
                                      </p:tavLst>
                                    </p:anim>
                                    <p:anim calcmode="lin" valueType="num">
                                      <p:cBhvr>
                                        <p:cTn id="98" dur="500" fill="hold"/>
                                        <p:tgtEl>
                                          <p:spTgt spid="37"/>
                                        </p:tgtEl>
                                        <p:attrNameLst>
                                          <p:attrName>ppt_h</p:attrName>
                                        </p:attrNameLst>
                                      </p:cBhvr>
                                      <p:tavLst>
                                        <p:tav tm="0">
                                          <p:val>
                                            <p:fltVal val="0"/>
                                          </p:val>
                                        </p:tav>
                                        <p:tav tm="100000">
                                          <p:val>
                                            <p:strVal val="#ppt_h"/>
                                          </p:val>
                                        </p:tav>
                                      </p:tavLst>
                                    </p:anim>
                                    <p:animEffect transition="in" filter="fade">
                                      <p:cBhvr>
                                        <p:cTn id="99" dur="500"/>
                                        <p:tgtEl>
                                          <p:spTgt spid="37"/>
                                        </p:tgtEl>
                                      </p:cBhvr>
                                    </p:animEffect>
                                  </p:childTnLst>
                                </p:cTn>
                              </p:par>
                              <p:par>
                                <p:cTn id="100" presetID="53" presetClass="entr" presetSubtype="16" fill="hold" grpId="0" nodeType="withEffect">
                                  <p:stCondLst>
                                    <p:cond delay="1000"/>
                                  </p:stCondLst>
                                  <p:childTnLst>
                                    <p:set>
                                      <p:cBhvr>
                                        <p:cTn id="101" dur="1" fill="hold">
                                          <p:stCondLst>
                                            <p:cond delay="0"/>
                                          </p:stCondLst>
                                        </p:cTn>
                                        <p:tgtEl>
                                          <p:spTgt spid="38"/>
                                        </p:tgtEl>
                                        <p:attrNameLst>
                                          <p:attrName>style.visibility</p:attrName>
                                        </p:attrNameLst>
                                      </p:cBhvr>
                                      <p:to>
                                        <p:strVal val="visible"/>
                                      </p:to>
                                    </p:set>
                                    <p:anim calcmode="lin" valueType="num">
                                      <p:cBhvr>
                                        <p:cTn id="102" dur="500" fill="hold"/>
                                        <p:tgtEl>
                                          <p:spTgt spid="38"/>
                                        </p:tgtEl>
                                        <p:attrNameLst>
                                          <p:attrName>ppt_w</p:attrName>
                                        </p:attrNameLst>
                                      </p:cBhvr>
                                      <p:tavLst>
                                        <p:tav tm="0">
                                          <p:val>
                                            <p:fltVal val="0"/>
                                          </p:val>
                                        </p:tav>
                                        <p:tav tm="100000">
                                          <p:val>
                                            <p:strVal val="#ppt_w"/>
                                          </p:val>
                                        </p:tav>
                                      </p:tavLst>
                                    </p:anim>
                                    <p:anim calcmode="lin" valueType="num">
                                      <p:cBhvr>
                                        <p:cTn id="103" dur="500" fill="hold"/>
                                        <p:tgtEl>
                                          <p:spTgt spid="38"/>
                                        </p:tgtEl>
                                        <p:attrNameLst>
                                          <p:attrName>ppt_h</p:attrName>
                                        </p:attrNameLst>
                                      </p:cBhvr>
                                      <p:tavLst>
                                        <p:tav tm="0">
                                          <p:val>
                                            <p:fltVal val="0"/>
                                          </p:val>
                                        </p:tav>
                                        <p:tav tm="100000">
                                          <p:val>
                                            <p:strVal val="#ppt_h"/>
                                          </p:val>
                                        </p:tav>
                                      </p:tavLst>
                                    </p:anim>
                                    <p:animEffect transition="in" filter="fade">
                                      <p:cBhvr>
                                        <p:cTn id="104" dur="500"/>
                                        <p:tgtEl>
                                          <p:spTgt spid="38"/>
                                        </p:tgtEl>
                                      </p:cBhvr>
                                    </p:animEffect>
                                  </p:childTnLst>
                                </p:cTn>
                              </p:par>
                              <p:par>
                                <p:cTn id="105" presetID="53" presetClass="entr" presetSubtype="16" fill="hold" grpId="0" nodeType="withEffect">
                                  <p:stCondLst>
                                    <p:cond delay="150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500" fill="hold"/>
                                        <p:tgtEl>
                                          <p:spTgt spid="40"/>
                                        </p:tgtEl>
                                        <p:attrNameLst>
                                          <p:attrName>ppt_w</p:attrName>
                                        </p:attrNameLst>
                                      </p:cBhvr>
                                      <p:tavLst>
                                        <p:tav tm="0">
                                          <p:val>
                                            <p:fltVal val="0"/>
                                          </p:val>
                                        </p:tav>
                                        <p:tav tm="100000">
                                          <p:val>
                                            <p:strVal val="#ppt_w"/>
                                          </p:val>
                                        </p:tav>
                                      </p:tavLst>
                                    </p:anim>
                                    <p:anim calcmode="lin" valueType="num">
                                      <p:cBhvr>
                                        <p:cTn id="108" dur="500" fill="hold"/>
                                        <p:tgtEl>
                                          <p:spTgt spid="40"/>
                                        </p:tgtEl>
                                        <p:attrNameLst>
                                          <p:attrName>ppt_h</p:attrName>
                                        </p:attrNameLst>
                                      </p:cBhvr>
                                      <p:tavLst>
                                        <p:tav tm="0">
                                          <p:val>
                                            <p:fltVal val="0"/>
                                          </p:val>
                                        </p:tav>
                                        <p:tav tm="100000">
                                          <p:val>
                                            <p:strVal val="#ppt_h"/>
                                          </p:val>
                                        </p:tav>
                                      </p:tavLst>
                                    </p:anim>
                                    <p:animEffect transition="in" filter="fade">
                                      <p:cBhvr>
                                        <p:cTn id="109" dur="500"/>
                                        <p:tgtEl>
                                          <p:spTgt spid="40"/>
                                        </p:tgtEl>
                                      </p:cBhvr>
                                    </p:animEffect>
                                  </p:childTnLst>
                                </p:cTn>
                              </p:par>
                              <p:par>
                                <p:cTn id="110" presetID="53" presetClass="entr" presetSubtype="16" fill="hold" grpId="0" nodeType="withEffect">
                                  <p:stCondLst>
                                    <p:cond delay="1500"/>
                                  </p:stCondLst>
                                  <p:childTnLst>
                                    <p:set>
                                      <p:cBhvr>
                                        <p:cTn id="111" dur="1" fill="hold">
                                          <p:stCondLst>
                                            <p:cond delay="0"/>
                                          </p:stCondLst>
                                        </p:cTn>
                                        <p:tgtEl>
                                          <p:spTgt spid="41"/>
                                        </p:tgtEl>
                                        <p:attrNameLst>
                                          <p:attrName>style.visibility</p:attrName>
                                        </p:attrNameLst>
                                      </p:cBhvr>
                                      <p:to>
                                        <p:strVal val="visible"/>
                                      </p:to>
                                    </p:set>
                                    <p:anim calcmode="lin" valueType="num">
                                      <p:cBhvr>
                                        <p:cTn id="112" dur="500" fill="hold"/>
                                        <p:tgtEl>
                                          <p:spTgt spid="41"/>
                                        </p:tgtEl>
                                        <p:attrNameLst>
                                          <p:attrName>ppt_w</p:attrName>
                                        </p:attrNameLst>
                                      </p:cBhvr>
                                      <p:tavLst>
                                        <p:tav tm="0">
                                          <p:val>
                                            <p:fltVal val="0"/>
                                          </p:val>
                                        </p:tav>
                                        <p:tav tm="100000">
                                          <p:val>
                                            <p:strVal val="#ppt_w"/>
                                          </p:val>
                                        </p:tav>
                                      </p:tavLst>
                                    </p:anim>
                                    <p:anim calcmode="lin" valueType="num">
                                      <p:cBhvr>
                                        <p:cTn id="113" dur="500" fill="hold"/>
                                        <p:tgtEl>
                                          <p:spTgt spid="41"/>
                                        </p:tgtEl>
                                        <p:attrNameLst>
                                          <p:attrName>ppt_h</p:attrName>
                                        </p:attrNameLst>
                                      </p:cBhvr>
                                      <p:tavLst>
                                        <p:tav tm="0">
                                          <p:val>
                                            <p:fltVal val="0"/>
                                          </p:val>
                                        </p:tav>
                                        <p:tav tm="100000">
                                          <p:val>
                                            <p:strVal val="#ppt_h"/>
                                          </p:val>
                                        </p:tav>
                                      </p:tavLst>
                                    </p:anim>
                                    <p:animEffect transition="in" filter="fade">
                                      <p:cBhvr>
                                        <p:cTn id="114" dur="500"/>
                                        <p:tgtEl>
                                          <p:spTgt spid="41"/>
                                        </p:tgtEl>
                                      </p:cBhvr>
                                    </p:animEffect>
                                  </p:childTnLst>
                                </p:cTn>
                              </p:par>
                              <p:par>
                                <p:cTn id="115" presetID="53" presetClass="entr" presetSubtype="16" fill="hold" grpId="0" nodeType="withEffect">
                                  <p:stCondLst>
                                    <p:cond delay="1500"/>
                                  </p:stCondLst>
                                  <p:childTnLst>
                                    <p:set>
                                      <p:cBhvr>
                                        <p:cTn id="116" dur="1" fill="hold">
                                          <p:stCondLst>
                                            <p:cond delay="0"/>
                                          </p:stCondLst>
                                        </p:cTn>
                                        <p:tgtEl>
                                          <p:spTgt spid="42"/>
                                        </p:tgtEl>
                                        <p:attrNameLst>
                                          <p:attrName>style.visibility</p:attrName>
                                        </p:attrNameLst>
                                      </p:cBhvr>
                                      <p:to>
                                        <p:strVal val="visible"/>
                                      </p:to>
                                    </p:set>
                                    <p:anim calcmode="lin" valueType="num">
                                      <p:cBhvr>
                                        <p:cTn id="117" dur="500" fill="hold"/>
                                        <p:tgtEl>
                                          <p:spTgt spid="42"/>
                                        </p:tgtEl>
                                        <p:attrNameLst>
                                          <p:attrName>ppt_w</p:attrName>
                                        </p:attrNameLst>
                                      </p:cBhvr>
                                      <p:tavLst>
                                        <p:tav tm="0">
                                          <p:val>
                                            <p:fltVal val="0"/>
                                          </p:val>
                                        </p:tav>
                                        <p:tav tm="100000">
                                          <p:val>
                                            <p:strVal val="#ppt_w"/>
                                          </p:val>
                                        </p:tav>
                                      </p:tavLst>
                                    </p:anim>
                                    <p:anim calcmode="lin" valueType="num">
                                      <p:cBhvr>
                                        <p:cTn id="118" dur="500" fill="hold"/>
                                        <p:tgtEl>
                                          <p:spTgt spid="42"/>
                                        </p:tgtEl>
                                        <p:attrNameLst>
                                          <p:attrName>ppt_h</p:attrName>
                                        </p:attrNameLst>
                                      </p:cBhvr>
                                      <p:tavLst>
                                        <p:tav tm="0">
                                          <p:val>
                                            <p:fltVal val="0"/>
                                          </p:val>
                                        </p:tav>
                                        <p:tav tm="100000">
                                          <p:val>
                                            <p:strVal val="#ppt_h"/>
                                          </p:val>
                                        </p:tav>
                                      </p:tavLst>
                                    </p:anim>
                                    <p:animEffect transition="in" filter="fade">
                                      <p:cBhvr>
                                        <p:cTn id="119" dur="500"/>
                                        <p:tgtEl>
                                          <p:spTgt spid="42"/>
                                        </p:tgtEl>
                                      </p:cBhvr>
                                    </p:animEffect>
                                  </p:childTnLst>
                                </p:cTn>
                              </p:par>
                              <p:par>
                                <p:cTn id="120" presetID="53" presetClass="entr" presetSubtype="16" fill="hold" grpId="0" nodeType="withEffect">
                                  <p:stCondLst>
                                    <p:cond delay="1500"/>
                                  </p:stCondLst>
                                  <p:childTnLst>
                                    <p:set>
                                      <p:cBhvr>
                                        <p:cTn id="121" dur="1" fill="hold">
                                          <p:stCondLst>
                                            <p:cond delay="0"/>
                                          </p:stCondLst>
                                        </p:cTn>
                                        <p:tgtEl>
                                          <p:spTgt spid="43"/>
                                        </p:tgtEl>
                                        <p:attrNameLst>
                                          <p:attrName>style.visibility</p:attrName>
                                        </p:attrNameLst>
                                      </p:cBhvr>
                                      <p:to>
                                        <p:strVal val="visible"/>
                                      </p:to>
                                    </p:set>
                                    <p:anim calcmode="lin" valueType="num">
                                      <p:cBhvr>
                                        <p:cTn id="122" dur="500" fill="hold"/>
                                        <p:tgtEl>
                                          <p:spTgt spid="43"/>
                                        </p:tgtEl>
                                        <p:attrNameLst>
                                          <p:attrName>ppt_w</p:attrName>
                                        </p:attrNameLst>
                                      </p:cBhvr>
                                      <p:tavLst>
                                        <p:tav tm="0">
                                          <p:val>
                                            <p:fltVal val="0"/>
                                          </p:val>
                                        </p:tav>
                                        <p:tav tm="100000">
                                          <p:val>
                                            <p:strVal val="#ppt_w"/>
                                          </p:val>
                                        </p:tav>
                                      </p:tavLst>
                                    </p:anim>
                                    <p:anim calcmode="lin" valueType="num">
                                      <p:cBhvr>
                                        <p:cTn id="123" dur="500" fill="hold"/>
                                        <p:tgtEl>
                                          <p:spTgt spid="43"/>
                                        </p:tgtEl>
                                        <p:attrNameLst>
                                          <p:attrName>ppt_h</p:attrName>
                                        </p:attrNameLst>
                                      </p:cBhvr>
                                      <p:tavLst>
                                        <p:tav tm="0">
                                          <p:val>
                                            <p:fltVal val="0"/>
                                          </p:val>
                                        </p:tav>
                                        <p:tav tm="100000">
                                          <p:val>
                                            <p:strVal val="#ppt_h"/>
                                          </p:val>
                                        </p:tav>
                                      </p:tavLst>
                                    </p:anim>
                                    <p:animEffect transition="in" filter="fade">
                                      <p:cBhvr>
                                        <p:cTn id="124" dur="500"/>
                                        <p:tgtEl>
                                          <p:spTgt spid="43"/>
                                        </p:tgtEl>
                                      </p:cBhvr>
                                    </p:animEffect>
                                  </p:childTnLst>
                                </p:cTn>
                              </p:par>
                            </p:childTnLst>
                          </p:cTn>
                        </p:par>
                        <p:par>
                          <p:cTn id="125" fill="hold">
                            <p:stCondLst>
                              <p:cond delay="2000"/>
                            </p:stCondLst>
                            <p:childTnLst>
                              <p:par>
                                <p:cTn id="126" presetID="22" presetClass="entr" presetSubtype="4" fill="hold" nodeType="afterEffect">
                                  <p:stCondLst>
                                    <p:cond delay="0"/>
                                  </p:stCondLst>
                                  <p:childTnLst>
                                    <p:set>
                                      <p:cBhvr>
                                        <p:cTn id="127" dur="1" fill="hold">
                                          <p:stCondLst>
                                            <p:cond delay="0"/>
                                          </p:stCondLst>
                                        </p:cTn>
                                        <p:tgtEl>
                                          <p:spTgt spid="4"/>
                                        </p:tgtEl>
                                        <p:attrNameLst>
                                          <p:attrName>style.visibility</p:attrName>
                                        </p:attrNameLst>
                                      </p:cBhvr>
                                      <p:to>
                                        <p:strVal val="visible"/>
                                      </p:to>
                                    </p:set>
                                    <p:animEffect transition="in" filter="wipe(down)">
                                      <p:cBhvr>
                                        <p:cTn id="128" dur="500"/>
                                        <p:tgtEl>
                                          <p:spTgt spid="4"/>
                                        </p:tgtEl>
                                      </p:cBhvr>
                                    </p:animEffect>
                                  </p:childTnLst>
                                </p:cTn>
                              </p:par>
                              <p:par>
                                <p:cTn id="129" presetID="53" presetClass="entr" presetSubtype="16" fill="hold" nodeType="withEffect">
                                  <p:stCondLst>
                                    <p:cond delay="0"/>
                                  </p:stCondLst>
                                  <p:childTnLst>
                                    <p:set>
                                      <p:cBhvr>
                                        <p:cTn id="130" dur="1" fill="hold">
                                          <p:stCondLst>
                                            <p:cond delay="0"/>
                                          </p:stCondLst>
                                        </p:cTn>
                                        <p:tgtEl>
                                          <p:spTgt spid="10"/>
                                        </p:tgtEl>
                                        <p:attrNameLst>
                                          <p:attrName>style.visibility</p:attrName>
                                        </p:attrNameLst>
                                      </p:cBhvr>
                                      <p:to>
                                        <p:strVal val="visible"/>
                                      </p:to>
                                    </p:set>
                                    <p:anim calcmode="lin" valueType="num">
                                      <p:cBhvr>
                                        <p:cTn id="131" dur="500" fill="hold"/>
                                        <p:tgtEl>
                                          <p:spTgt spid="10"/>
                                        </p:tgtEl>
                                        <p:attrNameLst>
                                          <p:attrName>ppt_w</p:attrName>
                                        </p:attrNameLst>
                                      </p:cBhvr>
                                      <p:tavLst>
                                        <p:tav tm="0">
                                          <p:val>
                                            <p:fltVal val="0"/>
                                          </p:val>
                                        </p:tav>
                                        <p:tav tm="100000">
                                          <p:val>
                                            <p:strVal val="#ppt_w"/>
                                          </p:val>
                                        </p:tav>
                                      </p:tavLst>
                                    </p:anim>
                                    <p:anim calcmode="lin" valueType="num">
                                      <p:cBhvr>
                                        <p:cTn id="132" dur="500" fill="hold"/>
                                        <p:tgtEl>
                                          <p:spTgt spid="10"/>
                                        </p:tgtEl>
                                        <p:attrNameLst>
                                          <p:attrName>ppt_h</p:attrName>
                                        </p:attrNameLst>
                                      </p:cBhvr>
                                      <p:tavLst>
                                        <p:tav tm="0">
                                          <p:val>
                                            <p:fltVal val="0"/>
                                          </p:val>
                                        </p:tav>
                                        <p:tav tm="100000">
                                          <p:val>
                                            <p:strVal val="#ppt_h"/>
                                          </p:val>
                                        </p:tav>
                                      </p:tavLst>
                                    </p:anim>
                                    <p:animEffect transition="in" filter="fade">
                                      <p:cBhvr>
                                        <p:cTn id="133" dur="500"/>
                                        <p:tgtEl>
                                          <p:spTgt spid="10"/>
                                        </p:tgtEl>
                                      </p:cBhvr>
                                    </p:animEffect>
                                  </p:childTnLst>
                                </p:cTn>
                              </p:par>
                            </p:childTnLst>
                          </p:cTn>
                        </p:par>
                        <p:par>
                          <p:cTn id="134" fill="hold">
                            <p:stCondLst>
                              <p:cond delay="2500"/>
                            </p:stCondLst>
                            <p:childTnLst>
                              <p:par>
                                <p:cTn id="135" presetID="22" presetClass="entr" presetSubtype="4" fill="hold" nodeType="afterEffect">
                                  <p:stCondLst>
                                    <p:cond delay="0"/>
                                  </p:stCondLst>
                                  <p:childTnLst>
                                    <p:set>
                                      <p:cBhvr>
                                        <p:cTn id="136" dur="1" fill="hold">
                                          <p:stCondLst>
                                            <p:cond delay="0"/>
                                          </p:stCondLst>
                                        </p:cTn>
                                        <p:tgtEl>
                                          <p:spTgt spid="5"/>
                                        </p:tgtEl>
                                        <p:attrNameLst>
                                          <p:attrName>style.visibility</p:attrName>
                                        </p:attrNameLst>
                                      </p:cBhvr>
                                      <p:to>
                                        <p:strVal val="visible"/>
                                      </p:to>
                                    </p:set>
                                    <p:animEffect transition="in" filter="wipe(down)">
                                      <p:cBhvr>
                                        <p:cTn id="137" dur="500"/>
                                        <p:tgtEl>
                                          <p:spTgt spid="5"/>
                                        </p:tgtEl>
                                      </p:cBhvr>
                                    </p:animEffect>
                                  </p:childTnLst>
                                </p:cTn>
                              </p:par>
                            </p:childTnLst>
                          </p:cTn>
                        </p:par>
                        <p:par>
                          <p:cTn id="138" fill="hold">
                            <p:stCondLst>
                              <p:cond delay="3000"/>
                            </p:stCondLst>
                            <p:childTnLst>
                              <p:par>
                                <p:cTn id="139" presetID="22" presetClass="entr" presetSubtype="1" fill="hold" nodeType="afterEffect">
                                  <p:stCondLst>
                                    <p:cond delay="0"/>
                                  </p:stCondLst>
                                  <p:childTnLst>
                                    <p:set>
                                      <p:cBhvr>
                                        <p:cTn id="140" dur="1" fill="hold">
                                          <p:stCondLst>
                                            <p:cond delay="0"/>
                                          </p:stCondLst>
                                        </p:cTn>
                                        <p:tgtEl>
                                          <p:spTgt spid="6"/>
                                        </p:tgtEl>
                                        <p:attrNameLst>
                                          <p:attrName>style.visibility</p:attrName>
                                        </p:attrNameLst>
                                      </p:cBhvr>
                                      <p:to>
                                        <p:strVal val="visible"/>
                                      </p:to>
                                    </p:set>
                                    <p:animEffect transition="in" filter="wipe(up)">
                                      <p:cBhvr>
                                        <p:cTn id="141" dur="500"/>
                                        <p:tgtEl>
                                          <p:spTgt spid="6"/>
                                        </p:tgtEl>
                                      </p:cBhvr>
                                    </p:animEffect>
                                  </p:childTnLst>
                                </p:cTn>
                              </p:par>
                              <p:par>
                                <p:cTn id="142" presetID="53" presetClass="entr" presetSubtype="16" fill="hold" nodeType="withEffect">
                                  <p:stCondLst>
                                    <p:cond delay="0"/>
                                  </p:stCondLst>
                                  <p:childTnLst>
                                    <p:set>
                                      <p:cBhvr>
                                        <p:cTn id="143" dur="1" fill="hold">
                                          <p:stCondLst>
                                            <p:cond delay="0"/>
                                          </p:stCondLst>
                                        </p:cTn>
                                        <p:tgtEl>
                                          <p:spTgt spid="7"/>
                                        </p:tgtEl>
                                        <p:attrNameLst>
                                          <p:attrName>style.visibility</p:attrName>
                                        </p:attrNameLst>
                                      </p:cBhvr>
                                      <p:to>
                                        <p:strVal val="visible"/>
                                      </p:to>
                                    </p:set>
                                    <p:anim calcmode="lin" valueType="num">
                                      <p:cBhvr>
                                        <p:cTn id="144" dur="500" fill="hold"/>
                                        <p:tgtEl>
                                          <p:spTgt spid="7"/>
                                        </p:tgtEl>
                                        <p:attrNameLst>
                                          <p:attrName>ppt_w</p:attrName>
                                        </p:attrNameLst>
                                      </p:cBhvr>
                                      <p:tavLst>
                                        <p:tav tm="0">
                                          <p:val>
                                            <p:fltVal val="0"/>
                                          </p:val>
                                        </p:tav>
                                        <p:tav tm="100000">
                                          <p:val>
                                            <p:strVal val="#ppt_w"/>
                                          </p:val>
                                        </p:tav>
                                      </p:tavLst>
                                    </p:anim>
                                    <p:anim calcmode="lin" valueType="num">
                                      <p:cBhvr>
                                        <p:cTn id="145" dur="500" fill="hold"/>
                                        <p:tgtEl>
                                          <p:spTgt spid="7"/>
                                        </p:tgtEl>
                                        <p:attrNameLst>
                                          <p:attrName>ppt_h</p:attrName>
                                        </p:attrNameLst>
                                      </p:cBhvr>
                                      <p:tavLst>
                                        <p:tav tm="0">
                                          <p:val>
                                            <p:fltVal val="0"/>
                                          </p:val>
                                        </p:tav>
                                        <p:tav tm="100000">
                                          <p:val>
                                            <p:strVal val="#ppt_h"/>
                                          </p:val>
                                        </p:tav>
                                      </p:tavLst>
                                    </p:anim>
                                    <p:animEffect transition="in" filter="fade">
                                      <p:cBhvr>
                                        <p:cTn id="146" dur="500"/>
                                        <p:tgtEl>
                                          <p:spTgt spid="7"/>
                                        </p:tgtEl>
                                      </p:cBhvr>
                                    </p:animEffect>
                                  </p:childTnLst>
                                </p:cTn>
                              </p:par>
                            </p:childTnLst>
                          </p:cTn>
                        </p:par>
                        <p:par>
                          <p:cTn id="147" fill="hold">
                            <p:stCondLst>
                              <p:cond delay="3500"/>
                            </p:stCondLst>
                            <p:childTnLst>
                              <p:par>
                                <p:cTn id="148" presetID="22" presetClass="entr" presetSubtype="8" fill="hold" nodeType="afterEffect">
                                  <p:stCondLst>
                                    <p:cond delay="0"/>
                                  </p:stCondLst>
                                  <p:childTnLst>
                                    <p:set>
                                      <p:cBhvr>
                                        <p:cTn id="149" dur="1" fill="hold">
                                          <p:stCondLst>
                                            <p:cond delay="0"/>
                                          </p:stCondLst>
                                        </p:cTn>
                                        <p:tgtEl>
                                          <p:spTgt spid="44"/>
                                        </p:tgtEl>
                                        <p:attrNameLst>
                                          <p:attrName>style.visibility</p:attrName>
                                        </p:attrNameLst>
                                      </p:cBhvr>
                                      <p:to>
                                        <p:strVal val="visible"/>
                                      </p:to>
                                    </p:set>
                                    <p:animEffect transition="in" filter="wipe(left)">
                                      <p:cBhvr>
                                        <p:cTn id="15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7" grpId="0" animBg="1"/>
      <p:bldP spid="18" grpId="0" animBg="1"/>
      <p:bldP spid="19" grpId="0"/>
      <p:bldP spid="24" grpId="0" animBg="1"/>
      <p:bldP spid="25" grpId="0"/>
      <p:bldP spid="26" grpId="0" animBg="1"/>
      <p:bldP spid="30" grpId="0" animBg="1"/>
      <p:bldP spid="31" grpId="0"/>
      <p:bldP spid="32" grpId="0" animBg="1"/>
      <p:bldP spid="37" grpId="0" animBg="1"/>
      <p:bldP spid="38" grpId="0"/>
      <p:bldP spid="39" grpId="0" animBg="1"/>
      <p:bldP spid="40" grpId="0"/>
      <p:bldP spid="41" grpId="0"/>
      <p:bldP spid="42"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161483" y="260648"/>
            <a:ext cx="1872208"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我们的优势</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273051" y="3237683"/>
            <a:ext cx="9649072"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7" name="矩形 496"/>
          <p:cNvSpPr/>
          <p:nvPr/>
        </p:nvSpPr>
        <p:spPr>
          <a:xfrm>
            <a:off x="1201717"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01.</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498" name="矩形 497"/>
          <p:cNvSpPr/>
          <p:nvPr/>
        </p:nvSpPr>
        <p:spPr>
          <a:xfrm>
            <a:off x="3721323"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02.</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499" name="矩形 498"/>
          <p:cNvSpPr/>
          <p:nvPr/>
        </p:nvSpPr>
        <p:spPr>
          <a:xfrm>
            <a:off x="6097587"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03.</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500" name="矩形 499"/>
          <p:cNvSpPr/>
          <p:nvPr/>
        </p:nvSpPr>
        <p:spPr>
          <a:xfrm>
            <a:off x="8618541"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04.</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grpSp>
        <p:nvGrpSpPr>
          <p:cNvPr id="501" name="组合 500"/>
          <p:cNvGrpSpPr/>
          <p:nvPr/>
        </p:nvGrpSpPr>
        <p:grpSpPr>
          <a:xfrm>
            <a:off x="1891512" y="2869791"/>
            <a:ext cx="809832" cy="809832"/>
            <a:chOff x="304800" y="673100"/>
            <a:chExt cx="4000500" cy="4000500"/>
          </a:xfrm>
          <a:effectLst>
            <a:outerShdw blurRad="444500" dist="254000" dir="8100000" algn="tr" rotWithShape="0">
              <a:prstClr val="black">
                <a:alpha val="50000"/>
              </a:prstClr>
            </a:outerShdw>
          </a:effectLst>
        </p:grpSpPr>
        <p:sp>
          <p:nvSpPr>
            <p:cNvPr id="502" name="同心圆 50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3" name="椭圆 50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04" name="组合 503"/>
          <p:cNvGrpSpPr/>
          <p:nvPr/>
        </p:nvGrpSpPr>
        <p:grpSpPr>
          <a:xfrm>
            <a:off x="4370538" y="2884497"/>
            <a:ext cx="785234" cy="785234"/>
            <a:chOff x="304800" y="673100"/>
            <a:chExt cx="4000500" cy="4000500"/>
          </a:xfrm>
          <a:effectLst>
            <a:outerShdw blurRad="444500" dist="254000" dir="8100000" algn="tr" rotWithShape="0">
              <a:prstClr val="black">
                <a:alpha val="50000"/>
              </a:prstClr>
            </a:outerShdw>
          </a:effectLst>
        </p:grpSpPr>
        <p:sp>
          <p:nvSpPr>
            <p:cNvPr id="505" name="同心圆 50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6" name="椭圆 50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07" name="组合 506"/>
          <p:cNvGrpSpPr/>
          <p:nvPr/>
        </p:nvGrpSpPr>
        <p:grpSpPr>
          <a:xfrm>
            <a:off x="6787324" y="2852497"/>
            <a:ext cx="792362" cy="792362"/>
            <a:chOff x="304800" y="673100"/>
            <a:chExt cx="4000500" cy="4000500"/>
          </a:xfrm>
          <a:effectLst>
            <a:outerShdw blurRad="444500" dist="254000" dir="8100000" algn="tr" rotWithShape="0">
              <a:prstClr val="black">
                <a:alpha val="50000"/>
              </a:prstClr>
            </a:outerShdw>
          </a:effectLst>
        </p:grpSpPr>
        <p:sp>
          <p:nvSpPr>
            <p:cNvPr id="508" name="同心圆 50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9" name="椭圆 50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10" name="组合 509"/>
          <p:cNvGrpSpPr/>
          <p:nvPr/>
        </p:nvGrpSpPr>
        <p:grpSpPr>
          <a:xfrm>
            <a:off x="9253128" y="2884496"/>
            <a:ext cx="749289" cy="749289"/>
            <a:chOff x="304800" y="673100"/>
            <a:chExt cx="4000500" cy="4000500"/>
          </a:xfrm>
          <a:effectLst>
            <a:outerShdw blurRad="444500" dist="254000" dir="8100000" algn="tr" rotWithShape="0">
              <a:prstClr val="black">
                <a:alpha val="50000"/>
              </a:prstClr>
            </a:outerShdw>
          </a:effectLst>
        </p:grpSpPr>
        <p:sp>
          <p:nvSpPr>
            <p:cNvPr id="511" name="同心圆 5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2" name="椭圆 5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13" name="组合 512"/>
          <p:cNvGrpSpPr/>
          <p:nvPr/>
        </p:nvGrpSpPr>
        <p:grpSpPr>
          <a:xfrm>
            <a:off x="2117256" y="3069752"/>
            <a:ext cx="376013" cy="380667"/>
            <a:chOff x="5778500" y="3105150"/>
            <a:chExt cx="641350" cy="649288"/>
          </a:xfrm>
          <a:solidFill>
            <a:schemeClr val="tx1"/>
          </a:solidFill>
        </p:grpSpPr>
        <p:sp>
          <p:nvSpPr>
            <p:cNvPr id="514" name="Freeform 425"/>
            <p:cNvSpPr/>
            <p:nvPr/>
          </p:nvSpPr>
          <p:spPr bwMode="auto">
            <a:xfrm>
              <a:off x="5959475" y="3227388"/>
              <a:ext cx="217488" cy="438150"/>
            </a:xfrm>
            <a:custGeom>
              <a:avLst/>
              <a:gdLst>
                <a:gd name="T0" fmla="*/ 36 w 137"/>
                <a:gd name="T1" fmla="*/ 276 h 276"/>
                <a:gd name="T2" fmla="*/ 101 w 137"/>
                <a:gd name="T3" fmla="*/ 276 h 276"/>
                <a:gd name="T4" fmla="*/ 101 w 137"/>
                <a:gd name="T5" fmla="*/ 69 h 276"/>
                <a:gd name="T6" fmla="*/ 137 w 137"/>
                <a:gd name="T7" fmla="*/ 69 h 276"/>
                <a:gd name="T8" fmla="*/ 67 w 137"/>
                <a:gd name="T9" fmla="*/ 0 h 276"/>
                <a:gd name="T10" fmla="*/ 0 w 137"/>
                <a:gd name="T11" fmla="*/ 69 h 276"/>
                <a:gd name="T12" fmla="*/ 36 w 137"/>
                <a:gd name="T13" fmla="*/ 69 h 276"/>
                <a:gd name="T14" fmla="*/ 36 w 137"/>
                <a:gd name="T15" fmla="*/ 276 h 2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276">
                  <a:moveTo>
                    <a:pt x="36" y="276"/>
                  </a:moveTo>
                  <a:lnTo>
                    <a:pt x="101" y="276"/>
                  </a:lnTo>
                  <a:lnTo>
                    <a:pt x="101" y="69"/>
                  </a:lnTo>
                  <a:lnTo>
                    <a:pt x="137" y="69"/>
                  </a:lnTo>
                  <a:lnTo>
                    <a:pt x="67" y="0"/>
                  </a:lnTo>
                  <a:lnTo>
                    <a:pt x="0" y="69"/>
                  </a:lnTo>
                  <a:lnTo>
                    <a:pt x="36" y="69"/>
                  </a:lnTo>
                  <a:lnTo>
                    <a:pt x="36" y="2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Freeform 426"/>
            <p:cNvSpPr/>
            <p:nvPr/>
          </p:nvSpPr>
          <p:spPr bwMode="auto">
            <a:xfrm>
              <a:off x="5783263" y="3398838"/>
              <a:ext cx="214313" cy="266700"/>
            </a:xfrm>
            <a:custGeom>
              <a:avLst/>
              <a:gdLst>
                <a:gd name="T0" fmla="*/ 36 w 135"/>
                <a:gd name="T1" fmla="*/ 168 h 168"/>
                <a:gd name="T2" fmla="*/ 98 w 135"/>
                <a:gd name="T3" fmla="*/ 168 h 168"/>
                <a:gd name="T4" fmla="*/ 98 w 135"/>
                <a:gd name="T5" fmla="*/ 70 h 168"/>
                <a:gd name="T6" fmla="*/ 135 w 135"/>
                <a:gd name="T7" fmla="*/ 70 h 168"/>
                <a:gd name="T8" fmla="*/ 67 w 135"/>
                <a:gd name="T9" fmla="*/ 0 h 168"/>
                <a:gd name="T10" fmla="*/ 0 w 135"/>
                <a:gd name="T11" fmla="*/ 70 h 168"/>
                <a:gd name="T12" fmla="*/ 36 w 135"/>
                <a:gd name="T13" fmla="*/ 70 h 168"/>
                <a:gd name="T14" fmla="*/ 36 w 135"/>
                <a:gd name="T15" fmla="*/ 168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5" h="168">
                  <a:moveTo>
                    <a:pt x="36" y="168"/>
                  </a:moveTo>
                  <a:lnTo>
                    <a:pt x="98" y="168"/>
                  </a:lnTo>
                  <a:lnTo>
                    <a:pt x="98" y="70"/>
                  </a:lnTo>
                  <a:lnTo>
                    <a:pt x="135" y="70"/>
                  </a:lnTo>
                  <a:lnTo>
                    <a:pt x="67" y="0"/>
                  </a:lnTo>
                  <a:lnTo>
                    <a:pt x="0" y="70"/>
                  </a:lnTo>
                  <a:lnTo>
                    <a:pt x="36" y="70"/>
                  </a:lnTo>
                  <a:lnTo>
                    <a:pt x="36" y="1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6" name="Rectangle 427"/>
            <p:cNvSpPr>
              <a:spLocks noChangeArrowheads="1"/>
            </p:cNvSpPr>
            <p:nvPr/>
          </p:nvSpPr>
          <p:spPr bwMode="auto">
            <a:xfrm>
              <a:off x="5778500" y="3692525"/>
              <a:ext cx="641350" cy="619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7" name="Oval 428"/>
            <p:cNvSpPr>
              <a:spLocks noChangeArrowheads="1"/>
            </p:cNvSpPr>
            <p:nvPr/>
          </p:nvSpPr>
          <p:spPr bwMode="auto">
            <a:xfrm>
              <a:off x="6248400" y="3105150"/>
              <a:ext cx="88900" cy="1095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429"/>
            <p:cNvSpPr/>
            <p:nvPr/>
          </p:nvSpPr>
          <p:spPr bwMode="auto">
            <a:xfrm>
              <a:off x="6188075" y="3222625"/>
              <a:ext cx="206375" cy="442913"/>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19" name="组合 518"/>
          <p:cNvGrpSpPr/>
          <p:nvPr/>
        </p:nvGrpSpPr>
        <p:grpSpPr>
          <a:xfrm>
            <a:off x="4569220" y="3060052"/>
            <a:ext cx="434124" cy="434124"/>
            <a:chOff x="5734050" y="3063875"/>
            <a:chExt cx="727075" cy="727075"/>
          </a:xfrm>
          <a:solidFill>
            <a:schemeClr val="tx1"/>
          </a:solidFill>
        </p:grpSpPr>
        <p:sp>
          <p:nvSpPr>
            <p:cNvPr id="520" name="Oval 123"/>
            <p:cNvSpPr>
              <a:spLocks noChangeArrowheads="1"/>
            </p:cNvSpPr>
            <p:nvPr/>
          </p:nvSpPr>
          <p:spPr bwMode="auto">
            <a:xfrm>
              <a:off x="6022975" y="3268663"/>
              <a:ext cx="144463" cy="176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Freeform 124"/>
            <p:cNvSpPr/>
            <p:nvPr/>
          </p:nvSpPr>
          <p:spPr bwMode="auto">
            <a:xfrm>
              <a:off x="5948363" y="3463925"/>
              <a:ext cx="125413" cy="177800"/>
            </a:xfrm>
            <a:custGeom>
              <a:avLst/>
              <a:gdLst>
                <a:gd name="T0" fmla="*/ 21 w 33"/>
                <a:gd name="T1" fmla="*/ 20 h 47"/>
                <a:gd name="T2" fmla="*/ 25 w 33"/>
                <a:gd name="T3" fmla="*/ 12 h 47"/>
                <a:gd name="T4" fmla="*/ 15 w 33"/>
                <a:gd name="T5" fmla="*/ 7 h 47"/>
                <a:gd name="T6" fmla="*/ 23 w 33"/>
                <a:gd name="T7" fmla="*/ 0 h 47"/>
                <a:gd name="T8" fmla="*/ 23 w 33"/>
                <a:gd name="T9" fmla="*/ 0 h 47"/>
                <a:gd name="T10" fmla="*/ 14 w 33"/>
                <a:gd name="T11" fmla="*/ 1 h 47"/>
                <a:gd name="T12" fmla="*/ 13 w 33"/>
                <a:gd name="T13" fmla="*/ 1 h 47"/>
                <a:gd name="T14" fmla="*/ 13 w 33"/>
                <a:gd name="T15" fmla="*/ 1 h 47"/>
                <a:gd name="T16" fmla="*/ 2 w 33"/>
                <a:gd name="T17" fmla="*/ 12 h 47"/>
                <a:gd name="T18" fmla="*/ 0 w 33"/>
                <a:gd name="T19" fmla="*/ 34 h 47"/>
                <a:gd name="T20" fmla="*/ 33 w 33"/>
                <a:gd name="T21" fmla="*/ 47 h 47"/>
                <a:gd name="T22" fmla="*/ 33 w 33"/>
                <a:gd name="T23" fmla="*/ 47 h 47"/>
                <a:gd name="T24" fmla="*/ 21 w 33"/>
                <a:gd name="T25" fmla="*/ 2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7">
                  <a:moveTo>
                    <a:pt x="21" y="20"/>
                  </a:moveTo>
                  <a:cubicBezTo>
                    <a:pt x="25" y="12"/>
                    <a:pt x="25" y="12"/>
                    <a:pt x="25" y="12"/>
                  </a:cubicBezTo>
                  <a:cubicBezTo>
                    <a:pt x="15" y="7"/>
                    <a:pt x="15" y="7"/>
                    <a:pt x="15" y="7"/>
                  </a:cubicBezTo>
                  <a:cubicBezTo>
                    <a:pt x="23" y="0"/>
                    <a:pt x="23" y="0"/>
                    <a:pt x="23" y="0"/>
                  </a:cubicBezTo>
                  <a:cubicBezTo>
                    <a:pt x="23" y="0"/>
                    <a:pt x="23" y="0"/>
                    <a:pt x="23" y="0"/>
                  </a:cubicBezTo>
                  <a:cubicBezTo>
                    <a:pt x="20" y="0"/>
                    <a:pt x="17" y="0"/>
                    <a:pt x="14" y="1"/>
                  </a:cubicBezTo>
                  <a:cubicBezTo>
                    <a:pt x="14" y="1"/>
                    <a:pt x="13" y="1"/>
                    <a:pt x="13" y="1"/>
                  </a:cubicBezTo>
                  <a:cubicBezTo>
                    <a:pt x="13" y="1"/>
                    <a:pt x="13" y="1"/>
                    <a:pt x="13" y="1"/>
                  </a:cubicBezTo>
                  <a:cubicBezTo>
                    <a:pt x="7" y="1"/>
                    <a:pt x="2" y="6"/>
                    <a:pt x="2" y="12"/>
                  </a:cubicBezTo>
                  <a:cubicBezTo>
                    <a:pt x="0" y="34"/>
                    <a:pt x="0" y="34"/>
                    <a:pt x="0" y="34"/>
                  </a:cubicBezTo>
                  <a:cubicBezTo>
                    <a:pt x="9" y="41"/>
                    <a:pt x="20" y="46"/>
                    <a:pt x="33" y="47"/>
                  </a:cubicBezTo>
                  <a:cubicBezTo>
                    <a:pt x="33" y="47"/>
                    <a:pt x="33" y="47"/>
                    <a:pt x="33" y="47"/>
                  </a:cubicBezTo>
                  <a:lnTo>
                    <a:pt x="21"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125"/>
            <p:cNvSpPr/>
            <p:nvPr/>
          </p:nvSpPr>
          <p:spPr bwMode="auto">
            <a:xfrm>
              <a:off x="6122988" y="3463925"/>
              <a:ext cx="125413" cy="177800"/>
            </a:xfrm>
            <a:custGeom>
              <a:avLst/>
              <a:gdLst>
                <a:gd name="T0" fmla="*/ 31 w 33"/>
                <a:gd name="T1" fmla="*/ 12 h 47"/>
                <a:gd name="T2" fmla="*/ 20 w 33"/>
                <a:gd name="T3" fmla="*/ 1 h 47"/>
                <a:gd name="T4" fmla="*/ 20 w 33"/>
                <a:gd name="T5" fmla="*/ 1 h 47"/>
                <a:gd name="T6" fmla="*/ 18 w 33"/>
                <a:gd name="T7" fmla="*/ 1 h 47"/>
                <a:gd name="T8" fmla="*/ 9 w 33"/>
                <a:gd name="T9" fmla="*/ 0 h 47"/>
                <a:gd name="T10" fmla="*/ 9 w 33"/>
                <a:gd name="T11" fmla="*/ 0 h 47"/>
                <a:gd name="T12" fmla="*/ 17 w 33"/>
                <a:gd name="T13" fmla="*/ 7 h 47"/>
                <a:gd name="T14" fmla="*/ 7 w 33"/>
                <a:gd name="T15" fmla="*/ 12 h 47"/>
                <a:gd name="T16" fmla="*/ 12 w 33"/>
                <a:gd name="T17" fmla="*/ 20 h 47"/>
                <a:gd name="T18" fmla="*/ 0 w 33"/>
                <a:gd name="T19" fmla="*/ 47 h 47"/>
                <a:gd name="T20" fmla="*/ 0 w 33"/>
                <a:gd name="T21" fmla="*/ 47 h 47"/>
                <a:gd name="T22" fmla="*/ 33 w 33"/>
                <a:gd name="T23" fmla="*/ 34 h 47"/>
                <a:gd name="T24" fmla="*/ 31 w 33"/>
                <a:gd name="T25" fmla="*/ 1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7">
                  <a:moveTo>
                    <a:pt x="31" y="12"/>
                  </a:moveTo>
                  <a:cubicBezTo>
                    <a:pt x="31" y="6"/>
                    <a:pt x="26" y="1"/>
                    <a:pt x="20" y="1"/>
                  </a:cubicBezTo>
                  <a:cubicBezTo>
                    <a:pt x="20" y="1"/>
                    <a:pt x="20" y="1"/>
                    <a:pt x="20" y="1"/>
                  </a:cubicBezTo>
                  <a:cubicBezTo>
                    <a:pt x="19" y="1"/>
                    <a:pt x="19" y="1"/>
                    <a:pt x="18" y="1"/>
                  </a:cubicBezTo>
                  <a:cubicBezTo>
                    <a:pt x="15" y="0"/>
                    <a:pt x="12" y="0"/>
                    <a:pt x="9" y="0"/>
                  </a:cubicBezTo>
                  <a:cubicBezTo>
                    <a:pt x="9" y="0"/>
                    <a:pt x="9" y="0"/>
                    <a:pt x="9" y="0"/>
                  </a:cubicBezTo>
                  <a:cubicBezTo>
                    <a:pt x="17" y="7"/>
                    <a:pt x="17" y="7"/>
                    <a:pt x="17" y="7"/>
                  </a:cubicBezTo>
                  <a:cubicBezTo>
                    <a:pt x="7" y="12"/>
                    <a:pt x="7" y="12"/>
                    <a:pt x="7" y="12"/>
                  </a:cubicBezTo>
                  <a:cubicBezTo>
                    <a:pt x="12" y="20"/>
                    <a:pt x="12" y="20"/>
                    <a:pt x="12" y="20"/>
                  </a:cubicBezTo>
                  <a:cubicBezTo>
                    <a:pt x="0" y="47"/>
                    <a:pt x="0" y="47"/>
                    <a:pt x="0" y="47"/>
                  </a:cubicBezTo>
                  <a:cubicBezTo>
                    <a:pt x="0" y="47"/>
                    <a:pt x="0" y="47"/>
                    <a:pt x="0" y="47"/>
                  </a:cubicBezTo>
                  <a:cubicBezTo>
                    <a:pt x="12" y="46"/>
                    <a:pt x="24" y="41"/>
                    <a:pt x="33" y="34"/>
                  </a:cubicBezTo>
                  <a:lnTo>
                    <a:pt x="3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Freeform 126"/>
            <p:cNvSpPr/>
            <p:nvPr/>
          </p:nvSpPr>
          <p:spPr bwMode="auto">
            <a:xfrm>
              <a:off x="6073775" y="3455988"/>
              <a:ext cx="49213" cy="190500"/>
            </a:xfrm>
            <a:custGeom>
              <a:avLst/>
              <a:gdLst>
                <a:gd name="T0" fmla="*/ 11 w 13"/>
                <a:gd name="T1" fmla="*/ 10 h 50"/>
                <a:gd name="T2" fmla="*/ 12 w 13"/>
                <a:gd name="T3" fmla="*/ 9 h 50"/>
                <a:gd name="T4" fmla="*/ 10 w 13"/>
                <a:gd name="T5" fmla="*/ 0 h 50"/>
                <a:gd name="T6" fmla="*/ 2 w 13"/>
                <a:gd name="T7" fmla="*/ 0 h 50"/>
                <a:gd name="T8" fmla="*/ 0 w 13"/>
                <a:gd name="T9" fmla="*/ 9 h 50"/>
                <a:gd name="T10" fmla="*/ 2 w 13"/>
                <a:gd name="T11" fmla="*/ 10 h 50"/>
                <a:gd name="T12" fmla="*/ 0 w 13"/>
                <a:gd name="T13" fmla="*/ 49 h 50"/>
                <a:gd name="T14" fmla="*/ 0 w 13"/>
                <a:gd name="T15" fmla="*/ 49 h 50"/>
                <a:gd name="T16" fmla="*/ 6 w 13"/>
                <a:gd name="T17" fmla="*/ 50 h 50"/>
                <a:gd name="T18" fmla="*/ 13 w 13"/>
                <a:gd name="T19" fmla="*/ 49 h 50"/>
                <a:gd name="T20" fmla="*/ 13 w 13"/>
                <a:gd name="T21" fmla="*/ 49 h 50"/>
                <a:gd name="T22" fmla="*/ 11 w 13"/>
                <a:gd name="T23"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50">
                  <a:moveTo>
                    <a:pt x="11" y="10"/>
                  </a:moveTo>
                  <a:cubicBezTo>
                    <a:pt x="12" y="9"/>
                    <a:pt x="12" y="9"/>
                    <a:pt x="12" y="9"/>
                  </a:cubicBezTo>
                  <a:cubicBezTo>
                    <a:pt x="10" y="0"/>
                    <a:pt x="10" y="0"/>
                    <a:pt x="10" y="0"/>
                  </a:cubicBezTo>
                  <a:cubicBezTo>
                    <a:pt x="2" y="0"/>
                    <a:pt x="2" y="0"/>
                    <a:pt x="2" y="0"/>
                  </a:cubicBezTo>
                  <a:cubicBezTo>
                    <a:pt x="0" y="9"/>
                    <a:pt x="0" y="9"/>
                    <a:pt x="0" y="9"/>
                  </a:cubicBezTo>
                  <a:cubicBezTo>
                    <a:pt x="2" y="10"/>
                    <a:pt x="2" y="10"/>
                    <a:pt x="2" y="10"/>
                  </a:cubicBezTo>
                  <a:cubicBezTo>
                    <a:pt x="0" y="49"/>
                    <a:pt x="0" y="49"/>
                    <a:pt x="0" y="49"/>
                  </a:cubicBezTo>
                  <a:cubicBezTo>
                    <a:pt x="0" y="49"/>
                    <a:pt x="0" y="49"/>
                    <a:pt x="0" y="49"/>
                  </a:cubicBezTo>
                  <a:cubicBezTo>
                    <a:pt x="2" y="50"/>
                    <a:pt x="4" y="50"/>
                    <a:pt x="6" y="50"/>
                  </a:cubicBezTo>
                  <a:cubicBezTo>
                    <a:pt x="8" y="50"/>
                    <a:pt x="11" y="50"/>
                    <a:pt x="13" y="49"/>
                  </a:cubicBezTo>
                  <a:cubicBezTo>
                    <a:pt x="13" y="49"/>
                    <a:pt x="13" y="49"/>
                    <a:pt x="13" y="49"/>
                  </a:cubicBezTo>
                  <a:lnTo>
                    <a:pt x="11"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4" name="Freeform 127"/>
            <p:cNvSpPr>
              <a:spLocks noEditPoints="1"/>
            </p:cNvSpPr>
            <p:nvPr/>
          </p:nvSpPr>
          <p:spPr bwMode="auto">
            <a:xfrm>
              <a:off x="5859463" y="3189288"/>
              <a:ext cx="476250" cy="476250"/>
            </a:xfrm>
            <a:custGeom>
              <a:avLst/>
              <a:gdLst>
                <a:gd name="T0" fmla="*/ 63 w 125"/>
                <a:gd name="T1" fmla="*/ 125 h 125"/>
                <a:gd name="T2" fmla="*/ 0 w 125"/>
                <a:gd name="T3" fmla="*/ 62 h 125"/>
                <a:gd name="T4" fmla="*/ 63 w 125"/>
                <a:gd name="T5" fmla="*/ 0 h 125"/>
                <a:gd name="T6" fmla="*/ 125 w 125"/>
                <a:gd name="T7" fmla="*/ 62 h 125"/>
                <a:gd name="T8" fmla="*/ 63 w 125"/>
                <a:gd name="T9" fmla="*/ 125 h 125"/>
                <a:gd name="T10" fmla="*/ 63 w 125"/>
                <a:gd name="T11" fmla="*/ 9 h 125"/>
                <a:gd name="T12" fmla="*/ 9 w 125"/>
                <a:gd name="T13" fmla="*/ 62 h 125"/>
                <a:gd name="T14" fmla="*/ 63 w 125"/>
                <a:gd name="T15" fmla="*/ 116 h 125"/>
                <a:gd name="T16" fmla="*/ 116 w 125"/>
                <a:gd name="T17" fmla="*/ 62 h 125"/>
                <a:gd name="T18" fmla="*/ 63 w 125"/>
                <a:gd name="T19" fmla="*/ 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63" y="125"/>
                  </a:moveTo>
                  <a:cubicBezTo>
                    <a:pt x="28" y="125"/>
                    <a:pt x="0" y="97"/>
                    <a:pt x="0" y="62"/>
                  </a:cubicBezTo>
                  <a:cubicBezTo>
                    <a:pt x="0" y="28"/>
                    <a:pt x="28" y="0"/>
                    <a:pt x="63" y="0"/>
                  </a:cubicBezTo>
                  <a:cubicBezTo>
                    <a:pt x="97" y="0"/>
                    <a:pt x="125" y="28"/>
                    <a:pt x="125" y="62"/>
                  </a:cubicBezTo>
                  <a:cubicBezTo>
                    <a:pt x="125" y="97"/>
                    <a:pt x="97" y="125"/>
                    <a:pt x="63" y="125"/>
                  </a:cubicBezTo>
                  <a:close/>
                  <a:moveTo>
                    <a:pt x="63" y="9"/>
                  </a:moveTo>
                  <a:cubicBezTo>
                    <a:pt x="33" y="9"/>
                    <a:pt x="9" y="33"/>
                    <a:pt x="9" y="62"/>
                  </a:cubicBezTo>
                  <a:cubicBezTo>
                    <a:pt x="9" y="92"/>
                    <a:pt x="33" y="116"/>
                    <a:pt x="63" y="116"/>
                  </a:cubicBezTo>
                  <a:cubicBezTo>
                    <a:pt x="92" y="116"/>
                    <a:pt x="116" y="92"/>
                    <a:pt x="116" y="62"/>
                  </a:cubicBezTo>
                  <a:cubicBezTo>
                    <a:pt x="116" y="33"/>
                    <a:pt x="92" y="9"/>
                    <a:pt x="6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Oval 128"/>
            <p:cNvSpPr>
              <a:spLocks noChangeArrowheads="1"/>
            </p:cNvSpPr>
            <p:nvPr/>
          </p:nvSpPr>
          <p:spPr bwMode="auto">
            <a:xfrm>
              <a:off x="6049963" y="3063875"/>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Freeform 129"/>
            <p:cNvSpPr/>
            <p:nvPr/>
          </p:nvSpPr>
          <p:spPr bwMode="auto">
            <a:xfrm>
              <a:off x="6080125" y="3109913"/>
              <a:ext cx="34925" cy="95250"/>
            </a:xfrm>
            <a:custGeom>
              <a:avLst/>
              <a:gdLst>
                <a:gd name="T0" fmla="*/ 22 w 22"/>
                <a:gd name="T1" fmla="*/ 60 h 60"/>
                <a:gd name="T2" fmla="*/ 0 w 22"/>
                <a:gd name="T3" fmla="*/ 60 h 60"/>
                <a:gd name="T4" fmla="*/ 0 w 22"/>
                <a:gd name="T5" fmla="*/ 0 h 60"/>
                <a:gd name="T6" fmla="*/ 22 w 22"/>
                <a:gd name="T7" fmla="*/ 0 h 60"/>
                <a:gd name="T8" fmla="*/ 22 w 22"/>
                <a:gd name="T9" fmla="*/ 60 h 60"/>
                <a:gd name="T10" fmla="*/ 22 w 22"/>
                <a:gd name="T11" fmla="*/ 60 h 60"/>
              </a:gdLst>
              <a:ahLst/>
              <a:cxnLst>
                <a:cxn ang="0">
                  <a:pos x="T0" y="T1"/>
                </a:cxn>
                <a:cxn ang="0">
                  <a:pos x="T2" y="T3"/>
                </a:cxn>
                <a:cxn ang="0">
                  <a:pos x="T4" y="T5"/>
                </a:cxn>
                <a:cxn ang="0">
                  <a:pos x="T6" y="T7"/>
                </a:cxn>
                <a:cxn ang="0">
                  <a:pos x="T8" y="T9"/>
                </a:cxn>
                <a:cxn ang="0">
                  <a:pos x="T10" y="T11"/>
                </a:cxn>
              </a:cxnLst>
              <a:rect l="0" t="0" r="r" b="b"/>
              <a:pathLst>
                <a:path w="22" h="60">
                  <a:moveTo>
                    <a:pt x="22" y="60"/>
                  </a:moveTo>
                  <a:lnTo>
                    <a:pt x="0" y="60"/>
                  </a:lnTo>
                  <a:lnTo>
                    <a:pt x="0" y="0"/>
                  </a:lnTo>
                  <a:lnTo>
                    <a:pt x="22" y="0"/>
                  </a:lnTo>
                  <a:lnTo>
                    <a:pt x="22" y="60"/>
                  </a:lnTo>
                  <a:lnTo>
                    <a:pt x="22"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Oval 130"/>
            <p:cNvSpPr>
              <a:spLocks noChangeArrowheads="1"/>
            </p:cNvSpPr>
            <p:nvPr/>
          </p:nvSpPr>
          <p:spPr bwMode="auto">
            <a:xfrm>
              <a:off x="6049963" y="3695700"/>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Freeform 131"/>
            <p:cNvSpPr/>
            <p:nvPr/>
          </p:nvSpPr>
          <p:spPr bwMode="auto">
            <a:xfrm>
              <a:off x="6080125" y="3646488"/>
              <a:ext cx="34925" cy="98425"/>
            </a:xfrm>
            <a:custGeom>
              <a:avLst/>
              <a:gdLst>
                <a:gd name="T0" fmla="*/ 22 w 22"/>
                <a:gd name="T1" fmla="*/ 62 h 62"/>
                <a:gd name="T2" fmla="*/ 0 w 22"/>
                <a:gd name="T3" fmla="*/ 62 h 62"/>
                <a:gd name="T4" fmla="*/ 0 w 22"/>
                <a:gd name="T5" fmla="*/ 0 h 62"/>
                <a:gd name="T6" fmla="*/ 22 w 22"/>
                <a:gd name="T7" fmla="*/ 0 h 62"/>
                <a:gd name="T8" fmla="*/ 22 w 22"/>
                <a:gd name="T9" fmla="*/ 62 h 62"/>
                <a:gd name="T10" fmla="*/ 22 w 22"/>
                <a:gd name="T11" fmla="*/ 62 h 62"/>
              </a:gdLst>
              <a:ahLst/>
              <a:cxnLst>
                <a:cxn ang="0">
                  <a:pos x="T0" y="T1"/>
                </a:cxn>
                <a:cxn ang="0">
                  <a:pos x="T2" y="T3"/>
                </a:cxn>
                <a:cxn ang="0">
                  <a:pos x="T4" y="T5"/>
                </a:cxn>
                <a:cxn ang="0">
                  <a:pos x="T6" y="T7"/>
                </a:cxn>
                <a:cxn ang="0">
                  <a:pos x="T8" y="T9"/>
                </a:cxn>
                <a:cxn ang="0">
                  <a:pos x="T10" y="T11"/>
                </a:cxn>
              </a:cxnLst>
              <a:rect l="0" t="0" r="r" b="b"/>
              <a:pathLst>
                <a:path w="22" h="62">
                  <a:moveTo>
                    <a:pt x="22" y="62"/>
                  </a:moveTo>
                  <a:lnTo>
                    <a:pt x="0" y="62"/>
                  </a:lnTo>
                  <a:lnTo>
                    <a:pt x="0" y="0"/>
                  </a:lnTo>
                  <a:lnTo>
                    <a:pt x="22" y="0"/>
                  </a:lnTo>
                  <a:lnTo>
                    <a:pt x="22" y="62"/>
                  </a:lnTo>
                  <a:lnTo>
                    <a:pt x="22"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Oval 132"/>
            <p:cNvSpPr>
              <a:spLocks noChangeArrowheads="1"/>
            </p:cNvSpPr>
            <p:nvPr/>
          </p:nvSpPr>
          <p:spPr bwMode="auto">
            <a:xfrm>
              <a:off x="6365875" y="3379788"/>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133"/>
            <p:cNvSpPr/>
            <p:nvPr/>
          </p:nvSpPr>
          <p:spPr bwMode="auto">
            <a:xfrm>
              <a:off x="6319838" y="3409950"/>
              <a:ext cx="95250" cy="34925"/>
            </a:xfrm>
            <a:custGeom>
              <a:avLst/>
              <a:gdLst>
                <a:gd name="T0" fmla="*/ 60 w 60"/>
                <a:gd name="T1" fmla="*/ 22 h 22"/>
                <a:gd name="T2" fmla="*/ 0 w 60"/>
                <a:gd name="T3" fmla="*/ 22 h 22"/>
                <a:gd name="T4" fmla="*/ 0 w 60"/>
                <a:gd name="T5" fmla="*/ 0 h 22"/>
                <a:gd name="T6" fmla="*/ 60 w 60"/>
                <a:gd name="T7" fmla="*/ 0 h 22"/>
                <a:gd name="T8" fmla="*/ 60 w 60"/>
                <a:gd name="T9" fmla="*/ 22 h 22"/>
                <a:gd name="T10" fmla="*/ 60 w 60"/>
                <a:gd name="T11" fmla="*/ 22 h 22"/>
              </a:gdLst>
              <a:ahLst/>
              <a:cxnLst>
                <a:cxn ang="0">
                  <a:pos x="T0" y="T1"/>
                </a:cxn>
                <a:cxn ang="0">
                  <a:pos x="T2" y="T3"/>
                </a:cxn>
                <a:cxn ang="0">
                  <a:pos x="T4" y="T5"/>
                </a:cxn>
                <a:cxn ang="0">
                  <a:pos x="T6" y="T7"/>
                </a:cxn>
                <a:cxn ang="0">
                  <a:pos x="T8" y="T9"/>
                </a:cxn>
                <a:cxn ang="0">
                  <a:pos x="T10" y="T11"/>
                </a:cxn>
              </a:cxnLst>
              <a:rect l="0" t="0" r="r" b="b"/>
              <a:pathLst>
                <a:path w="60" h="22">
                  <a:moveTo>
                    <a:pt x="60" y="22"/>
                  </a:moveTo>
                  <a:lnTo>
                    <a:pt x="0" y="22"/>
                  </a:lnTo>
                  <a:lnTo>
                    <a:pt x="0" y="0"/>
                  </a:lnTo>
                  <a:lnTo>
                    <a:pt x="60" y="0"/>
                  </a:lnTo>
                  <a:lnTo>
                    <a:pt x="60" y="22"/>
                  </a:lnTo>
                  <a:lnTo>
                    <a:pt x="6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Oval 134"/>
            <p:cNvSpPr>
              <a:spLocks noChangeArrowheads="1"/>
            </p:cNvSpPr>
            <p:nvPr/>
          </p:nvSpPr>
          <p:spPr bwMode="auto">
            <a:xfrm>
              <a:off x="5734050" y="3379788"/>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Freeform 135"/>
            <p:cNvSpPr/>
            <p:nvPr/>
          </p:nvSpPr>
          <p:spPr bwMode="auto">
            <a:xfrm>
              <a:off x="5780088" y="3409950"/>
              <a:ext cx="98425" cy="34925"/>
            </a:xfrm>
            <a:custGeom>
              <a:avLst/>
              <a:gdLst>
                <a:gd name="T0" fmla="*/ 62 w 62"/>
                <a:gd name="T1" fmla="*/ 22 h 22"/>
                <a:gd name="T2" fmla="*/ 0 w 62"/>
                <a:gd name="T3" fmla="*/ 22 h 22"/>
                <a:gd name="T4" fmla="*/ 0 w 62"/>
                <a:gd name="T5" fmla="*/ 0 h 22"/>
                <a:gd name="T6" fmla="*/ 62 w 62"/>
                <a:gd name="T7" fmla="*/ 0 h 22"/>
                <a:gd name="T8" fmla="*/ 62 w 62"/>
                <a:gd name="T9" fmla="*/ 22 h 22"/>
                <a:gd name="T10" fmla="*/ 62 w 62"/>
                <a:gd name="T11" fmla="*/ 22 h 22"/>
              </a:gdLst>
              <a:ahLst/>
              <a:cxnLst>
                <a:cxn ang="0">
                  <a:pos x="T0" y="T1"/>
                </a:cxn>
                <a:cxn ang="0">
                  <a:pos x="T2" y="T3"/>
                </a:cxn>
                <a:cxn ang="0">
                  <a:pos x="T4" y="T5"/>
                </a:cxn>
                <a:cxn ang="0">
                  <a:pos x="T6" y="T7"/>
                </a:cxn>
                <a:cxn ang="0">
                  <a:pos x="T8" y="T9"/>
                </a:cxn>
                <a:cxn ang="0">
                  <a:pos x="T10" y="T11"/>
                </a:cxn>
              </a:cxnLst>
              <a:rect l="0" t="0" r="r" b="b"/>
              <a:pathLst>
                <a:path w="62" h="22">
                  <a:moveTo>
                    <a:pt x="62" y="22"/>
                  </a:moveTo>
                  <a:lnTo>
                    <a:pt x="0" y="22"/>
                  </a:lnTo>
                  <a:lnTo>
                    <a:pt x="0" y="0"/>
                  </a:lnTo>
                  <a:lnTo>
                    <a:pt x="62" y="0"/>
                  </a:lnTo>
                  <a:lnTo>
                    <a:pt x="62" y="22"/>
                  </a:lnTo>
                  <a:lnTo>
                    <a:pt x="62"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3" name="Freeform 136"/>
            <p:cNvSpPr/>
            <p:nvPr/>
          </p:nvSpPr>
          <p:spPr bwMode="auto">
            <a:xfrm>
              <a:off x="6270625" y="3151188"/>
              <a:ext cx="103188" cy="103188"/>
            </a:xfrm>
            <a:custGeom>
              <a:avLst/>
              <a:gdLst>
                <a:gd name="T0" fmla="*/ 22 w 27"/>
                <a:gd name="T1" fmla="*/ 22 h 27"/>
                <a:gd name="T2" fmla="*/ 5 w 27"/>
                <a:gd name="T3" fmla="*/ 22 h 27"/>
                <a:gd name="T4" fmla="*/ 5 w 27"/>
                <a:gd name="T5" fmla="*/ 5 h 27"/>
                <a:gd name="T6" fmla="*/ 22 w 27"/>
                <a:gd name="T7" fmla="*/ 5 h 27"/>
                <a:gd name="T8" fmla="*/ 22 w 27"/>
                <a:gd name="T9" fmla="*/ 22 h 27"/>
              </a:gdLst>
              <a:ahLst/>
              <a:cxnLst>
                <a:cxn ang="0">
                  <a:pos x="T0" y="T1"/>
                </a:cxn>
                <a:cxn ang="0">
                  <a:pos x="T2" y="T3"/>
                </a:cxn>
                <a:cxn ang="0">
                  <a:pos x="T4" y="T5"/>
                </a:cxn>
                <a:cxn ang="0">
                  <a:pos x="T6" y="T7"/>
                </a:cxn>
                <a:cxn ang="0">
                  <a:pos x="T8" y="T9"/>
                </a:cxn>
              </a:cxnLst>
              <a:rect l="0" t="0" r="r" b="b"/>
              <a:pathLst>
                <a:path w="27" h="27">
                  <a:moveTo>
                    <a:pt x="22" y="22"/>
                  </a:moveTo>
                  <a:cubicBezTo>
                    <a:pt x="17" y="27"/>
                    <a:pt x="9" y="27"/>
                    <a:pt x="5" y="22"/>
                  </a:cubicBezTo>
                  <a:cubicBezTo>
                    <a:pt x="0" y="18"/>
                    <a:pt x="0" y="10"/>
                    <a:pt x="5" y="5"/>
                  </a:cubicBezTo>
                  <a:cubicBezTo>
                    <a:pt x="9" y="0"/>
                    <a:pt x="17" y="0"/>
                    <a:pt x="22" y="5"/>
                  </a:cubicBezTo>
                  <a:cubicBezTo>
                    <a:pt x="27" y="10"/>
                    <a:pt x="27" y="18"/>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4" name="Freeform 137"/>
            <p:cNvSpPr/>
            <p:nvPr/>
          </p:nvSpPr>
          <p:spPr bwMode="auto">
            <a:xfrm>
              <a:off x="6243638" y="3194050"/>
              <a:ext cx="87313" cy="90488"/>
            </a:xfrm>
            <a:custGeom>
              <a:avLst/>
              <a:gdLst>
                <a:gd name="T0" fmla="*/ 15 w 55"/>
                <a:gd name="T1" fmla="*/ 57 h 57"/>
                <a:gd name="T2" fmla="*/ 0 w 55"/>
                <a:gd name="T3" fmla="*/ 40 h 57"/>
                <a:gd name="T4" fmla="*/ 41 w 55"/>
                <a:gd name="T5" fmla="*/ 0 h 57"/>
                <a:gd name="T6" fmla="*/ 55 w 55"/>
                <a:gd name="T7" fmla="*/ 14 h 57"/>
                <a:gd name="T8" fmla="*/ 15 w 55"/>
                <a:gd name="T9" fmla="*/ 57 h 57"/>
                <a:gd name="T10" fmla="*/ 15 w 55"/>
                <a:gd name="T11" fmla="*/ 57 h 57"/>
              </a:gdLst>
              <a:ahLst/>
              <a:cxnLst>
                <a:cxn ang="0">
                  <a:pos x="T0" y="T1"/>
                </a:cxn>
                <a:cxn ang="0">
                  <a:pos x="T2" y="T3"/>
                </a:cxn>
                <a:cxn ang="0">
                  <a:pos x="T4" y="T5"/>
                </a:cxn>
                <a:cxn ang="0">
                  <a:pos x="T6" y="T7"/>
                </a:cxn>
                <a:cxn ang="0">
                  <a:pos x="T8" y="T9"/>
                </a:cxn>
                <a:cxn ang="0">
                  <a:pos x="T10" y="T11"/>
                </a:cxn>
              </a:cxnLst>
              <a:rect l="0" t="0" r="r" b="b"/>
              <a:pathLst>
                <a:path w="55" h="57">
                  <a:moveTo>
                    <a:pt x="15" y="57"/>
                  </a:moveTo>
                  <a:lnTo>
                    <a:pt x="0" y="40"/>
                  </a:lnTo>
                  <a:lnTo>
                    <a:pt x="41" y="0"/>
                  </a:lnTo>
                  <a:lnTo>
                    <a:pt x="55" y="14"/>
                  </a:lnTo>
                  <a:lnTo>
                    <a:pt x="15" y="57"/>
                  </a:lnTo>
                  <a:lnTo>
                    <a:pt x="15"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138"/>
            <p:cNvSpPr/>
            <p:nvPr/>
          </p:nvSpPr>
          <p:spPr bwMode="auto">
            <a:xfrm>
              <a:off x="5821363" y="3600450"/>
              <a:ext cx="103188" cy="103188"/>
            </a:xfrm>
            <a:custGeom>
              <a:avLst/>
              <a:gdLst>
                <a:gd name="T0" fmla="*/ 5 w 27"/>
                <a:gd name="T1" fmla="*/ 5 h 27"/>
                <a:gd name="T2" fmla="*/ 22 w 27"/>
                <a:gd name="T3" fmla="*/ 5 h 27"/>
                <a:gd name="T4" fmla="*/ 22 w 27"/>
                <a:gd name="T5" fmla="*/ 22 h 27"/>
                <a:gd name="T6" fmla="*/ 5 w 27"/>
                <a:gd name="T7" fmla="*/ 22 h 27"/>
                <a:gd name="T8" fmla="*/ 5 w 27"/>
                <a:gd name="T9" fmla="*/ 5 h 27"/>
              </a:gdLst>
              <a:ahLst/>
              <a:cxnLst>
                <a:cxn ang="0">
                  <a:pos x="T0" y="T1"/>
                </a:cxn>
                <a:cxn ang="0">
                  <a:pos x="T2" y="T3"/>
                </a:cxn>
                <a:cxn ang="0">
                  <a:pos x="T4" y="T5"/>
                </a:cxn>
                <a:cxn ang="0">
                  <a:pos x="T6" y="T7"/>
                </a:cxn>
                <a:cxn ang="0">
                  <a:pos x="T8" y="T9"/>
                </a:cxn>
              </a:cxnLst>
              <a:rect l="0" t="0" r="r" b="b"/>
              <a:pathLst>
                <a:path w="27" h="27">
                  <a:moveTo>
                    <a:pt x="5" y="5"/>
                  </a:moveTo>
                  <a:cubicBezTo>
                    <a:pt x="10" y="0"/>
                    <a:pt x="18" y="0"/>
                    <a:pt x="22" y="5"/>
                  </a:cubicBezTo>
                  <a:cubicBezTo>
                    <a:pt x="27" y="9"/>
                    <a:pt x="27" y="17"/>
                    <a:pt x="22" y="22"/>
                  </a:cubicBezTo>
                  <a:cubicBezTo>
                    <a:pt x="18" y="27"/>
                    <a:pt x="10" y="27"/>
                    <a:pt x="5" y="22"/>
                  </a:cubicBezTo>
                  <a:cubicBezTo>
                    <a:pt x="0" y="17"/>
                    <a:pt x="0" y="9"/>
                    <a:pt x="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Freeform 139"/>
            <p:cNvSpPr/>
            <p:nvPr/>
          </p:nvSpPr>
          <p:spPr bwMode="auto">
            <a:xfrm>
              <a:off x="5864225" y="3570288"/>
              <a:ext cx="90488" cy="90488"/>
            </a:xfrm>
            <a:custGeom>
              <a:avLst/>
              <a:gdLst>
                <a:gd name="T0" fmla="*/ 14 w 57"/>
                <a:gd name="T1" fmla="*/ 57 h 57"/>
                <a:gd name="T2" fmla="*/ 0 w 57"/>
                <a:gd name="T3" fmla="*/ 43 h 57"/>
                <a:gd name="T4" fmla="*/ 41 w 57"/>
                <a:gd name="T5" fmla="*/ 0 h 57"/>
                <a:gd name="T6" fmla="*/ 57 w 57"/>
                <a:gd name="T7" fmla="*/ 17 h 57"/>
                <a:gd name="T8" fmla="*/ 14 w 57"/>
                <a:gd name="T9" fmla="*/ 57 h 57"/>
                <a:gd name="T10" fmla="*/ 14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14" y="57"/>
                  </a:moveTo>
                  <a:lnTo>
                    <a:pt x="0" y="43"/>
                  </a:lnTo>
                  <a:lnTo>
                    <a:pt x="41" y="0"/>
                  </a:lnTo>
                  <a:lnTo>
                    <a:pt x="57" y="17"/>
                  </a:lnTo>
                  <a:lnTo>
                    <a:pt x="14" y="57"/>
                  </a:lnTo>
                  <a:lnTo>
                    <a:pt x="14"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7" name="Freeform 140"/>
            <p:cNvSpPr/>
            <p:nvPr/>
          </p:nvSpPr>
          <p:spPr bwMode="auto">
            <a:xfrm>
              <a:off x="6270625" y="3600450"/>
              <a:ext cx="103188" cy="103188"/>
            </a:xfrm>
            <a:custGeom>
              <a:avLst/>
              <a:gdLst>
                <a:gd name="T0" fmla="*/ 5 w 27"/>
                <a:gd name="T1" fmla="*/ 22 h 27"/>
                <a:gd name="T2" fmla="*/ 5 w 27"/>
                <a:gd name="T3" fmla="*/ 5 h 27"/>
                <a:gd name="T4" fmla="*/ 22 w 27"/>
                <a:gd name="T5" fmla="*/ 5 h 27"/>
                <a:gd name="T6" fmla="*/ 22 w 27"/>
                <a:gd name="T7" fmla="*/ 22 h 27"/>
                <a:gd name="T8" fmla="*/ 5 w 27"/>
                <a:gd name="T9" fmla="*/ 22 h 27"/>
              </a:gdLst>
              <a:ahLst/>
              <a:cxnLst>
                <a:cxn ang="0">
                  <a:pos x="T0" y="T1"/>
                </a:cxn>
                <a:cxn ang="0">
                  <a:pos x="T2" y="T3"/>
                </a:cxn>
                <a:cxn ang="0">
                  <a:pos x="T4" y="T5"/>
                </a:cxn>
                <a:cxn ang="0">
                  <a:pos x="T6" y="T7"/>
                </a:cxn>
                <a:cxn ang="0">
                  <a:pos x="T8" y="T9"/>
                </a:cxn>
              </a:cxnLst>
              <a:rect l="0" t="0" r="r" b="b"/>
              <a:pathLst>
                <a:path w="27" h="27">
                  <a:moveTo>
                    <a:pt x="5" y="22"/>
                  </a:moveTo>
                  <a:cubicBezTo>
                    <a:pt x="0" y="17"/>
                    <a:pt x="0" y="9"/>
                    <a:pt x="5" y="5"/>
                  </a:cubicBezTo>
                  <a:cubicBezTo>
                    <a:pt x="9" y="0"/>
                    <a:pt x="17" y="0"/>
                    <a:pt x="22" y="5"/>
                  </a:cubicBezTo>
                  <a:cubicBezTo>
                    <a:pt x="27" y="9"/>
                    <a:pt x="27" y="17"/>
                    <a:pt x="22" y="22"/>
                  </a:cubicBezTo>
                  <a:cubicBezTo>
                    <a:pt x="17" y="27"/>
                    <a:pt x="9" y="27"/>
                    <a:pt x="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141"/>
            <p:cNvSpPr/>
            <p:nvPr/>
          </p:nvSpPr>
          <p:spPr bwMode="auto">
            <a:xfrm>
              <a:off x="6243638" y="3570288"/>
              <a:ext cx="87313" cy="90488"/>
            </a:xfrm>
            <a:custGeom>
              <a:avLst/>
              <a:gdLst>
                <a:gd name="T0" fmla="*/ 41 w 55"/>
                <a:gd name="T1" fmla="*/ 57 h 57"/>
                <a:gd name="T2" fmla="*/ 0 w 55"/>
                <a:gd name="T3" fmla="*/ 17 h 57"/>
                <a:gd name="T4" fmla="*/ 15 w 55"/>
                <a:gd name="T5" fmla="*/ 0 h 57"/>
                <a:gd name="T6" fmla="*/ 55 w 55"/>
                <a:gd name="T7" fmla="*/ 43 h 57"/>
                <a:gd name="T8" fmla="*/ 41 w 55"/>
                <a:gd name="T9" fmla="*/ 57 h 57"/>
                <a:gd name="T10" fmla="*/ 41 w 55"/>
                <a:gd name="T11" fmla="*/ 57 h 57"/>
              </a:gdLst>
              <a:ahLst/>
              <a:cxnLst>
                <a:cxn ang="0">
                  <a:pos x="T0" y="T1"/>
                </a:cxn>
                <a:cxn ang="0">
                  <a:pos x="T2" y="T3"/>
                </a:cxn>
                <a:cxn ang="0">
                  <a:pos x="T4" y="T5"/>
                </a:cxn>
                <a:cxn ang="0">
                  <a:pos x="T6" y="T7"/>
                </a:cxn>
                <a:cxn ang="0">
                  <a:pos x="T8" y="T9"/>
                </a:cxn>
                <a:cxn ang="0">
                  <a:pos x="T10" y="T11"/>
                </a:cxn>
              </a:cxnLst>
              <a:rect l="0" t="0" r="r" b="b"/>
              <a:pathLst>
                <a:path w="55" h="57">
                  <a:moveTo>
                    <a:pt x="41" y="57"/>
                  </a:moveTo>
                  <a:lnTo>
                    <a:pt x="0" y="17"/>
                  </a:lnTo>
                  <a:lnTo>
                    <a:pt x="15" y="0"/>
                  </a:lnTo>
                  <a:lnTo>
                    <a:pt x="55" y="43"/>
                  </a:lnTo>
                  <a:lnTo>
                    <a:pt x="41" y="57"/>
                  </a:lnTo>
                  <a:lnTo>
                    <a:pt x="41"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142"/>
            <p:cNvSpPr/>
            <p:nvPr/>
          </p:nvSpPr>
          <p:spPr bwMode="auto">
            <a:xfrm>
              <a:off x="5821363" y="3151188"/>
              <a:ext cx="103188" cy="103188"/>
            </a:xfrm>
            <a:custGeom>
              <a:avLst/>
              <a:gdLst>
                <a:gd name="T0" fmla="*/ 22 w 27"/>
                <a:gd name="T1" fmla="*/ 5 h 27"/>
                <a:gd name="T2" fmla="*/ 22 w 27"/>
                <a:gd name="T3" fmla="*/ 22 h 27"/>
                <a:gd name="T4" fmla="*/ 5 w 27"/>
                <a:gd name="T5" fmla="*/ 22 h 27"/>
                <a:gd name="T6" fmla="*/ 5 w 27"/>
                <a:gd name="T7" fmla="*/ 5 h 27"/>
                <a:gd name="T8" fmla="*/ 22 w 27"/>
                <a:gd name="T9" fmla="*/ 5 h 27"/>
              </a:gdLst>
              <a:ahLst/>
              <a:cxnLst>
                <a:cxn ang="0">
                  <a:pos x="T0" y="T1"/>
                </a:cxn>
                <a:cxn ang="0">
                  <a:pos x="T2" y="T3"/>
                </a:cxn>
                <a:cxn ang="0">
                  <a:pos x="T4" y="T5"/>
                </a:cxn>
                <a:cxn ang="0">
                  <a:pos x="T6" y="T7"/>
                </a:cxn>
                <a:cxn ang="0">
                  <a:pos x="T8" y="T9"/>
                </a:cxn>
              </a:cxnLst>
              <a:rect l="0" t="0" r="r" b="b"/>
              <a:pathLst>
                <a:path w="27" h="27">
                  <a:moveTo>
                    <a:pt x="22" y="5"/>
                  </a:moveTo>
                  <a:cubicBezTo>
                    <a:pt x="27" y="10"/>
                    <a:pt x="27" y="18"/>
                    <a:pt x="22" y="22"/>
                  </a:cubicBezTo>
                  <a:cubicBezTo>
                    <a:pt x="18" y="27"/>
                    <a:pt x="10" y="27"/>
                    <a:pt x="5" y="22"/>
                  </a:cubicBezTo>
                  <a:cubicBezTo>
                    <a:pt x="0" y="18"/>
                    <a:pt x="0" y="10"/>
                    <a:pt x="5" y="5"/>
                  </a:cubicBezTo>
                  <a:cubicBezTo>
                    <a:pt x="10" y="0"/>
                    <a:pt x="18" y="0"/>
                    <a:pt x="2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143"/>
            <p:cNvSpPr/>
            <p:nvPr/>
          </p:nvSpPr>
          <p:spPr bwMode="auto">
            <a:xfrm>
              <a:off x="5864225" y="3194050"/>
              <a:ext cx="90488" cy="90488"/>
            </a:xfrm>
            <a:custGeom>
              <a:avLst/>
              <a:gdLst>
                <a:gd name="T0" fmla="*/ 41 w 57"/>
                <a:gd name="T1" fmla="*/ 57 h 57"/>
                <a:gd name="T2" fmla="*/ 0 w 57"/>
                <a:gd name="T3" fmla="*/ 14 h 57"/>
                <a:gd name="T4" fmla="*/ 14 w 57"/>
                <a:gd name="T5" fmla="*/ 0 h 57"/>
                <a:gd name="T6" fmla="*/ 57 w 57"/>
                <a:gd name="T7" fmla="*/ 40 h 57"/>
                <a:gd name="T8" fmla="*/ 41 w 57"/>
                <a:gd name="T9" fmla="*/ 57 h 57"/>
                <a:gd name="T10" fmla="*/ 41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41" y="57"/>
                  </a:moveTo>
                  <a:lnTo>
                    <a:pt x="0" y="14"/>
                  </a:lnTo>
                  <a:lnTo>
                    <a:pt x="14" y="0"/>
                  </a:lnTo>
                  <a:lnTo>
                    <a:pt x="57" y="40"/>
                  </a:lnTo>
                  <a:lnTo>
                    <a:pt x="41" y="57"/>
                  </a:lnTo>
                  <a:lnTo>
                    <a:pt x="41"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41" name="组合 540"/>
          <p:cNvGrpSpPr/>
          <p:nvPr/>
        </p:nvGrpSpPr>
        <p:grpSpPr>
          <a:xfrm>
            <a:off x="7029710" y="3054375"/>
            <a:ext cx="373823" cy="437524"/>
            <a:chOff x="5741988" y="3016250"/>
            <a:chExt cx="708026" cy="828676"/>
          </a:xfrm>
          <a:solidFill>
            <a:schemeClr val="tx1"/>
          </a:solidFill>
        </p:grpSpPr>
        <p:sp>
          <p:nvSpPr>
            <p:cNvPr id="542" name="Oval 286"/>
            <p:cNvSpPr>
              <a:spLocks noChangeArrowheads="1"/>
            </p:cNvSpPr>
            <p:nvPr/>
          </p:nvSpPr>
          <p:spPr bwMode="auto">
            <a:xfrm>
              <a:off x="5908676" y="3016250"/>
              <a:ext cx="130175" cy="160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287"/>
            <p:cNvSpPr>
              <a:spLocks noEditPoints="1"/>
            </p:cNvSpPr>
            <p:nvPr/>
          </p:nvSpPr>
          <p:spPr bwMode="auto">
            <a:xfrm>
              <a:off x="5741988" y="3192463"/>
              <a:ext cx="460375" cy="649288"/>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288"/>
            <p:cNvSpPr/>
            <p:nvPr/>
          </p:nvSpPr>
          <p:spPr bwMode="auto">
            <a:xfrm>
              <a:off x="5984876" y="3730625"/>
              <a:ext cx="92075" cy="111125"/>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289"/>
            <p:cNvSpPr>
              <a:spLocks noEditPoints="1"/>
            </p:cNvSpPr>
            <p:nvPr/>
          </p:nvSpPr>
          <p:spPr bwMode="auto">
            <a:xfrm>
              <a:off x="5978526" y="3373438"/>
              <a:ext cx="471488" cy="471488"/>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290"/>
            <p:cNvSpPr/>
            <p:nvPr/>
          </p:nvSpPr>
          <p:spPr bwMode="auto">
            <a:xfrm>
              <a:off x="6118226" y="3446463"/>
              <a:ext cx="34925"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291"/>
            <p:cNvSpPr/>
            <p:nvPr/>
          </p:nvSpPr>
          <p:spPr bwMode="auto">
            <a:xfrm>
              <a:off x="6275388" y="3446463"/>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8" name="Freeform 292"/>
            <p:cNvSpPr/>
            <p:nvPr/>
          </p:nvSpPr>
          <p:spPr bwMode="auto">
            <a:xfrm>
              <a:off x="6335713" y="3511550"/>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9" name="Freeform 293"/>
            <p:cNvSpPr/>
            <p:nvPr/>
          </p:nvSpPr>
          <p:spPr bwMode="auto">
            <a:xfrm>
              <a:off x="6057901" y="3511550"/>
              <a:ext cx="34925"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0" name="Freeform 294"/>
            <p:cNvSpPr/>
            <p:nvPr/>
          </p:nvSpPr>
          <p:spPr bwMode="auto">
            <a:xfrm>
              <a:off x="6335713" y="3673475"/>
              <a:ext cx="34925" cy="31750"/>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1" name="Freeform 295"/>
            <p:cNvSpPr/>
            <p:nvPr/>
          </p:nvSpPr>
          <p:spPr bwMode="auto">
            <a:xfrm>
              <a:off x="6057901" y="3673475"/>
              <a:ext cx="34925" cy="31750"/>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2" name="Freeform 296"/>
            <p:cNvSpPr/>
            <p:nvPr/>
          </p:nvSpPr>
          <p:spPr bwMode="auto">
            <a:xfrm>
              <a:off x="6275388" y="3730625"/>
              <a:ext cx="33338" cy="38100"/>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3" name="Freeform 297"/>
            <p:cNvSpPr/>
            <p:nvPr/>
          </p:nvSpPr>
          <p:spPr bwMode="auto">
            <a:xfrm>
              <a:off x="6118226" y="3730625"/>
              <a:ext cx="34925" cy="38100"/>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Oval 298"/>
            <p:cNvSpPr>
              <a:spLocks noChangeArrowheads="1"/>
            </p:cNvSpPr>
            <p:nvPr/>
          </p:nvSpPr>
          <p:spPr bwMode="auto">
            <a:xfrm>
              <a:off x="6194426" y="3590925"/>
              <a:ext cx="3492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299"/>
            <p:cNvSpPr/>
            <p:nvPr/>
          </p:nvSpPr>
          <p:spPr bwMode="auto">
            <a:xfrm>
              <a:off x="6145213" y="3492500"/>
              <a:ext cx="84138" cy="98425"/>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56" name="组合 555"/>
          <p:cNvGrpSpPr/>
          <p:nvPr/>
        </p:nvGrpSpPr>
        <p:grpSpPr>
          <a:xfrm>
            <a:off x="9483650" y="3084908"/>
            <a:ext cx="355774" cy="435741"/>
            <a:chOff x="5749925" y="3003550"/>
            <a:chExt cx="692151" cy="847725"/>
          </a:xfrm>
          <a:solidFill>
            <a:schemeClr val="tx1"/>
          </a:solidFill>
        </p:grpSpPr>
        <p:sp>
          <p:nvSpPr>
            <p:cNvPr id="557" name="Freeform 433"/>
            <p:cNvSpPr/>
            <p:nvPr/>
          </p:nvSpPr>
          <p:spPr bwMode="auto">
            <a:xfrm>
              <a:off x="5964238" y="3208338"/>
              <a:ext cx="114300" cy="130175"/>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8" name="Freeform 434"/>
            <p:cNvSpPr/>
            <p:nvPr/>
          </p:nvSpPr>
          <p:spPr bwMode="auto">
            <a:xfrm>
              <a:off x="6364288" y="3224213"/>
              <a:ext cx="77788" cy="38100"/>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9" name="Freeform 435"/>
            <p:cNvSpPr/>
            <p:nvPr/>
          </p:nvSpPr>
          <p:spPr bwMode="auto">
            <a:xfrm>
              <a:off x="6353175" y="3105150"/>
              <a:ext cx="80963" cy="50800"/>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0" name="Freeform 436"/>
            <p:cNvSpPr/>
            <p:nvPr/>
          </p:nvSpPr>
          <p:spPr bwMode="auto">
            <a:xfrm>
              <a:off x="6300788" y="3003550"/>
              <a:ext cx="60325" cy="68263"/>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1" name="Freeform 437"/>
            <p:cNvSpPr>
              <a:spLocks noEditPoints="1"/>
            </p:cNvSpPr>
            <p:nvPr/>
          </p:nvSpPr>
          <p:spPr bwMode="auto">
            <a:xfrm>
              <a:off x="5749925" y="3025775"/>
              <a:ext cx="611188" cy="825500"/>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2" name="TextBox 561"/>
          <p:cNvSpPr txBox="1"/>
          <p:nvPr/>
        </p:nvSpPr>
        <p:spPr>
          <a:xfrm>
            <a:off x="1970051" y="1229851"/>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cxnSp>
        <p:nvCxnSpPr>
          <p:cNvPr id="563" name="直接连接符 56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par>
                                <p:cTn id="17" presetID="53" presetClass="entr" presetSubtype="16" fill="hold" nodeType="withEffect">
                                  <p:stCondLst>
                                    <p:cond delay="0"/>
                                  </p:stCondLst>
                                  <p:childTnLst>
                                    <p:set>
                                      <p:cBhvr>
                                        <p:cTn id="18" dur="1" fill="hold">
                                          <p:stCondLst>
                                            <p:cond delay="0"/>
                                          </p:stCondLst>
                                        </p:cTn>
                                        <p:tgtEl>
                                          <p:spTgt spid="501"/>
                                        </p:tgtEl>
                                        <p:attrNameLst>
                                          <p:attrName>style.visibility</p:attrName>
                                        </p:attrNameLst>
                                      </p:cBhvr>
                                      <p:to>
                                        <p:strVal val="visible"/>
                                      </p:to>
                                    </p:set>
                                    <p:anim calcmode="lin" valueType="num">
                                      <p:cBhvr>
                                        <p:cTn id="19" dur="500" fill="hold"/>
                                        <p:tgtEl>
                                          <p:spTgt spid="501"/>
                                        </p:tgtEl>
                                        <p:attrNameLst>
                                          <p:attrName>ppt_w</p:attrName>
                                        </p:attrNameLst>
                                      </p:cBhvr>
                                      <p:tavLst>
                                        <p:tav tm="0">
                                          <p:val>
                                            <p:fltVal val="0"/>
                                          </p:val>
                                        </p:tav>
                                        <p:tav tm="100000">
                                          <p:val>
                                            <p:strVal val="#ppt_w"/>
                                          </p:val>
                                        </p:tav>
                                      </p:tavLst>
                                    </p:anim>
                                    <p:anim calcmode="lin" valueType="num">
                                      <p:cBhvr>
                                        <p:cTn id="20" dur="500" fill="hold"/>
                                        <p:tgtEl>
                                          <p:spTgt spid="501"/>
                                        </p:tgtEl>
                                        <p:attrNameLst>
                                          <p:attrName>ppt_h</p:attrName>
                                        </p:attrNameLst>
                                      </p:cBhvr>
                                      <p:tavLst>
                                        <p:tav tm="0">
                                          <p:val>
                                            <p:fltVal val="0"/>
                                          </p:val>
                                        </p:tav>
                                        <p:tav tm="100000">
                                          <p:val>
                                            <p:strVal val="#ppt_h"/>
                                          </p:val>
                                        </p:tav>
                                      </p:tavLst>
                                    </p:anim>
                                    <p:animEffect transition="in" filter="fade">
                                      <p:cBhvr>
                                        <p:cTn id="21" dur="500"/>
                                        <p:tgtEl>
                                          <p:spTgt spid="501"/>
                                        </p:tgtEl>
                                      </p:cBhvr>
                                    </p:animEffect>
                                  </p:childTnLst>
                                </p:cTn>
                              </p:par>
                              <p:par>
                                <p:cTn id="22" presetID="53" presetClass="entr" presetSubtype="16" fill="hold" nodeType="withEffect">
                                  <p:stCondLst>
                                    <p:cond delay="500"/>
                                  </p:stCondLst>
                                  <p:childTnLst>
                                    <p:set>
                                      <p:cBhvr>
                                        <p:cTn id="23" dur="1" fill="hold">
                                          <p:stCondLst>
                                            <p:cond delay="0"/>
                                          </p:stCondLst>
                                        </p:cTn>
                                        <p:tgtEl>
                                          <p:spTgt spid="513"/>
                                        </p:tgtEl>
                                        <p:attrNameLst>
                                          <p:attrName>style.visibility</p:attrName>
                                        </p:attrNameLst>
                                      </p:cBhvr>
                                      <p:to>
                                        <p:strVal val="visible"/>
                                      </p:to>
                                    </p:set>
                                    <p:anim calcmode="lin" valueType="num">
                                      <p:cBhvr>
                                        <p:cTn id="24" dur="500" fill="hold"/>
                                        <p:tgtEl>
                                          <p:spTgt spid="513"/>
                                        </p:tgtEl>
                                        <p:attrNameLst>
                                          <p:attrName>ppt_w</p:attrName>
                                        </p:attrNameLst>
                                      </p:cBhvr>
                                      <p:tavLst>
                                        <p:tav tm="0">
                                          <p:val>
                                            <p:fltVal val="0"/>
                                          </p:val>
                                        </p:tav>
                                        <p:tav tm="100000">
                                          <p:val>
                                            <p:strVal val="#ppt_w"/>
                                          </p:val>
                                        </p:tav>
                                      </p:tavLst>
                                    </p:anim>
                                    <p:anim calcmode="lin" valueType="num">
                                      <p:cBhvr>
                                        <p:cTn id="25" dur="500" fill="hold"/>
                                        <p:tgtEl>
                                          <p:spTgt spid="513"/>
                                        </p:tgtEl>
                                        <p:attrNameLst>
                                          <p:attrName>ppt_h</p:attrName>
                                        </p:attrNameLst>
                                      </p:cBhvr>
                                      <p:tavLst>
                                        <p:tav tm="0">
                                          <p:val>
                                            <p:fltVal val="0"/>
                                          </p:val>
                                        </p:tav>
                                        <p:tav tm="100000">
                                          <p:val>
                                            <p:strVal val="#ppt_h"/>
                                          </p:val>
                                        </p:tav>
                                      </p:tavLst>
                                    </p:anim>
                                    <p:animEffect transition="in" filter="fade">
                                      <p:cBhvr>
                                        <p:cTn id="26" dur="500"/>
                                        <p:tgtEl>
                                          <p:spTgt spid="513"/>
                                        </p:tgtEl>
                                      </p:cBhvr>
                                    </p:animEffect>
                                  </p:childTnLst>
                                </p:cTn>
                              </p:par>
                              <p:par>
                                <p:cTn id="27" presetID="53" presetClass="entr" presetSubtype="16" fill="hold" grpId="0" nodeType="withEffect">
                                  <p:stCondLst>
                                    <p:cond delay="500"/>
                                  </p:stCondLst>
                                  <p:childTnLst>
                                    <p:set>
                                      <p:cBhvr>
                                        <p:cTn id="28" dur="1" fill="hold">
                                          <p:stCondLst>
                                            <p:cond delay="0"/>
                                          </p:stCondLst>
                                        </p:cTn>
                                        <p:tgtEl>
                                          <p:spTgt spid="497"/>
                                        </p:tgtEl>
                                        <p:attrNameLst>
                                          <p:attrName>style.visibility</p:attrName>
                                        </p:attrNameLst>
                                      </p:cBhvr>
                                      <p:to>
                                        <p:strVal val="visible"/>
                                      </p:to>
                                    </p:set>
                                    <p:anim calcmode="lin" valueType="num">
                                      <p:cBhvr>
                                        <p:cTn id="29" dur="500" fill="hold"/>
                                        <p:tgtEl>
                                          <p:spTgt spid="497"/>
                                        </p:tgtEl>
                                        <p:attrNameLst>
                                          <p:attrName>ppt_w</p:attrName>
                                        </p:attrNameLst>
                                      </p:cBhvr>
                                      <p:tavLst>
                                        <p:tav tm="0">
                                          <p:val>
                                            <p:fltVal val="0"/>
                                          </p:val>
                                        </p:tav>
                                        <p:tav tm="100000">
                                          <p:val>
                                            <p:strVal val="#ppt_w"/>
                                          </p:val>
                                        </p:tav>
                                      </p:tavLst>
                                    </p:anim>
                                    <p:anim calcmode="lin" valueType="num">
                                      <p:cBhvr>
                                        <p:cTn id="30" dur="500" fill="hold"/>
                                        <p:tgtEl>
                                          <p:spTgt spid="497"/>
                                        </p:tgtEl>
                                        <p:attrNameLst>
                                          <p:attrName>ppt_h</p:attrName>
                                        </p:attrNameLst>
                                      </p:cBhvr>
                                      <p:tavLst>
                                        <p:tav tm="0">
                                          <p:val>
                                            <p:fltVal val="0"/>
                                          </p:val>
                                        </p:tav>
                                        <p:tav tm="100000">
                                          <p:val>
                                            <p:strVal val="#ppt_h"/>
                                          </p:val>
                                        </p:tav>
                                      </p:tavLst>
                                    </p:anim>
                                    <p:animEffect transition="in" filter="fade">
                                      <p:cBhvr>
                                        <p:cTn id="31" dur="500"/>
                                        <p:tgtEl>
                                          <p:spTgt spid="497"/>
                                        </p:tgtEl>
                                      </p:cBhvr>
                                    </p:animEffect>
                                  </p:childTnLst>
                                </p:cTn>
                              </p:par>
                              <p:par>
                                <p:cTn id="32" presetID="53" presetClass="entr" presetSubtype="16" fill="hold" nodeType="withEffect">
                                  <p:stCondLst>
                                    <p:cond delay="0"/>
                                  </p:stCondLst>
                                  <p:childTnLst>
                                    <p:set>
                                      <p:cBhvr>
                                        <p:cTn id="33" dur="1" fill="hold">
                                          <p:stCondLst>
                                            <p:cond delay="0"/>
                                          </p:stCondLst>
                                        </p:cTn>
                                        <p:tgtEl>
                                          <p:spTgt spid="504"/>
                                        </p:tgtEl>
                                        <p:attrNameLst>
                                          <p:attrName>style.visibility</p:attrName>
                                        </p:attrNameLst>
                                      </p:cBhvr>
                                      <p:to>
                                        <p:strVal val="visible"/>
                                      </p:to>
                                    </p:set>
                                    <p:anim calcmode="lin" valueType="num">
                                      <p:cBhvr>
                                        <p:cTn id="34" dur="500" fill="hold"/>
                                        <p:tgtEl>
                                          <p:spTgt spid="504"/>
                                        </p:tgtEl>
                                        <p:attrNameLst>
                                          <p:attrName>ppt_w</p:attrName>
                                        </p:attrNameLst>
                                      </p:cBhvr>
                                      <p:tavLst>
                                        <p:tav tm="0">
                                          <p:val>
                                            <p:fltVal val="0"/>
                                          </p:val>
                                        </p:tav>
                                        <p:tav tm="100000">
                                          <p:val>
                                            <p:strVal val="#ppt_w"/>
                                          </p:val>
                                        </p:tav>
                                      </p:tavLst>
                                    </p:anim>
                                    <p:anim calcmode="lin" valueType="num">
                                      <p:cBhvr>
                                        <p:cTn id="35" dur="500" fill="hold"/>
                                        <p:tgtEl>
                                          <p:spTgt spid="504"/>
                                        </p:tgtEl>
                                        <p:attrNameLst>
                                          <p:attrName>ppt_h</p:attrName>
                                        </p:attrNameLst>
                                      </p:cBhvr>
                                      <p:tavLst>
                                        <p:tav tm="0">
                                          <p:val>
                                            <p:fltVal val="0"/>
                                          </p:val>
                                        </p:tav>
                                        <p:tav tm="100000">
                                          <p:val>
                                            <p:strVal val="#ppt_h"/>
                                          </p:val>
                                        </p:tav>
                                      </p:tavLst>
                                    </p:anim>
                                    <p:animEffect transition="in" filter="fade">
                                      <p:cBhvr>
                                        <p:cTn id="36" dur="500"/>
                                        <p:tgtEl>
                                          <p:spTgt spid="504"/>
                                        </p:tgtEl>
                                      </p:cBhvr>
                                    </p:animEffect>
                                  </p:childTnLst>
                                </p:cTn>
                              </p:par>
                              <p:par>
                                <p:cTn id="37" presetID="53" presetClass="entr" presetSubtype="16" fill="hold" nodeType="withEffect">
                                  <p:stCondLst>
                                    <p:cond delay="500"/>
                                  </p:stCondLst>
                                  <p:childTnLst>
                                    <p:set>
                                      <p:cBhvr>
                                        <p:cTn id="38" dur="1" fill="hold">
                                          <p:stCondLst>
                                            <p:cond delay="0"/>
                                          </p:stCondLst>
                                        </p:cTn>
                                        <p:tgtEl>
                                          <p:spTgt spid="519"/>
                                        </p:tgtEl>
                                        <p:attrNameLst>
                                          <p:attrName>style.visibility</p:attrName>
                                        </p:attrNameLst>
                                      </p:cBhvr>
                                      <p:to>
                                        <p:strVal val="visible"/>
                                      </p:to>
                                    </p:set>
                                    <p:anim calcmode="lin" valueType="num">
                                      <p:cBhvr>
                                        <p:cTn id="39" dur="500" fill="hold"/>
                                        <p:tgtEl>
                                          <p:spTgt spid="519"/>
                                        </p:tgtEl>
                                        <p:attrNameLst>
                                          <p:attrName>ppt_w</p:attrName>
                                        </p:attrNameLst>
                                      </p:cBhvr>
                                      <p:tavLst>
                                        <p:tav tm="0">
                                          <p:val>
                                            <p:fltVal val="0"/>
                                          </p:val>
                                        </p:tav>
                                        <p:tav tm="100000">
                                          <p:val>
                                            <p:strVal val="#ppt_w"/>
                                          </p:val>
                                        </p:tav>
                                      </p:tavLst>
                                    </p:anim>
                                    <p:anim calcmode="lin" valueType="num">
                                      <p:cBhvr>
                                        <p:cTn id="40" dur="500" fill="hold"/>
                                        <p:tgtEl>
                                          <p:spTgt spid="519"/>
                                        </p:tgtEl>
                                        <p:attrNameLst>
                                          <p:attrName>ppt_h</p:attrName>
                                        </p:attrNameLst>
                                      </p:cBhvr>
                                      <p:tavLst>
                                        <p:tav tm="0">
                                          <p:val>
                                            <p:fltVal val="0"/>
                                          </p:val>
                                        </p:tav>
                                        <p:tav tm="100000">
                                          <p:val>
                                            <p:strVal val="#ppt_h"/>
                                          </p:val>
                                        </p:tav>
                                      </p:tavLst>
                                    </p:anim>
                                    <p:animEffect transition="in" filter="fade">
                                      <p:cBhvr>
                                        <p:cTn id="41" dur="500"/>
                                        <p:tgtEl>
                                          <p:spTgt spid="519"/>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498"/>
                                        </p:tgtEl>
                                        <p:attrNameLst>
                                          <p:attrName>style.visibility</p:attrName>
                                        </p:attrNameLst>
                                      </p:cBhvr>
                                      <p:to>
                                        <p:strVal val="visible"/>
                                      </p:to>
                                    </p:set>
                                    <p:anim calcmode="lin" valueType="num">
                                      <p:cBhvr>
                                        <p:cTn id="44" dur="500" fill="hold"/>
                                        <p:tgtEl>
                                          <p:spTgt spid="498"/>
                                        </p:tgtEl>
                                        <p:attrNameLst>
                                          <p:attrName>ppt_w</p:attrName>
                                        </p:attrNameLst>
                                      </p:cBhvr>
                                      <p:tavLst>
                                        <p:tav tm="0">
                                          <p:val>
                                            <p:fltVal val="0"/>
                                          </p:val>
                                        </p:tav>
                                        <p:tav tm="100000">
                                          <p:val>
                                            <p:strVal val="#ppt_w"/>
                                          </p:val>
                                        </p:tav>
                                      </p:tavLst>
                                    </p:anim>
                                    <p:anim calcmode="lin" valueType="num">
                                      <p:cBhvr>
                                        <p:cTn id="45" dur="500" fill="hold"/>
                                        <p:tgtEl>
                                          <p:spTgt spid="498"/>
                                        </p:tgtEl>
                                        <p:attrNameLst>
                                          <p:attrName>ppt_h</p:attrName>
                                        </p:attrNameLst>
                                      </p:cBhvr>
                                      <p:tavLst>
                                        <p:tav tm="0">
                                          <p:val>
                                            <p:fltVal val="0"/>
                                          </p:val>
                                        </p:tav>
                                        <p:tav tm="100000">
                                          <p:val>
                                            <p:strVal val="#ppt_h"/>
                                          </p:val>
                                        </p:tav>
                                      </p:tavLst>
                                    </p:anim>
                                    <p:animEffect transition="in" filter="fade">
                                      <p:cBhvr>
                                        <p:cTn id="46" dur="500"/>
                                        <p:tgtEl>
                                          <p:spTgt spid="498"/>
                                        </p:tgtEl>
                                      </p:cBhvr>
                                    </p:animEffect>
                                  </p:childTnLst>
                                </p:cTn>
                              </p:par>
                              <p:par>
                                <p:cTn id="47" presetID="53" presetClass="entr" presetSubtype="16" fill="hold" nodeType="withEffect">
                                  <p:stCondLst>
                                    <p:cond delay="0"/>
                                  </p:stCondLst>
                                  <p:childTnLst>
                                    <p:set>
                                      <p:cBhvr>
                                        <p:cTn id="48" dur="1" fill="hold">
                                          <p:stCondLst>
                                            <p:cond delay="0"/>
                                          </p:stCondLst>
                                        </p:cTn>
                                        <p:tgtEl>
                                          <p:spTgt spid="507"/>
                                        </p:tgtEl>
                                        <p:attrNameLst>
                                          <p:attrName>style.visibility</p:attrName>
                                        </p:attrNameLst>
                                      </p:cBhvr>
                                      <p:to>
                                        <p:strVal val="visible"/>
                                      </p:to>
                                    </p:set>
                                    <p:anim calcmode="lin" valueType="num">
                                      <p:cBhvr>
                                        <p:cTn id="49" dur="500" fill="hold"/>
                                        <p:tgtEl>
                                          <p:spTgt spid="507"/>
                                        </p:tgtEl>
                                        <p:attrNameLst>
                                          <p:attrName>ppt_w</p:attrName>
                                        </p:attrNameLst>
                                      </p:cBhvr>
                                      <p:tavLst>
                                        <p:tav tm="0">
                                          <p:val>
                                            <p:fltVal val="0"/>
                                          </p:val>
                                        </p:tav>
                                        <p:tav tm="100000">
                                          <p:val>
                                            <p:strVal val="#ppt_w"/>
                                          </p:val>
                                        </p:tav>
                                      </p:tavLst>
                                    </p:anim>
                                    <p:anim calcmode="lin" valueType="num">
                                      <p:cBhvr>
                                        <p:cTn id="50" dur="500" fill="hold"/>
                                        <p:tgtEl>
                                          <p:spTgt spid="507"/>
                                        </p:tgtEl>
                                        <p:attrNameLst>
                                          <p:attrName>ppt_h</p:attrName>
                                        </p:attrNameLst>
                                      </p:cBhvr>
                                      <p:tavLst>
                                        <p:tav tm="0">
                                          <p:val>
                                            <p:fltVal val="0"/>
                                          </p:val>
                                        </p:tav>
                                        <p:tav tm="100000">
                                          <p:val>
                                            <p:strVal val="#ppt_h"/>
                                          </p:val>
                                        </p:tav>
                                      </p:tavLst>
                                    </p:anim>
                                    <p:animEffect transition="in" filter="fade">
                                      <p:cBhvr>
                                        <p:cTn id="51" dur="500"/>
                                        <p:tgtEl>
                                          <p:spTgt spid="507"/>
                                        </p:tgtEl>
                                      </p:cBhvr>
                                    </p:animEffect>
                                  </p:childTnLst>
                                </p:cTn>
                              </p:par>
                              <p:par>
                                <p:cTn id="52" presetID="53" presetClass="entr" presetSubtype="16" fill="hold" nodeType="withEffect">
                                  <p:stCondLst>
                                    <p:cond delay="500"/>
                                  </p:stCondLst>
                                  <p:childTnLst>
                                    <p:set>
                                      <p:cBhvr>
                                        <p:cTn id="53" dur="1" fill="hold">
                                          <p:stCondLst>
                                            <p:cond delay="0"/>
                                          </p:stCondLst>
                                        </p:cTn>
                                        <p:tgtEl>
                                          <p:spTgt spid="541"/>
                                        </p:tgtEl>
                                        <p:attrNameLst>
                                          <p:attrName>style.visibility</p:attrName>
                                        </p:attrNameLst>
                                      </p:cBhvr>
                                      <p:to>
                                        <p:strVal val="visible"/>
                                      </p:to>
                                    </p:set>
                                    <p:anim calcmode="lin" valueType="num">
                                      <p:cBhvr>
                                        <p:cTn id="54" dur="500" fill="hold"/>
                                        <p:tgtEl>
                                          <p:spTgt spid="541"/>
                                        </p:tgtEl>
                                        <p:attrNameLst>
                                          <p:attrName>ppt_w</p:attrName>
                                        </p:attrNameLst>
                                      </p:cBhvr>
                                      <p:tavLst>
                                        <p:tav tm="0">
                                          <p:val>
                                            <p:fltVal val="0"/>
                                          </p:val>
                                        </p:tav>
                                        <p:tav tm="100000">
                                          <p:val>
                                            <p:strVal val="#ppt_w"/>
                                          </p:val>
                                        </p:tav>
                                      </p:tavLst>
                                    </p:anim>
                                    <p:anim calcmode="lin" valueType="num">
                                      <p:cBhvr>
                                        <p:cTn id="55" dur="500" fill="hold"/>
                                        <p:tgtEl>
                                          <p:spTgt spid="541"/>
                                        </p:tgtEl>
                                        <p:attrNameLst>
                                          <p:attrName>ppt_h</p:attrName>
                                        </p:attrNameLst>
                                      </p:cBhvr>
                                      <p:tavLst>
                                        <p:tav tm="0">
                                          <p:val>
                                            <p:fltVal val="0"/>
                                          </p:val>
                                        </p:tav>
                                        <p:tav tm="100000">
                                          <p:val>
                                            <p:strVal val="#ppt_h"/>
                                          </p:val>
                                        </p:tav>
                                      </p:tavLst>
                                    </p:anim>
                                    <p:animEffect transition="in" filter="fade">
                                      <p:cBhvr>
                                        <p:cTn id="56" dur="500"/>
                                        <p:tgtEl>
                                          <p:spTgt spid="541"/>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499"/>
                                        </p:tgtEl>
                                        <p:attrNameLst>
                                          <p:attrName>style.visibility</p:attrName>
                                        </p:attrNameLst>
                                      </p:cBhvr>
                                      <p:to>
                                        <p:strVal val="visible"/>
                                      </p:to>
                                    </p:set>
                                    <p:anim calcmode="lin" valueType="num">
                                      <p:cBhvr>
                                        <p:cTn id="59" dur="500" fill="hold"/>
                                        <p:tgtEl>
                                          <p:spTgt spid="499"/>
                                        </p:tgtEl>
                                        <p:attrNameLst>
                                          <p:attrName>ppt_w</p:attrName>
                                        </p:attrNameLst>
                                      </p:cBhvr>
                                      <p:tavLst>
                                        <p:tav tm="0">
                                          <p:val>
                                            <p:fltVal val="0"/>
                                          </p:val>
                                        </p:tav>
                                        <p:tav tm="100000">
                                          <p:val>
                                            <p:strVal val="#ppt_w"/>
                                          </p:val>
                                        </p:tav>
                                      </p:tavLst>
                                    </p:anim>
                                    <p:anim calcmode="lin" valueType="num">
                                      <p:cBhvr>
                                        <p:cTn id="60" dur="500" fill="hold"/>
                                        <p:tgtEl>
                                          <p:spTgt spid="499"/>
                                        </p:tgtEl>
                                        <p:attrNameLst>
                                          <p:attrName>ppt_h</p:attrName>
                                        </p:attrNameLst>
                                      </p:cBhvr>
                                      <p:tavLst>
                                        <p:tav tm="0">
                                          <p:val>
                                            <p:fltVal val="0"/>
                                          </p:val>
                                        </p:tav>
                                        <p:tav tm="100000">
                                          <p:val>
                                            <p:strVal val="#ppt_h"/>
                                          </p:val>
                                        </p:tav>
                                      </p:tavLst>
                                    </p:anim>
                                    <p:animEffect transition="in" filter="fade">
                                      <p:cBhvr>
                                        <p:cTn id="61" dur="500"/>
                                        <p:tgtEl>
                                          <p:spTgt spid="499"/>
                                        </p:tgtEl>
                                      </p:cBhvr>
                                    </p:animEffect>
                                  </p:childTnLst>
                                </p:cTn>
                              </p:par>
                              <p:par>
                                <p:cTn id="62" presetID="53" presetClass="entr" presetSubtype="16" fill="hold" nodeType="withEffect">
                                  <p:stCondLst>
                                    <p:cond delay="0"/>
                                  </p:stCondLst>
                                  <p:childTnLst>
                                    <p:set>
                                      <p:cBhvr>
                                        <p:cTn id="63" dur="1" fill="hold">
                                          <p:stCondLst>
                                            <p:cond delay="0"/>
                                          </p:stCondLst>
                                        </p:cTn>
                                        <p:tgtEl>
                                          <p:spTgt spid="510"/>
                                        </p:tgtEl>
                                        <p:attrNameLst>
                                          <p:attrName>style.visibility</p:attrName>
                                        </p:attrNameLst>
                                      </p:cBhvr>
                                      <p:to>
                                        <p:strVal val="visible"/>
                                      </p:to>
                                    </p:set>
                                    <p:anim calcmode="lin" valueType="num">
                                      <p:cBhvr>
                                        <p:cTn id="64" dur="500" fill="hold"/>
                                        <p:tgtEl>
                                          <p:spTgt spid="510"/>
                                        </p:tgtEl>
                                        <p:attrNameLst>
                                          <p:attrName>ppt_w</p:attrName>
                                        </p:attrNameLst>
                                      </p:cBhvr>
                                      <p:tavLst>
                                        <p:tav tm="0">
                                          <p:val>
                                            <p:fltVal val="0"/>
                                          </p:val>
                                        </p:tav>
                                        <p:tav tm="100000">
                                          <p:val>
                                            <p:strVal val="#ppt_w"/>
                                          </p:val>
                                        </p:tav>
                                      </p:tavLst>
                                    </p:anim>
                                    <p:anim calcmode="lin" valueType="num">
                                      <p:cBhvr>
                                        <p:cTn id="65" dur="500" fill="hold"/>
                                        <p:tgtEl>
                                          <p:spTgt spid="510"/>
                                        </p:tgtEl>
                                        <p:attrNameLst>
                                          <p:attrName>ppt_h</p:attrName>
                                        </p:attrNameLst>
                                      </p:cBhvr>
                                      <p:tavLst>
                                        <p:tav tm="0">
                                          <p:val>
                                            <p:fltVal val="0"/>
                                          </p:val>
                                        </p:tav>
                                        <p:tav tm="100000">
                                          <p:val>
                                            <p:strVal val="#ppt_h"/>
                                          </p:val>
                                        </p:tav>
                                      </p:tavLst>
                                    </p:anim>
                                    <p:animEffect transition="in" filter="fade">
                                      <p:cBhvr>
                                        <p:cTn id="66" dur="500"/>
                                        <p:tgtEl>
                                          <p:spTgt spid="510"/>
                                        </p:tgtEl>
                                      </p:cBhvr>
                                    </p:animEffect>
                                  </p:childTnLst>
                                </p:cTn>
                              </p:par>
                              <p:par>
                                <p:cTn id="67" presetID="53" presetClass="entr" presetSubtype="16" fill="hold" grpId="0" nodeType="withEffect">
                                  <p:stCondLst>
                                    <p:cond delay="500"/>
                                  </p:stCondLst>
                                  <p:childTnLst>
                                    <p:set>
                                      <p:cBhvr>
                                        <p:cTn id="68" dur="1" fill="hold">
                                          <p:stCondLst>
                                            <p:cond delay="0"/>
                                          </p:stCondLst>
                                        </p:cTn>
                                        <p:tgtEl>
                                          <p:spTgt spid="500"/>
                                        </p:tgtEl>
                                        <p:attrNameLst>
                                          <p:attrName>style.visibility</p:attrName>
                                        </p:attrNameLst>
                                      </p:cBhvr>
                                      <p:to>
                                        <p:strVal val="visible"/>
                                      </p:to>
                                    </p:set>
                                    <p:anim calcmode="lin" valueType="num">
                                      <p:cBhvr>
                                        <p:cTn id="69" dur="500" fill="hold"/>
                                        <p:tgtEl>
                                          <p:spTgt spid="500"/>
                                        </p:tgtEl>
                                        <p:attrNameLst>
                                          <p:attrName>ppt_w</p:attrName>
                                        </p:attrNameLst>
                                      </p:cBhvr>
                                      <p:tavLst>
                                        <p:tav tm="0">
                                          <p:val>
                                            <p:fltVal val="0"/>
                                          </p:val>
                                        </p:tav>
                                        <p:tav tm="100000">
                                          <p:val>
                                            <p:strVal val="#ppt_w"/>
                                          </p:val>
                                        </p:tav>
                                      </p:tavLst>
                                    </p:anim>
                                    <p:anim calcmode="lin" valueType="num">
                                      <p:cBhvr>
                                        <p:cTn id="70" dur="500" fill="hold"/>
                                        <p:tgtEl>
                                          <p:spTgt spid="500"/>
                                        </p:tgtEl>
                                        <p:attrNameLst>
                                          <p:attrName>ppt_h</p:attrName>
                                        </p:attrNameLst>
                                      </p:cBhvr>
                                      <p:tavLst>
                                        <p:tav tm="0">
                                          <p:val>
                                            <p:fltVal val="0"/>
                                          </p:val>
                                        </p:tav>
                                        <p:tav tm="100000">
                                          <p:val>
                                            <p:strVal val="#ppt_h"/>
                                          </p:val>
                                        </p:tav>
                                      </p:tavLst>
                                    </p:anim>
                                    <p:animEffect transition="in" filter="fade">
                                      <p:cBhvr>
                                        <p:cTn id="71" dur="500"/>
                                        <p:tgtEl>
                                          <p:spTgt spid="500"/>
                                        </p:tgtEl>
                                      </p:cBhvr>
                                    </p:animEffect>
                                  </p:childTnLst>
                                </p:cTn>
                              </p:par>
                              <p:par>
                                <p:cTn id="72" presetID="53" presetClass="entr" presetSubtype="16" fill="hold" nodeType="withEffect">
                                  <p:stCondLst>
                                    <p:cond delay="500"/>
                                  </p:stCondLst>
                                  <p:childTnLst>
                                    <p:set>
                                      <p:cBhvr>
                                        <p:cTn id="73" dur="1" fill="hold">
                                          <p:stCondLst>
                                            <p:cond delay="0"/>
                                          </p:stCondLst>
                                        </p:cTn>
                                        <p:tgtEl>
                                          <p:spTgt spid="556"/>
                                        </p:tgtEl>
                                        <p:attrNameLst>
                                          <p:attrName>style.visibility</p:attrName>
                                        </p:attrNameLst>
                                      </p:cBhvr>
                                      <p:to>
                                        <p:strVal val="visible"/>
                                      </p:to>
                                    </p:set>
                                    <p:anim calcmode="lin" valueType="num">
                                      <p:cBhvr>
                                        <p:cTn id="74" dur="500" fill="hold"/>
                                        <p:tgtEl>
                                          <p:spTgt spid="556"/>
                                        </p:tgtEl>
                                        <p:attrNameLst>
                                          <p:attrName>ppt_w</p:attrName>
                                        </p:attrNameLst>
                                      </p:cBhvr>
                                      <p:tavLst>
                                        <p:tav tm="0">
                                          <p:val>
                                            <p:fltVal val="0"/>
                                          </p:val>
                                        </p:tav>
                                        <p:tav tm="100000">
                                          <p:val>
                                            <p:strVal val="#ppt_w"/>
                                          </p:val>
                                        </p:tav>
                                      </p:tavLst>
                                    </p:anim>
                                    <p:anim calcmode="lin" valueType="num">
                                      <p:cBhvr>
                                        <p:cTn id="75" dur="500" fill="hold"/>
                                        <p:tgtEl>
                                          <p:spTgt spid="556"/>
                                        </p:tgtEl>
                                        <p:attrNameLst>
                                          <p:attrName>ppt_h</p:attrName>
                                        </p:attrNameLst>
                                      </p:cBhvr>
                                      <p:tavLst>
                                        <p:tav tm="0">
                                          <p:val>
                                            <p:fltVal val="0"/>
                                          </p:val>
                                        </p:tav>
                                        <p:tav tm="100000">
                                          <p:val>
                                            <p:strVal val="#ppt_h"/>
                                          </p:val>
                                        </p:tav>
                                      </p:tavLst>
                                    </p:anim>
                                    <p:animEffect transition="in" filter="fade">
                                      <p:cBhvr>
                                        <p:cTn id="76" dur="500"/>
                                        <p:tgtEl>
                                          <p:spTgt spid="556"/>
                                        </p:tgtEl>
                                      </p:cBhvr>
                                    </p:animEffect>
                                  </p:childTnLst>
                                </p:cTn>
                              </p:par>
                            </p:childTnLst>
                          </p:cTn>
                        </p:par>
                        <p:par>
                          <p:cTn id="77" fill="hold">
                            <p:stCondLst>
                              <p:cond delay="1000"/>
                            </p:stCondLst>
                            <p:childTnLst>
                              <p:par>
                                <p:cTn id="78" presetID="18" presetClass="entr" presetSubtype="3" fill="hold" grpId="0" nodeType="afterEffect">
                                  <p:stCondLst>
                                    <p:cond delay="0"/>
                                  </p:stCondLst>
                                  <p:childTnLst>
                                    <p:set>
                                      <p:cBhvr>
                                        <p:cTn id="79" dur="1" fill="hold">
                                          <p:stCondLst>
                                            <p:cond delay="0"/>
                                          </p:stCondLst>
                                        </p:cTn>
                                        <p:tgtEl>
                                          <p:spTgt spid="562"/>
                                        </p:tgtEl>
                                        <p:attrNameLst>
                                          <p:attrName>style.visibility</p:attrName>
                                        </p:attrNameLst>
                                      </p:cBhvr>
                                      <p:to>
                                        <p:strVal val="visible"/>
                                      </p:to>
                                    </p:set>
                                    <p:animEffect transition="in" filter="strips(upRight)">
                                      <p:cBhvr>
                                        <p:cTn id="80" dur="500"/>
                                        <p:tgtEl>
                                          <p:spTgt spid="562"/>
                                        </p:tgtEl>
                                      </p:cBhvr>
                                    </p:animEffect>
                                  </p:childTnLst>
                                </p:cTn>
                              </p:par>
                            </p:childTnLst>
                          </p:cTn>
                        </p:par>
                        <p:par>
                          <p:cTn id="81" fill="hold">
                            <p:stCondLst>
                              <p:cond delay="1500"/>
                            </p:stCondLst>
                            <p:childTnLst>
                              <p:par>
                                <p:cTn id="82" presetID="22" presetClass="entr" presetSubtype="8" fill="hold" nodeType="afterEffect">
                                  <p:stCondLst>
                                    <p:cond delay="0"/>
                                  </p:stCondLst>
                                  <p:childTnLst>
                                    <p:set>
                                      <p:cBhvr>
                                        <p:cTn id="83" dur="1" fill="hold">
                                          <p:stCondLst>
                                            <p:cond delay="0"/>
                                          </p:stCondLst>
                                        </p:cTn>
                                        <p:tgtEl>
                                          <p:spTgt spid="563"/>
                                        </p:tgtEl>
                                        <p:attrNameLst>
                                          <p:attrName>style.visibility</p:attrName>
                                        </p:attrNameLst>
                                      </p:cBhvr>
                                      <p:to>
                                        <p:strVal val="visible"/>
                                      </p:to>
                                    </p:set>
                                    <p:animEffect transition="in" filter="wipe(left)">
                                      <p:cBhvr>
                                        <p:cTn id="84" dur="500"/>
                                        <p:tgtEl>
                                          <p:spTgt spid="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97" grpId="0"/>
      <p:bldP spid="498" grpId="0"/>
      <p:bldP spid="499" grpId="0"/>
      <p:bldP spid="500" grpId="0"/>
      <p:bldP spid="56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可行性分析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a:endCxn id="6" idx="2"/>
          </p:cNvCxnSpPr>
          <p:nvPr/>
        </p:nvCxnSpPr>
        <p:spPr>
          <a:xfrm>
            <a:off x="4729435" y="4300755"/>
            <a:ext cx="855329" cy="111229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5" idx="0"/>
          </p:cNvCxnSpPr>
          <p:nvPr/>
        </p:nvCxnSpPr>
        <p:spPr>
          <a:xfrm flipV="1">
            <a:off x="6097588" y="3724691"/>
            <a:ext cx="0" cy="115212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6" idx="6"/>
          </p:cNvCxnSpPr>
          <p:nvPr/>
        </p:nvCxnSpPr>
        <p:spPr>
          <a:xfrm flipV="1">
            <a:off x="6610411" y="4300755"/>
            <a:ext cx="783320" cy="111229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5561357" y="4876819"/>
            <a:ext cx="1072461" cy="1072461"/>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Freeform 75"/>
          <p:cNvSpPr>
            <a:spLocks noEditPoints="1"/>
          </p:cNvSpPr>
          <p:nvPr/>
        </p:nvSpPr>
        <p:spPr bwMode="auto">
          <a:xfrm>
            <a:off x="5882927" y="5221277"/>
            <a:ext cx="429319" cy="424495"/>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15" name="组合 14"/>
          <p:cNvGrpSpPr/>
          <p:nvPr/>
        </p:nvGrpSpPr>
        <p:grpSpPr>
          <a:xfrm>
            <a:off x="4365011" y="3711918"/>
            <a:ext cx="792088" cy="792088"/>
            <a:chOff x="1008115" y="2542722"/>
            <a:chExt cx="1360493" cy="1360493"/>
          </a:xfrm>
        </p:grpSpPr>
        <p:grpSp>
          <p:nvGrpSpPr>
            <p:cNvPr id="16" name="组合 1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7" name="TextBox 16"/>
            <p:cNvSpPr txBox="1"/>
            <p:nvPr/>
          </p:nvSpPr>
          <p:spPr>
            <a:xfrm>
              <a:off x="1454053" y="2935704"/>
              <a:ext cx="468617" cy="634366"/>
            </a:xfrm>
            <a:prstGeom prst="rect">
              <a:avLst/>
            </a:prstGeom>
            <a:noFill/>
          </p:spPr>
          <p:txBody>
            <a:bodyPr wrap="none" rtlCol="0">
              <a:spAutoFit/>
            </a:bodyPr>
            <a:lstStyle/>
            <a:p>
              <a:pPr algn="ctr"/>
              <a:r>
                <a:rPr lang="en-US" altLang="zh-CN" b="1" dirty="0">
                  <a:latin typeface="Impact MT Std" pitchFamily="34" charset="0"/>
                  <a:ea typeface="微软雅黑" panose="020B0503020204020204" pitchFamily="34" charset="-122"/>
                </a:rPr>
                <a:t>1</a:t>
              </a:r>
              <a:endParaRPr lang="en-US" altLang="zh-CN" b="1" dirty="0" smtClean="0">
                <a:latin typeface="Impact MT Std" pitchFamily="34" charset="0"/>
                <a:ea typeface="微软雅黑" panose="020B0503020204020204" pitchFamily="34" charset="-122"/>
              </a:endParaRPr>
            </a:p>
          </p:txBody>
        </p:sp>
      </p:grpSp>
      <p:grpSp>
        <p:nvGrpSpPr>
          <p:cNvPr id="20" name="组合 19"/>
          <p:cNvGrpSpPr/>
          <p:nvPr/>
        </p:nvGrpSpPr>
        <p:grpSpPr>
          <a:xfrm>
            <a:off x="5737547" y="2932603"/>
            <a:ext cx="792088" cy="792088"/>
            <a:chOff x="1008115" y="2542722"/>
            <a:chExt cx="1360493" cy="1360493"/>
          </a:xfrm>
        </p:grpSpPr>
        <p:grpSp>
          <p:nvGrpSpPr>
            <p:cNvPr id="21" name="组合 20"/>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2" name="TextBox 21"/>
            <p:cNvSpPr txBox="1"/>
            <p:nvPr/>
          </p:nvSpPr>
          <p:spPr>
            <a:xfrm>
              <a:off x="1430649" y="2935704"/>
              <a:ext cx="515424" cy="63436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a:t>
              </a:r>
            </a:p>
          </p:txBody>
        </p:sp>
      </p:grpSp>
      <p:grpSp>
        <p:nvGrpSpPr>
          <p:cNvPr id="25" name="组合 24"/>
          <p:cNvGrpSpPr/>
          <p:nvPr/>
        </p:nvGrpSpPr>
        <p:grpSpPr>
          <a:xfrm>
            <a:off x="7033691" y="3724691"/>
            <a:ext cx="792088" cy="792088"/>
            <a:chOff x="1008115" y="2542722"/>
            <a:chExt cx="1360493" cy="1360493"/>
          </a:xfrm>
        </p:grpSpPr>
        <p:grpSp>
          <p:nvGrpSpPr>
            <p:cNvPr id="26" name="组合 2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7" name="TextBox 26"/>
            <p:cNvSpPr txBox="1"/>
            <p:nvPr/>
          </p:nvSpPr>
          <p:spPr>
            <a:xfrm>
              <a:off x="1425142" y="2935704"/>
              <a:ext cx="526437" cy="63436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3</a:t>
              </a:r>
            </a:p>
          </p:txBody>
        </p:sp>
      </p:grpSp>
      <p:sp>
        <p:nvSpPr>
          <p:cNvPr id="30" name="标题 11"/>
          <p:cNvSpPr txBox="1"/>
          <p:nvPr/>
        </p:nvSpPr>
        <p:spPr>
          <a:xfrm>
            <a:off x="2497187" y="2788587"/>
            <a:ext cx="2736069"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1" name="标题 11"/>
          <p:cNvSpPr txBox="1"/>
          <p:nvPr/>
        </p:nvSpPr>
        <p:spPr>
          <a:xfrm>
            <a:off x="5161483" y="1772816"/>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2" name="标题 11"/>
          <p:cNvSpPr txBox="1"/>
          <p:nvPr/>
        </p:nvSpPr>
        <p:spPr>
          <a:xfrm>
            <a:off x="7537747" y="2788587"/>
            <a:ext cx="2624227"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4" name="矩形 85"/>
          <p:cNvSpPr>
            <a:spLocks noChangeArrowheads="1"/>
          </p:cNvSpPr>
          <p:nvPr/>
        </p:nvSpPr>
        <p:spPr bwMode="auto">
          <a:xfrm>
            <a:off x="8113811" y="4585360"/>
            <a:ext cx="3097721" cy="45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208" tIns="57603" rIns="115208" bIns="57603">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hangingPunct="1">
              <a:spcBef>
                <a:spcPct val="0"/>
              </a:spcBef>
              <a:buFont typeface="Arial" panose="020B0604020202020204" pitchFamily="34" charset="0"/>
              <a:buNone/>
            </a:pPr>
            <a:r>
              <a:rPr lang="zh-CN" altLang="en-US" sz="2200" b="1" dirty="0">
                <a:sym typeface="微软雅黑" panose="020B0503020204020204" pitchFamily="34" charset="-122"/>
              </a:rPr>
              <a:t>添加主要观点</a:t>
            </a:r>
            <a:endParaRPr lang="zh-CN" altLang="en-US" sz="2200" dirty="0">
              <a:latin typeface="Arial" panose="020B0604020202020204" pitchFamily="34" charset="0"/>
              <a:ea typeface="宋体" panose="02010600030101010101" pitchFamily="2" charset="-122"/>
            </a:endParaRPr>
          </a:p>
        </p:txBody>
      </p:sp>
      <p:sp>
        <p:nvSpPr>
          <p:cNvPr id="35" name="文本框 13"/>
          <p:cNvSpPr txBox="1"/>
          <p:nvPr/>
        </p:nvSpPr>
        <p:spPr>
          <a:xfrm>
            <a:off x="7700003" y="5068350"/>
            <a:ext cx="3654168" cy="1384986"/>
          </a:xfrm>
          <a:prstGeom prst="rect">
            <a:avLst/>
          </a:prstGeom>
          <a:noFill/>
        </p:spPr>
        <p:txBody>
          <a:bodyPr wrap="square" lIns="91435" tIns="45716" rIns="91435" bIns="45716" rtlCol="0">
            <a:spAutoFit/>
          </a:bodyPr>
          <a:lstStyle/>
          <a:p>
            <a:pPr>
              <a:lnSpc>
                <a:spcPct val="120000"/>
              </a:lnSpc>
              <a:spcBef>
                <a:spcPct val="0"/>
              </a:spcBef>
              <a:buNone/>
            </a:pP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100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par>
                                <p:cTn id="23" presetID="22" presetClass="entr" presetSubtype="4" fill="hold" nodeType="withEffect">
                                  <p:stCondLst>
                                    <p:cond delay="1500"/>
                                  </p:stCondLst>
                                  <p:childTnLst>
                                    <p:set>
                                      <p:cBhvr>
                                        <p:cTn id="24" dur="1" fill="hold">
                                          <p:stCondLst>
                                            <p:cond delay="0"/>
                                          </p:stCondLst>
                                        </p:cTn>
                                        <p:tgtEl>
                                          <p:spTgt spid="3"/>
                                        </p:tgtEl>
                                        <p:attrNameLst>
                                          <p:attrName>style.visibility</p:attrName>
                                        </p:attrNameLst>
                                      </p:cBhvr>
                                      <p:to>
                                        <p:strVal val="visible"/>
                                      </p:to>
                                    </p:set>
                                    <p:animEffect transition="in" filter="wipe(down)">
                                      <p:cBhvr>
                                        <p:cTn id="25" dur="500"/>
                                        <p:tgtEl>
                                          <p:spTgt spid="3"/>
                                        </p:tgtEl>
                                      </p:cBhvr>
                                    </p:animEffect>
                                  </p:childTnLst>
                                </p:cTn>
                              </p:par>
                              <p:par>
                                <p:cTn id="26" presetID="22" presetClass="entr" presetSubtype="4" fill="hold" nodeType="withEffect">
                                  <p:stCondLst>
                                    <p:cond delay="1500"/>
                                  </p:stCondLst>
                                  <p:childTnLst>
                                    <p:set>
                                      <p:cBhvr>
                                        <p:cTn id="27" dur="1" fill="hold">
                                          <p:stCondLst>
                                            <p:cond delay="0"/>
                                          </p:stCondLst>
                                        </p:cTn>
                                        <p:tgtEl>
                                          <p:spTgt spid="10"/>
                                        </p:tgtEl>
                                        <p:attrNameLst>
                                          <p:attrName>style.visibility</p:attrName>
                                        </p:attrNameLst>
                                      </p:cBhvr>
                                      <p:to>
                                        <p:strVal val="visible"/>
                                      </p:to>
                                    </p:set>
                                    <p:animEffect transition="in" filter="wipe(down)">
                                      <p:cBhvr>
                                        <p:cTn id="28" dur="500"/>
                                        <p:tgtEl>
                                          <p:spTgt spid="10"/>
                                        </p:tgtEl>
                                      </p:cBhvr>
                                    </p:animEffect>
                                  </p:childTnLst>
                                </p:cTn>
                              </p:par>
                              <p:par>
                                <p:cTn id="29" presetID="22" presetClass="entr" presetSubtype="4" fill="hold" nodeType="withEffect">
                                  <p:stCondLst>
                                    <p:cond delay="150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500"/>
                            </p:stCondLst>
                            <p:childTnLst>
                              <p:par>
                                <p:cTn id="33" presetID="53" presetClass="entr" presetSubtype="16"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childTnLst>
                          </p:cTn>
                        </p:par>
                        <p:par>
                          <p:cTn id="38" fill="hold">
                            <p:stCondLst>
                              <p:cond delay="1000"/>
                            </p:stCondLst>
                            <p:childTnLst>
                              <p:par>
                                <p:cTn id="39" presetID="53" presetClass="entr" presetSubtype="16"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1500"/>
                            </p:stCondLst>
                            <p:childTnLst>
                              <p:par>
                                <p:cTn id="45" presetID="53" presetClass="entr" presetSubtype="16"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32"/>
                                        </p:tgtEl>
                                        <p:attrNameLst>
                                          <p:attrName>style.visibility</p:attrName>
                                        </p:attrNameLst>
                                      </p:cBhvr>
                                      <p:to>
                                        <p:strVal val="visible"/>
                                      </p:to>
                                    </p:set>
                                    <p:anim calcmode="lin" valueType="num">
                                      <p:cBhvr>
                                        <p:cTn id="62" dur="500" fill="hold"/>
                                        <p:tgtEl>
                                          <p:spTgt spid="32"/>
                                        </p:tgtEl>
                                        <p:attrNameLst>
                                          <p:attrName>ppt_w</p:attrName>
                                        </p:attrNameLst>
                                      </p:cBhvr>
                                      <p:tavLst>
                                        <p:tav tm="0">
                                          <p:val>
                                            <p:fltVal val="0"/>
                                          </p:val>
                                        </p:tav>
                                        <p:tav tm="100000">
                                          <p:val>
                                            <p:strVal val="#ppt_w"/>
                                          </p:val>
                                        </p:tav>
                                      </p:tavLst>
                                    </p:anim>
                                    <p:anim calcmode="lin" valueType="num">
                                      <p:cBhvr>
                                        <p:cTn id="63" dur="500" fill="hold"/>
                                        <p:tgtEl>
                                          <p:spTgt spid="32"/>
                                        </p:tgtEl>
                                        <p:attrNameLst>
                                          <p:attrName>ppt_h</p:attrName>
                                        </p:attrNameLst>
                                      </p:cBhvr>
                                      <p:tavLst>
                                        <p:tav tm="0">
                                          <p:val>
                                            <p:fltVal val="0"/>
                                          </p:val>
                                        </p:tav>
                                        <p:tav tm="100000">
                                          <p:val>
                                            <p:strVal val="#ppt_h"/>
                                          </p:val>
                                        </p:tav>
                                      </p:tavLst>
                                    </p:anim>
                                    <p:animEffect transition="in" filter="fade">
                                      <p:cBhvr>
                                        <p:cTn id="64" dur="500"/>
                                        <p:tgtEl>
                                          <p:spTgt spid="32"/>
                                        </p:tgtEl>
                                      </p:cBhvr>
                                    </p:animEffect>
                                  </p:childTnLst>
                                </p:cTn>
                              </p:par>
                            </p:childTnLst>
                          </p:cTn>
                        </p:par>
                        <p:par>
                          <p:cTn id="65" fill="hold">
                            <p:stCondLst>
                              <p:cond delay="2000"/>
                            </p:stCondLst>
                            <p:childTnLst>
                              <p:par>
                                <p:cTn id="66" presetID="22" presetClass="entr" presetSubtype="2" fill="hold" grpId="0"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wipe(right)">
                                      <p:cBhvr>
                                        <p:cTn id="68" dur="500"/>
                                        <p:tgtEl>
                                          <p:spTgt spid="34"/>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wipe(right)">
                                      <p:cBhvr>
                                        <p:cTn id="71" dur="750"/>
                                        <p:tgtEl>
                                          <p:spTgt spid="35"/>
                                        </p:tgtEl>
                                      </p:cBhvr>
                                    </p:animEffect>
                                  </p:childTnLst>
                                </p:cTn>
                              </p:par>
                            </p:childTnLst>
                          </p:cTn>
                        </p:par>
                        <p:par>
                          <p:cTn id="72" fill="hold">
                            <p:stCondLst>
                              <p:cond delay="2500"/>
                            </p:stCondLst>
                            <p:childTnLst>
                              <p:par>
                                <p:cTn id="73" presetID="22" presetClass="entr" presetSubtype="8"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wipe(left)">
                                      <p:cBhvr>
                                        <p:cTn id="7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animBg="1"/>
      <p:bldP spid="30" grpId="0"/>
      <p:bldP spid="31" grpId="0"/>
      <p:bldP spid="32"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23093" y="548680"/>
            <a:ext cx="1584176" cy="45745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7" idx="5"/>
          </p:cNvCxnSpPr>
          <p:nvPr/>
        </p:nvCxnSpPr>
        <p:spPr>
          <a:xfrm>
            <a:off x="1723725" y="1059477"/>
            <a:ext cx="1565550" cy="64133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41844" cy="800221"/>
            </a:xfrm>
            <a:prstGeom prst="rect">
              <a:avLst/>
            </a:prstGeom>
            <a:noFill/>
          </p:spPr>
          <p:txBody>
            <a:bodyPr wrap="none" rtlCol="0">
              <a:spAutoFit/>
            </a:bodyPr>
            <a:lstStyle/>
            <a:p>
              <a:r>
                <a:rPr lang="en-US" altLang="zh-CN" sz="2000" dirty="0" smtClean="0">
                  <a:latin typeface="Impact MT Std" pitchFamily="34" charset="0"/>
                  <a:ea typeface="微软雅黑" panose="020B0503020204020204" pitchFamily="34" charset="-122"/>
                </a:rPr>
                <a:t>3</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945459"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产品与运营</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产品概述</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产品形式</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产品功能</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网络营销方案</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线</a:t>
              </a:r>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下推广方案</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执行方式</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114" name="组合 113"/>
          <p:cNvGrpSpPr/>
          <p:nvPr/>
        </p:nvGrpSpPr>
        <p:grpSpPr>
          <a:xfrm>
            <a:off x="5092960" y="4221668"/>
            <a:ext cx="1436675" cy="227965"/>
            <a:chOff x="4369395" y="3284984"/>
            <a:chExt cx="1436675" cy="227965"/>
          </a:xfrm>
        </p:grpSpPr>
        <p:sp>
          <p:nvSpPr>
            <p:cNvPr id="11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利润来源分析</a:t>
              </a:r>
            </a:p>
          </p:txBody>
        </p:sp>
        <p:grpSp>
          <p:nvGrpSpPr>
            <p:cNvPr id="116" name="组合 115"/>
            <p:cNvGrpSpPr/>
            <p:nvPr/>
          </p:nvGrpSpPr>
          <p:grpSpPr>
            <a:xfrm>
              <a:off x="4369395" y="3316401"/>
              <a:ext cx="168551" cy="168551"/>
              <a:chOff x="5005199" y="3717032"/>
              <a:chExt cx="168551" cy="168551"/>
            </a:xfrm>
          </p:grpSpPr>
          <p:sp>
            <p:nvSpPr>
              <p:cNvPr id="117" name="椭圆 11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18" name="等腰三角形 11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6" name="KSO_Shape"/>
          <p:cNvSpPr/>
          <p:nvPr/>
        </p:nvSpPr>
        <p:spPr bwMode="auto">
          <a:xfrm>
            <a:off x="3467982" y="3038388"/>
            <a:ext cx="730795" cy="72348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6"/>
                                        </p:tgtEl>
                                        <p:attrNameLst>
                                          <p:attrName>style.visibility</p:attrName>
                                        </p:attrNameLst>
                                      </p:cBhvr>
                                      <p:to>
                                        <p:strVal val="visible"/>
                                      </p:to>
                                    </p:set>
                                    <p:anim calcmode="lin" valueType="num">
                                      <p:cBhvr>
                                        <p:cTn id="34" dur="500" fill="hold"/>
                                        <p:tgtEl>
                                          <p:spTgt spid="76"/>
                                        </p:tgtEl>
                                        <p:attrNameLst>
                                          <p:attrName>ppt_w</p:attrName>
                                        </p:attrNameLst>
                                      </p:cBhvr>
                                      <p:tavLst>
                                        <p:tav tm="0">
                                          <p:val>
                                            <p:fltVal val="0"/>
                                          </p:val>
                                        </p:tav>
                                        <p:tav tm="100000">
                                          <p:val>
                                            <p:strVal val="#ppt_w"/>
                                          </p:val>
                                        </p:tav>
                                      </p:tavLst>
                                    </p:anim>
                                    <p:anim calcmode="lin" valueType="num">
                                      <p:cBhvr>
                                        <p:cTn id="35" dur="500" fill="hold"/>
                                        <p:tgtEl>
                                          <p:spTgt spid="76"/>
                                        </p:tgtEl>
                                        <p:attrNameLst>
                                          <p:attrName>ppt_h</p:attrName>
                                        </p:attrNameLst>
                                      </p:cBhvr>
                                      <p:tavLst>
                                        <p:tav tm="0">
                                          <p:val>
                                            <p:fltVal val="0"/>
                                          </p:val>
                                        </p:tav>
                                        <p:tav tm="100000">
                                          <p:val>
                                            <p:strVal val="#ppt_h"/>
                                          </p:val>
                                        </p:tav>
                                      </p:tavLst>
                                    </p:anim>
                                    <p:animEffect transition="in" filter="fade">
                                      <p:cBhvr>
                                        <p:cTn id="36" dur="500"/>
                                        <p:tgtEl>
                                          <p:spTgt spid="76"/>
                                        </p:tgtEl>
                                      </p:cBhvr>
                                    </p:animEffect>
                                    <p:anim calcmode="lin" valueType="num">
                                      <p:cBhvr>
                                        <p:cTn id="37" dur="500" fill="hold"/>
                                        <p:tgtEl>
                                          <p:spTgt spid="76"/>
                                        </p:tgtEl>
                                        <p:attrNameLst>
                                          <p:attrName>ppt_x</p:attrName>
                                        </p:attrNameLst>
                                      </p:cBhvr>
                                      <p:tavLst>
                                        <p:tav tm="0">
                                          <p:val>
                                            <p:fltVal val="0.5"/>
                                          </p:val>
                                        </p:tav>
                                        <p:tav tm="100000">
                                          <p:val>
                                            <p:strVal val="#ppt_x"/>
                                          </p:val>
                                        </p:tav>
                                      </p:tavLst>
                                    </p:anim>
                                    <p:anim calcmode="lin" valueType="num">
                                      <p:cBhvr>
                                        <p:cTn id="38" dur="500" fill="hold"/>
                                        <p:tgtEl>
                                          <p:spTgt spid="76"/>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09"/>
                                        </p:tgtEl>
                                        <p:attrNameLst>
                                          <p:attrName>style.visibility</p:attrName>
                                        </p:attrNameLst>
                                      </p:cBhvr>
                                      <p:to>
                                        <p:strVal val="visible"/>
                                      </p:to>
                                    </p:set>
                                    <p:anim calcmode="lin" valueType="num">
                                      <p:cBhvr>
                                        <p:cTn id="90" dur="500" fill="hold"/>
                                        <p:tgtEl>
                                          <p:spTgt spid="109"/>
                                        </p:tgtEl>
                                        <p:attrNameLst>
                                          <p:attrName>ppt_w</p:attrName>
                                        </p:attrNameLst>
                                      </p:cBhvr>
                                      <p:tavLst>
                                        <p:tav tm="0">
                                          <p:val>
                                            <p:fltVal val="0"/>
                                          </p:val>
                                        </p:tav>
                                        <p:tav tm="100000">
                                          <p:val>
                                            <p:strVal val="#ppt_w"/>
                                          </p:val>
                                        </p:tav>
                                      </p:tavLst>
                                    </p:anim>
                                    <p:anim calcmode="lin" valueType="num">
                                      <p:cBhvr>
                                        <p:cTn id="91" dur="500" fill="hold"/>
                                        <p:tgtEl>
                                          <p:spTgt spid="109"/>
                                        </p:tgtEl>
                                        <p:attrNameLst>
                                          <p:attrName>ppt_h</p:attrName>
                                        </p:attrNameLst>
                                      </p:cBhvr>
                                      <p:tavLst>
                                        <p:tav tm="0">
                                          <p:val>
                                            <p:fltVal val="0"/>
                                          </p:val>
                                        </p:tav>
                                        <p:tav tm="100000">
                                          <p:val>
                                            <p:strVal val="#ppt_h"/>
                                          </p:val>
                                        </p:tav>
                                      </p:tavLst>
                                    </p:anim>
                                    <p:animEffect transition="in" filter="fade">
                                      <p:cBhvr>
                                        <p:cTn id="92" dur="500"/>
                                        <p:tgtEl>
                                          <p:spTgt spid="109"/>
                                        </p:tgtEl>
                                      </p:cBhvr>
                                    </p:animEffect>
                                  </p:childTnLst>
                                </p:cTn>
                              </p:par>
                              <p:par>
                                <p:cTn id="93" presetID="53" presetClass="entr" presetSubtype="16" fill="hold" nodeType="withEffect">
                                  <p:stCondLst>
                                    <p:cond delay="500"/>
                                  </p:stCondLst>
                                  <p:childTnLst>
                                    <p:set>
                                      <p:cBhvr>
                                        <p:cTn id="94" dur="1" fill="hold">
                                          <p:stCondLst>
                                            <p:cond delay="0"/>
                                          </p:stCondLst>
                                        </p:cTn>
                                        <p:tgtEl>
                                          <p:spTgt spid="114"/>
                                        </p:tgtEl>
                                        <p:attrNameLst>
                                          <p:attrName>style.visibility</p:attrName>
                                        </p:attrNameLst>
                                      </p:cBhvr>
                                      <p:to>
                                        <p:strVal val="visible"/>
                                      </p:to>
                                    </p:set>
                                    <p:anim calcmode="lin" valueType="num">
                                      <p:cBhvr>
                                        <p:cTn id="95" dur="500" fill="hold"/>
                                        <p:tgtEl>
                                          <p:spTgt spid="114"/>
                                        </p:tgtEl>
                                        <p:attrNameLst>
                                          <p:attrName>ppt_w</p:attrName>
                                        </p:attrNameLst>
                                      </p:cBhvr>
                                      <p:tavLst>
                                        <p:tav tm="0">
                                          <p:val>
                                            <p:fltVal val="0"/>
                                          </p:val>
                                        </p:tav>
                                        <p:tav tm="100000">
                                          <p:val>
                                            <p:strVal val="#ppt_w"/>
                                          </p:val>
                                        </p:tav>
                                      </p:tavLst>
                                    </p:anim>
                                    <p:anim calcmode="lin" valueType="num">
                                      <p:cBhvr>
                                        <p:cTn id="96" dur="500" fill="hold"/>
                                        <p:tgtEl>
                                          <p:spTgt spid="114"/>
                                        </p:tgtEl>
                                        <p:attrNameLst>
                                          <p:attrName>ppt_h</p:attrName>
                                        </p:attrNameLst>
                                      </p:cBhvr>
                                      <p:tavLst>
                                        <p:tav tm="0">
                                          <p:val>
                                            <p:fltVal val="0"/>
                                          </p:val>
                                        </p:tav>
                                        <p:tav tm="100000">
                                          <p:val>
                                            <p:strVal val="#ppt_h"/>
                                          </p:val>
                                        </p:tav>
                                      </p:tavLst>
                                    </p:anim>
                                    <p:animEffect transition="in" filter="fade">
                                      <p:cBhvr>
                                        <p:cTn id="97" dur="500"/>
                                        <p:tgtEl>
                                          <p:spTgt spid="114"/>
                                        </p:tgtEl>
                                      </p:cBhvr>
                                    </p:animEffect>
                                  </p:childTnLst>
                                </p:cTn>
                              </p:par>
                              <p:par>
                                <p:cTn id="98" presetID="53" presetClass="entr" presetSubtype="16" fill="hold" nodeType="withEffect">
                                  <p:stCondLst>
                                    <p:cond delay="500"/>
                                  </p:stCondLst>
                                  <p:childTnLst>
                                    <p:set>
                                      <p:cBhvr>
                                        <p:cTn id="99" dur="1" fill="hold">
                                          <p:stCondLst>
                                            <p:cond delay="0"/>
                                          </p:stCondLst>
                                        </p:cTn>
                                        <p:tgtEl>
                                          <p:spTgt spid="119"/>
                                        </p:tgtEl>
                                        <p:attrNameLst>
                                          <p:attrName>style.visibility</p:attrName>
                                        </p:attrNameLst>
                                      </p:cBhvr>
                                      <p:to>
                                        <p:strVal val="visible"/>
                                      </p:to>
                                    </p:set>
                                    <p:anim calcmode="lin" valueType="num">
                                      <p:cBhvr>
                                        <p:cTn id="100" dur="500" fill="hold"/>
                                        <p:tgtEl>
                                          <p:spTgt spid="119"/>
                                        </p:tgtEl>
                                        <p:attrNameLst>
                                          <p:attrName>ppt_w</p:attrName>
                                        </p:attrNameLst>
                                      </p:cBhvr>
                                      <p:tavLst>
                                        <p:tav tm="0">
                                          <p:val>
                                            <p:fltVal val="0"/>
                                          </p:val>
                                        </p:tav>
                                        <p:tav tm="100000">
                                          <p:val>
                                            <p:strVal val="#ppt_w"/>
                                          </p:val>
                                        </p:tav>
                                      </p:tavLst>
                                    </p:anim>
                                    <p:anim calcmode="lin" valueType="num">
                                      <p:cBhvr>
                                        <p:cTn id="101" dur="500" fill="hold"/>
                                        <p:tgtEl>
                                          <p:spTgt spid="119"/>
                                        </p:tgtEl>
                                        <p:attrNameLst>
                                          <p:attrName>ppt_h</p:attrName>
                                        </p:attrNameLst>
                                      </p:cBhvr>
                                      <p:tavLst>
                                        <p:tav tm="0">
                                          <p:val>
                                            <p:fltVal val="0"/>
                                          </p:val>
                                        </p:tav>
                                        <p:tav tm="100000">
                                          <p:val>
                                            <p:strVal val="#ppt_h"/>
                                          </p:val>
                                        </p:tav>
                                      </p:tavLst>
                                    </p:anim>
                                    <p:animEffect transition="in" filter="fade">
                                      <p:cBhvr>
                                        <p:cTn id="102" dur="500"/>
                                        <p:tgtEl>
                                          <p:spTgt spid="119"/>
                                        </p:tgtEl>
                                      </p:cBhvr>
                                    </p:animEffect>
                                  </p:childTnLst>
                                </p:cTn>
                              </p:par>
                            </p:childTnLst>
                          </p:cTn>
                        </p:par>
                        <p:par>
                          <p:cTn id="103" fill="hold">
                            <p:stCondLst>
                              <p:cond delay="3500"/>
                            </p:stCondLst>
                            <p:childTnLst>
                              <p:par>
                                <p:cTn id="104" presetID="22" presetClass="entr" presetSubtype="4" fill="hold" nodeType="afterEffect">
                                  <p:stCondLst>
                                    <p:cond delay="0"/>
                                  </p:stCondLst>
                                  <p:childTnLst>
                                    <p:set>
                                      <p:cBhvr>
                                        <p:cTn id="105" dur="1" fill="hold">
                                          <p:stCondLst>
                                            <p:cond delay="0"/>
                                          </p:stCondLst>
                                        </p:cTn>
                                        <p:tgtEl>
                                          <p:spTgt spid="2051"/>
                                        </p:tgtEl>
                                        <p:attrNameLst>
                                          <p:attrName>style.visibility</p:attrName>
                                        </p:attrNameLst>
                                      </p:cBhvr>
                                      <p:to>
                                        <p:strVal val="visible"/>
                                      </p:to>
                                    </p:set>
                                    <p:animEffect transition="in" filter="wipe(down)">
                                      <p:cBhvr>
                                        <p:cTn id="106" dur="500"/>
                                        <p:tgtEl>
                                          <p:spTgt spid="2051"/>
                                        </p:tgtEl>
                                      </p:cBhvr>
                                    </p:animEffect>
                                  </p:childTnLst>
                                </p:cTn>
                              </p:par>
                              <p:par>
                                <p:cTn id="107" presetID="53" presetClass="entr" presetSubtype="16" fill="hold" nodeType="withEffect">
                                  <p:stCondLst>
                                    <p:cond delay="0"/>
                                  </p:stCondLst>
                                  <p:childTnLst>
                                    <p:set>
                                      <p:cBhvr>
                                        <p:cTn id="108" dur="1" fill="hold">
                                          <p:stCondLst>
                                            <p:cond delay="0"/>
                                          </p:stCondLst>
                                        </p:cTn>
                                        <p:tgtEl>
                                          <p:spTgt spid="123"/>
                                        </p:tgtEl>
                                        <p:attrNameLst>
                                          <p:attrName>style.visibility</p:attrName>
                                        </p:attrNameLst>
                                      </p:cBhvr>
                                      <p:to>
                                        <p:strVal val="visible"/>
                                      </p:to>
                                    </p:set>
                                    <p:anim calcmode="lin" valueType="num">
                                      <p:cBhvr>
                                        <p:cTn id="109" dur="500" fill="hold"/>
                                        <p:tgtEl>
                                          <p:spTgt spid="123"/>
                                        </p:tgtEl>
                                        <p:attrNameLst>
                                          <p:attrName>ppt_w</p:attrName>
                                        </p:attrNameLst>
                                      </p:cBhvr>
                                      <p:tavLst>
                                        <p:tav tm="0">
                                          <p:val>
                                            <p:fltVal val="0"/>
                                          </p:val>
                                        </p:tav>
                                        <p:tav tm="100000">
                                          <p:val>
                                            <p:strVal val="#ppt_w"/>
                                          </p:val>
                                        </p:tav>
                                      </p:tavLst>
                                    </p:anim>
                                    <p:anim calcmode="lin" valueType="num">
                                      <p:cBhvr>
                                        <p:cTn id="110" dur="500" fill="hold"/>
                                        <p:tgtEl>
                                          <p:spTgt spid="123"/>
                                        </p:tgtEl>
                                        <p:attrNameLst>
                                          <p:attrName>ppt_h</p:attrName>
                                        </p:attrNameLst>
                                      </p:cBhvr>
                                      <p:tavLst>
                                        <p:tav tm="0">
                                          <p:val>
                                            <p:fltVal val="0"/>
                                          </p:val>
                                        </p:tav>
                                        <p:tav tm="100000">
                                          <p:val>
                                            <p:strVal val="#ppt_h"/>
                                          </p:val>
                                        </p:tav>
                                      </p:tavLst>
                                    </p:anim>
                                    <p:animEffect transition="in" filter="fade">
                                      <p:cBhvr>
                                        <p:cTn id="111" dur="500"/>
                                        <p:tgtEl>
                                          <p:spTgt spid="123"/>
                                        </p:tgtEl>
                                      </p:cBhvr>
                                    </p:animEffect>
                                  </p:childTnLst>
                                </p:cTn>
                              </p:par>
                            </p:childTnLst>
                          </p:cTn>
                        </p:par>
                        <p:par>
                          <p:cTn id="112" fill="hold">
                            <p:stCondLst>
                              <p:cond delay="4000"/>
                            </p:stCondLst>
                            <p:childTnLst>
                              <p:par>
                                <p:cTn id="113" presetID="22" presetClass="entr" presetSubtype="1" fill="hold" nodeType="afterEffect">
                                  <p:stCondLst>
                                    <p:cond delay="0"/>
                                  </p:stCondLst>
                                  <p:childTnLst>
                                    <p:set>
                                      <p:cBhvr>
                                        <p:cTn id="114" dur="1" fill="hold">
                                          <p:stCondLst>
                                            <p:cond delay="0"/>
                                          </p:stCondLst>
                                        </p:cTn>
                                        <p:tgtEl>
                                          <p:spTgt spid="2053"/>
                                        </p:tgtEl>
                                        <p:attrNameLst>
                                          <p:attrName>style.visibility</p:attrName>
                                        </p:attrNameLst>
                                      </p:cBhvr>
                                      <p:to>
                                        <p:strVal val="visible"/>
                                      </p:to>
                                    </p:set>
                                    <p:animEffect transition="in" filter="wipe(up)">
                                      <p:cBhvr>
                                        <p:cTn id="115" dur="500"/>
                                        <p:tgtEl>
                                          <p:spTgt spid="2053"/>
                                        </p:tgtEl>
                                      </p:cBhvr>
                                    </p:animEffect>
                                  </p:childTnLst>
                                </p:cTn>
                              </p:par>
                              <p:par>
                                <p:cTn id="116" presetID="53" presetClass="entr" presetSubtype="16" fill="hold" nodeType="withEffect">
                                  <p:stCondLst>
                                    <p:cond delay="0"/>
                                  </p:stCondLst>
                                  <p:childTnLst>
                                    <p:set>
                                      <p:cBhvr>
                                        <p:cTn id="117" dur="1" fill="hold">
                                          <p:stCondLst>
                                            <p:cond delay="0"/>
                                          </p:stCondLst>
                                        </p:cTn>
                                        <p:tgtEl>
                                          <p:spTgt spid="128"/>
                                        </p:tgtEl>
                                        <p:attrNameLst>
                                          <p:attrName>style.visibility</p:attrName>
                                        </p:attrNameLst>
                                      </p:cBhvr>
                                      <p:to>
                                        <p:strVal val="visible"/>
                                      </p:to>
                                    </p:set>
                                    <p:anim calcmode="lin" valueType="num">
                                      <p:cBhvr>
                                        <p:cTn id="118" dur="500" fill="hold"/>
                                        <p:tgtEl>
                                          <p:spTgt spid="128"/>
                                        </p:tgtEl>
                                        <p:attrNameLst>
                                          <p:attrName>ppt_w</p:attrName>
                                        </p:attrNameLst>
                                      </p:cBhvr>
                                      <p:tavLst>
                                        <p:tav tm="0">
                                          <p:val>
                                            <p:fltVal val="0"/>
                                          </p:val>
                                        </p:tav>
                                        <p:tav tm="100000">
                                          <p:val>
                                            <p:strVal val="#ppt_w"/>
                                          </p:val>
                                        </p:tav>
                                      </p:tavLst>
                                    </p:anim>
                                    <p:anim calcmode="lin" valueType="num">
                                      <p:cBhvr>
                                        <p:cTn id="119" dur="500" fill="hold"/>
                                        <p:tgtEl>
                                          <p:spTgt spid="128"/>
                                        </p:tgtEl>
                                        <p:attrNameLst>
                                          <p:attrName>ppt_h</p:attrName>
                                        </p:attrNameLst>
                                      </p:cBhvr>
                                      <p:tavLst>
                                        <p:tav tm="0">
                                          <p:val>
                                            <p:fltVal val="0"/>
                                          </p:val>
                                        </p:tav>
                                        <p:tav tm="100000">
                                          <p:val>
                                            <p:strVal val="#ppt_h"/>
                                          </p:val>
                                        </p:tav>
                                      </p:tavLst>
                                    </p:anim>
                                    <p:animEffect transition="in" filter="fade">
                                      <p:cBhvr>
                                        <p:cTn id="120" dur="500"/>
                                        <p:tgtEl>
                                          <p:spTgt spid="128"/>
                                        </p:tgtEl>
                                      </p:cBhvr>
                                    </p:animEffect>
                                  </p:childTnLst>
                                </p:cTn>
                              </p:par>
                            </p:childTnLst>
                          </p:cTn>
                        </p:par>
                        <p:par>
                          <p:cTn id="121" fill="hold">
                            <p:stCondLst>
                              <p:cond delay="4500"/>
                            </p:stCondLst>
                            <p:childTnLst>
                              <p:par>
                                <p:cTn id="122" presetID="22" presetClass="entr" presetSubtype="4" fill="hold" nodeType="afterEffect">
                                  <p:stCondLst>
                                    <p:cond delay="0"/>
                                  </p:stCondLst>
                                  <p:childTnLst>
                                    <p:set>
                                      <p:cBhvr>
                                        <p:cTn id="123" dur="1" fill="hold">
                                          <p:stCondLst>
                                            <p:cond delay="0"/>
                                          </p:stCondLst>
                                        </p:cTn>
                                        <p:tgtEl>
                                          <p:spTgt spid="2055"/>
                                        </p:tgtEl>
                                        <p:attrNameLst>
                                          <p:attrName>style.visibility</p:attrName>
                                        </p:attrNameLst>
                                      </p:cBhvr>
                                      <p:to>
                                        <p:strVal val="visible"/>
                                      </p:to>
                                    </p:set>
                                    <p:animEffect transition="in" filter="wipe(down)">
                                      <p:cBhvr>
                                        <p:cTn id="124" dur="500"/>
                                        <p:tgtEl>
                                          <p:spTgt spid="2055"/>
                                        </p:tgtEl>
                                      </p:cBhvr>
                                    </p:animEffect>
                                  </p:childTnLst>
                                </p:cTn>
                              </p:par>
                              <p:par>
                                <p:cTn id="125" presetID="53" presetClass="entr" presetSubtype="16" fill="hold" nodeType="withEffect">
                                  <p:stCondLst>
                                    <p:cond delay="0"/>
                                  </p:stCondLst>
                                  <p:childTnLst>
                                    <p:set>
                                      <p:cBhvr>
                                        <p:cTn id="126" dur="1" fill="hold">
                                          <p:stCondLst>
                                            <p:cond delay="0"/>
                                          </p:stCondLst>
                                        </p:cTn>
                                        <p:tgtEl>
                                          <p:spTgt spid="141"/>
                                        </p:tgtEl>
                                        <p:attrNameLst>
                                          <p:attrName>style.visibility</p:attrName>
                                        </p:attrNameLst>
                                      </p:cBhvr>
                                      <p:to>
                                        <p:strVal val="visible"/>
                                      </p:to>
                                    </p:set>
                                    <p:anim calcmode="lin" valueType="num">
                                      <p:cBhvr>
                                        <p:cTn id="127" dur="500" fill="hold"/>
                                        <p:tgtEl>
                                          <p:spTgt spid="141"/>
                                        </p:tgtEl>
                                        <p:attrNameLst>
                                          <p:attrName>ppt_w</p:attrName>
                                        </p:attrNameLst>
                                      </p:cBhvr>
                                      <p:tavLst>
                                        <p:tav tm="0">
                                          <p:val>
                                            <p:fltVal val="0"/>
                                          </p:val>
                                        </p:tav>
                                        <p:tav tm="100000">
                                          <p:val>
                                            <p:strVal val="#ppt_w"/>
                                          </p:val>
                                        </p:tav>
                                      </p:tavLst>
                                    </p:anim>
                                    <p:anim calcmode="lin" valueType="num">
                                      <p:cBhvr>
                                        <p:cTn id="128" dur="500" fill="hold"/>
                                        <p:tgtEl>
                                          <p:spTgt spid="141"/>
                                        </p:tgtEl>
                                        <p:attrNameLst>
                                          <p:attrName>ppt_h</p:attrName>
                                        </p:attrNameLst>
                                      </p:cBhvr>
                                      <p:tavLst>
                                        <p:tav tm="0">
                                          <p:val>
                                            <p:fltVal val="0"/>
                                          </p:val>
                                        </p:tav>
                                        <p:tav tm="100000">
                                          <p:val>
                                            <p:strVal val="#ppt_h"/>
                                          </p:val>
                                        </p:tav>
                                      </p:tavLst>
                                    </p:anim>
                                    <p:animEffect transition="in" filter="fade">
                                      <p:cBhvr>
                                        <p:cTn id="129" dur="500"/>
                                        <p:tgtEl>
                                          <p:spTgt spid="141"/>
                                        </p:tgtEl>
                                      </p:cBhvr>
                                    </p:animEffect>
                                  </p:childTnLst>
                                </p:cTn>
                              </p:par>
                            </p:childTnLst>
                          </p:cTn>
                        </p:par>
                        <p:par>
                          <p:cTn id="130" fill="hold">
                            <p:stCondLst>
                              <p:cond delay="5000"/>
                            </p:stCondLst>
                            <p:childTnLst>
                              <p:par>
                                <p:cTn id="131" presetID="22" presetClass="entr" presetSubtype="8"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Effect transition="in" filter="wipe(left)">
                                      <p:cBhvr>
                                        <p:cTn id="133"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产品概述</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489075" y="1127168"/>
            <a:ext cx="4013321" cy="4966128"/>
            <a:chOff x="865232" y="1286330"/>
            <a:chExt cx="4013321" cy="4966128"/>
          </a:xfrm>
        </p:grpSpPr>
        <p:pic>
          <p:nvPicPr>
            <p:cNvPr id="8" name="Picture 3"/>
            <p:cNvPicPr>
              <a:picLocks noChangeAspect="1"/>
            </p:cNvPicPr>
            <p:nvPr/>
          </p:nvPicPr>
          <p:blipFill rotWithShape="1">
            <a:blip r:embed="rId3" cstate="screen">
              <a:extLst>
                <a:ext uri="{28A0092B-C50C-407E-A947-70E740481C1C}">
                  <a14:useLocalDpi xmlns:a14="http://schemas.microsoft.com/office/drawing/2010/main"/>
                </a:ext>
              </a:extLst>
            </a:blip>
            <a:srcRect l="5354" t="8440" r="6203" b="10137"/>
            <a:stretch>
              <a:fillRect/>
            </a:stretch>
          </p:blipFill>
          <p:spPr>
            <a:xfrm>
              <a:off x="865232" y="1286330"/>
              <a:ext cx="4013321" cy="4966128"/>
            </a:xfrm>
            <a:prstGeom prst="rect">
              <a:avLst/>
            </a:prstGeom>
          </p:spPr>
        </p:pic>
        <p:sp>
          <p:nvSpPr>
            <p:cNvPr id="9" name="Rectangle 4"/>
            <p:cNvSpPr/>
            <p:nvPr/>
          </p:nvSpPr>
          <p:spPr>
            <a:xfrm>
              <a:off x="1454929" y="1875864"/>
              <a:ext cx="2838784" cy="3697941"/>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tx1"/>
                </a:solidFill>
              </a:endParaRPr>
            </a:p>
          </p:txBody>
        </p:sp>
      </p:grpSp>
      <p:grpSp>
        <p:nvGrpSpPr>
          <p:cNvPr id="10" name="组合 9"/>
          <p:cNvGrpSpPr/>
          <p:nvPr/>
        </p:nvGrpSpPr>
        <p:grpSpPr>
          <a:xfrm>
            <a:off x="5482021" y="1515626"/>
            <a:ext cx="4576006" cy="598848"/>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3" name="椭圆 12"/>
          <p:cNvSpPr/>
          <p:nvPr/>
        </p:nvSpPr>
        <p:spPr>
          <a:xfrm>
            <a:off x="5690851" y="1703033"/>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4" name="标题 4"/>
          <p:cNvSpPr txBox="1"/>
          <p:nvPr/>
        </p:nvSpPr>
        <p:spPr>
          <a:xfrm>
            <a:off x="6211327" y="1515626"/>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grpSp>
        <p:nvGrpSpPr>
          <p:cNvPr id="15" name="组合 14"/>
          <p:cNvGrpSpPr/>
          <p:nvPr/>
        </p:nvGrpSpPr>
        <p:grpSpPr>
          <a:xfrm>
            <a:off x="5482021" y="2207288"/>
            <a:ext cx="4431990" cy="598848"/>
            <a:chOff x="4304043" y="1286668"/>
            <a:chExt cx="3837944" cy="2757793"/>
          </a:xfrm>
          <a:effectLst>
            <a:outerShdw blurRad="381000" dist="254000" dir="8100000" algn="tr" rotWithShape="0">
              <a:prstClr val="black">
                <a:alpha val="40000"/>
              </a:prstClr>
            </a:outerShdw>
          </a:effectLst>
        </p:grpSpPr>
        <p:sp>
          <p:nvSpPr>
            <p:cNvPr id="16" name="圆角矩形 1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8" name="椭圆 17"/>
          <p:cNvSpPr/>
          <p:nvPr/>
        </p:nvSpPr>
        <p:spPr>
          <a:xfrm>
            <a:off x="5690851" y="2394695"/>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9" name="标题 4"/>
          <p:cNvSpPr txBox="1"/>
          <p:nvPr/>
        </p:nvSpPr>
        <p:spPr>
          <a:xfrm>
            <a:off x="6211327" y="2207288"/>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5482021" y="2904323"/>
            <a:ext cx="5152070" cy="598848"/>
            <a:chOff x="4304043" y="1286668"/>
            <a:chExt cx="3837944" cy="2757793"/>
          </a:xfrm>
          <a:effectLst>
            <a:outerShdw blurRad="381000" dist="254000" dir="8100000" algn="tr" rotWithShape="0">
              <a:prstClr val="black">
                <a:alpha val="40000"/>
              </a:prstClr>
            </a:outerShdw>
          </a:effectLst>
        </p:grpSpPr>
        <p:sp>
          <p:nvSpPr>
            <p:cNvPr id="21" name="圆角矩形 2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2" name="圆角矩形 2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3" name="椭圆 22"/>
          <p:cNvSpPr/>
          <p:nvPr/>
        </p:nvSpPr>
        <p:spPr>
          <a:xfrm>
            <a:off x="5690851" y="3091730"/>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4" name="标题 4"/>
          <p:cNvSpPr txBox="1"/>
          <p:nvPr/>
        </p:nvSpPr>
        <p:spPr>
          <a:xfrm>
            <a:off x="6211327" y="2904323"/>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482021" y="3595985"/>
            <a:ext cx="4287974" cy="598848"/>
            <a:chOff x="4304043" y="1286668"/>
            <a:chExt cx="3837944" cy="2757793"/>
          </a:xfrm>
          <a:effectLst>
            <a:outerShdw blurRad="381000" dist="254000" dir="8100000" algn="tr" rotWithShape="0">
              <a:prstClr val="black">
                <a:alpha val="40000"/>
              </a:prstClr>
            </a:outerShdw>
          </a:effectLst>
        </p:grpSpPr>
        <p:sp>
          <p:nvSpPr>
            <p:cNvPr id="26" name="圆角矩形 2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7" name="圆角矩形 26"/>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8" name="椭圆 27"/>
          <p:cNvSpPr/>
          <p:nvPr/>
        </p:nvSpPr>
        <p:spPr>
          <a:xfrm>
            <a:off x="5690851" y="3783392"/>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9" name="标题 4"/>
          <p:cNvSpPr txBox="1"/>
          <p:nvPr/>
        </p:nvSpPr>
        <p:spPr>
          <a:xfrm>
            <a:off x="6211327" y="3595985"/>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sp>
        <p:nvSpPr>
          <p:cNvPr id="30" name="标题 11"/>
          <p:cNvSpPr txBox="1"/>
          <p:nvPr/>
        </p:nvSpPr>
        <p:spPr>
          <a:xfrm>
            <a:off x="5737547" y="5083044"/>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1" name="标题 11"/>
          <p:cNvSpPr txBox="1"/>
          <p:nvPr/>
        </p:nvSpPr>
        <p:spPr>
          <a:xfrm>
            <a:off x="5747288" y="4732132"/>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a:latin typeface="微软雅黑" panose="020B0503020204020204" pitchFamily="34" charset="-122"/>
                <a:ea typeface="微软雅黑" panose="020B0503020204020204" pitchFamily="34" charset="-122"/>
              </a:rPr>
              <a:t>输入标题</a:t>
            </a:r>
            <a:r>
              <a:rPr lang="en-US" altLang="zh-CN" sz="1200" dirty="0">
                <a:latin typeface="微软雅黑" panose="020B0503020204020204" pitchFamily="34" charset="-122"/>
                <a:ea typeface="微软雅黑" panose="020B0503020204020204" pitchFamily="34" charset="-122"/>
                <a:cs typeface="Open Sans" panose="020B0606030504020204" pitchFamily="34" charset="0"/>
              </a:rPr>
              <a:t>.</a:t>
            </a:r>
          </a:p>
        </p:txBody>
      </p:sp>
      <p:cxnSp>
        <p:nvCxnSpPr>
          <p:cNvPr id="32" name="直接连接符 3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Effect transition="in" filter="fade">
                                      <p:cBhvr>
                                        <p:cTn id="18" dur="500"/>
                                        <p:tgtEl>
                                          <p:spTgt spid="7"/>
                                        </p:tgtEl>
                                      </p:cBhvr>
                                    </p:animEffect>
                                  </p:childTnLst>
                                </p:cTn>
                              </p:par>
                              <p:par>
                                <p:cTn id="19" presetID="2" presetClass="entr" presetSubtype="8" fill="hold" nodeType="withEffect">
                                  <p:stCondLst>
                                    <p:cond delay="50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0-#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5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10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100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1+#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10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150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0-#ppt_w/2"/>
                                          </p:val>
                                        </p:tav>
                                        <p:tav tm="100000">
                                          <p:val>
                                            <p:strVal val="#ppt_x"/>
                                          </p:val>
                                        </p:tav>
                                      </p:tavLst>
                                    </p:anim>
                                    <p:anim calcmode="lin" valueType="num">
                                      <p:cBhvr additive="base">
                                        <p:cTn id="46" dur="500" fill="hold"/>
                                        <p:tgtEl>
                                          <p:spTgt spid="20"/>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150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0-#ppt_w/2"/>
                                          </p:val>
                                        </p:tav>
                                        <p:tav tm="100000">
                                          <p:val>
                                            <p:strVal val="#ppt_x"/>
                                          </p:val>
                                        </p:tav>
                                      </p:tavLst>
                                    </p:anim>
                                    <p:anim calcmode="lin" valueType="num">
                                      <p:cBhvr additive="base">
                                        <p:cTn id="50" dur="5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150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500" fill="hold"/>
                                        <p:tgtEl>
                                          <p:spTgt spid="24"/>
                                        </p:tgtEl>
                                        <p:attrNameLst>
                                          <p:attrName>ppt_x</p:attrName>
                                        </p:attrNameLst>
                                      </p:cBhvr>
                                      <p:tavLst>
                                        <p:tav tm="0">
                                          <p:val>
                                            <p:strVal val="0-#ppt_w/2"/>
                                          </p:val>
                                        </p:tav>
                                        <p:tav tm="100000">
                                          <p:val>
                                            <p:strVal val="#ppt_x"/>
                                          </p:val>
                                        </p:tav>
                                      </p:tavLst>
                                    </p:anim>
                                    <p:anim calcmode="lin" valueType="num">
                                      <p:cBhvr additive="base">
                                        <p:cTn id="54" dur="500" fill="hold"/>
                                        <p:tgtEl>
                                          <p:spTgt spid="2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200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500" fill="hold"/>
                                        <p:tgtEl>
                                          <p:spTgt spid="25"/>
                                        </p:tgtEl>
                                        <p:attrNameLst>
                                          <p:attrName>ppt_x</p:attrName>
                                        </p:attrNameLst>
                                      </p:cBhvr>
                                      <p:tavLst>
                                        <p:tav tm="0">
                                          <p:val>
                                            <p:strVal val="1+#ppt_w/2"/>
                                          </p:val>
                                        </p:tav>
                                        <p:tav tm="100000">
                                          <p:val>
                                            <p:strVal val="#ppt_x"/>
                                          </p:val>
                                        </p:tav>
                                      </p:tavLst>
                                    </p:anim>
                                    <p:anim calcmode="lin" valueType="num">
                                      <p:cBhvr additive="base">
                                        <p:cTn id="58" dur="500" fill="hold"/>
                                        <p:tgtEl>
                                          <p:spTgt spid="2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00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1+#ppt_w/2"/>
                                          </p:val>
                                        </p:tav>
                                        <p:tav tm="100000">
                                          <p:val>
                                            <p:strVal val="#ppt_x"/>
                                          </p:val>
                                        </p:tav>
                                      </p:tavLst>
                                    </p:anim>
                                    <p:anim calcmode="lin" valueType="num">
                                      <p:cBhvr additive="base">
                                        <p:cTn id="62" dur="500" fill="hold"/>
                                        <p:tgtEl>
                                          <p:spTgt spid="2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200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500" fill="hold"/>
                                        <p:tgtEl>
                                          <p:spTgt spid="29"/>
                                        </p:tgtEl>
                                        <p:attrNameLst>
                                          <p:attrName>ppt_x</p:attrName>
                                        </p:attrNameLst>
                                      </p:cBhvr>
                                      <p:tavLst>
                                        <p:tav tm="0">
                                          <p:val>
                                            <p:strVal val="1+#ppt_w/2"/>
                                          </p:val>
                                        </p:tav>
                                        <p:tav tm="100000">
                                          <p:val>
                                            <p:strVal val="#ppt_x"/>
                                          </p:val>
                                        </p:tav>
                                      </p:tavLst>
                                    </p:anim>
                                    <p:anim calcmode="lin" valueType="num">
                                      <p:cBhvr additive="base">
                                        <p:cTn id="66" dur="500" fill="hold"/>
                                        <p:tgtEl>
                                          <p:spTgt spid="29"/>
                                        </p:tgtEl>
                                        <p:attrNameLst>
                                          <p:attrName>ppt_y</p:attrName>
                                        </p:attrNameLst>
                                      </p:cBhvr>
                                      <p:tavLst>
                                        <p:tav tm="0">
                                          <p:val>
                                            <p:strVal val="#ppt_y"/>
                                          </p:val>
                                        </p:tav>
                                        <p:tav tm="100000">
                                          <p:val>
                                            <p:strVal val="#ppt_y"/>
                                          </p:val>
                                        </p:tav>
                                      </p:tavLst>
                                    </p:anim>
                                  </p:childTnLst>
                                </p:cTn>
                              </p:par>
                              <p:par>
                                <p:cTn id="67" presetID="42" presetClass="entr" presetSubtype="0" fill="hold" grpId="0" nodeType="withEffect">
                                  <p:stCondLst>
                                    <p:cond delay="20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ppt_x</p:attrName>
                                        </p:attrNameLst>
                                      </p:cBhvr>
                                      <p:tavLst>
                                        <p:tav tm="0">
                                          <p:val>
                                            <p:strVal val="#ppt_x"/>
                                          </p:val>
                                        </p:tav>
                                        <p:tav tm="100000">
                                          <p:val>
                                            <p:strVal val="#ppt_x"/>
                                          </p:val>
                                        </p:tav>
                                      </p:tavLst>
                                    </p:anim>
                                    <p:anim calcmode="lin" valueType="num">
                                      <p:cBhvr>
                                        <p:cTn id="71" dur="10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200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1000"/>
                                        <p:tgtEl>
                                          <p:spTgt spid="31"/>
                                        </p:tgtEl>
                                      </p:cBhvr>
                                    </p:animEffect>
                                    <p:anim calcmode="lin" valueType="num">
                                      <p:cBhvr>
                                        <p:cTn id="75" dur="1000" fill="hold"/>
                                        <p:tgtEl>
                                          <p:spTgt spid="31"/>
                                        </p:tgtEl>
                                        <p:attrNameLst>
                                          <p:attrName>ppt_x</p:attrName>
                                        </p:attrNameLst>
                                      </p:cBhvr>
                                      <p:tavLst>
                                        <p:tav tm="0">
                                          <p:val>
                                            <p:strVal val="#ppt_x"/>
                                          </p:val>
                                        </p:tav>
                                        <p:tav tm="100000">
                                          <p:val>
                                            <p:strVal val="#ppt_x"/>
                                          </p:val>
                                        </p:tav>
                                      </p:tavLst>
                                    </p:anim>
                                    <p:anim calcmode="lin" valueType="num">
                                      <p:cBhvr>
                                        <p:cTn id="76" dur="1000" fill="hold"/>
                                        <p:tgtEl>
                                          <p:spTgt spid="31"/>
                                        </p:tgtEl>
                                        <p:attrNameLst>
                                          <p:attrName>ppt_y</p:attrName>
                                        </p:attrNameLst>
                                      </p:cBhvr>
                                      <p:tavLst>
                                        <p:tav tm="0">
                                          <p:val>
                                            <p:strVal val="#ppt_y+.1"/>
                                          </p:val>
                                        </p:tav>
                                        <p:tav tm="100000">
                                          <p:val>
                                            <p:strVal val="#ppt_y"/>
                                          </p:val>
                                        </p:tav>
                                      </p:tavLst>
                                    </p:anim>
                                  </p:childTnLst>
                                </p:cTn>
                              </p:par>
                            </p:childTnLst>
                          </p:cTn>
                        </p:par>
                        <p:par>
                          <p:cTn id="77" fill="hold">
                            <p:stCondLst>
                              <p:cond delay="1000"/>
                            </p:stCondLst>
                            <p:childTnLst>
                              <p:par>
                                <p:cTn id="78" presetID="22" presetClass="entr" presetSubtype="8"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left)">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3" grpId="0" animBg="1"/>
      <p:bldP spid="14" grpId="0"/>
      <p:bldP spid="18" grpId="0" animBg="1"/>
      <p:bldP spid="19" grpId="0"/>
      <p:bldP spid="23" grpId="0" animBg="1"/>
      <p:bldP spid="24" grpId="0"/>
      <p:bldP spid="28" grpId="0" animBg="1"/>
      <p:bldP spid="29" grpId="0"/>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产品形式</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1693883" y="2769685"/>
            <a:ext cx="1235379" cy="1235379"/>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7" name="标题 4"/>
          <p:cNvSpPr txBox="1"/>
          <p:nvPr/>
        </p:nvSpPr>
        <p:spPr>
          <a:xfrm>
            <a:off x="1489048" y="3140968"/>
            <a:ext cx="165621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b="1" dirty="0" smtClean="0">
                <a:solidFill>
                  <a:schemeClr val="bg1"/>
                </a:solidFill>
                <a:latin typeface="微软雅黑" panose="020B0503020204020204" pitchFamily="34" charset="-122"/>
                <a:ea typeface="微软雅黑" panose="020B0503020204020204" pitchFamily="34" charset="-122"/>
              </a:rPr>
              <a:t>产品形式</a:t>
            </a:r>
          </a:p>
        </p:txBody>
      </p:sp>
      <p:grpSp>
        <p:nvGrpSpPr>
          <p:cNvPr id="88" name="组合 87"/>
          <p:cNvGrpSpPr/>
          <p:nvPr/>
        </p:nvGrpSpPr>
        <p:grpSpPr>
          <a:xfrm>
            <a:off x="3289275" y="1412776"/>
            <a:ext cx="1313748" cy="1313748"/>
            <a:chOff x="304800" y="673100"/>
            <a:chExt cx="4000500" cy="4000500"/>
          </a:xfrm>
          <a:effectLst>
            <a:outerShdw blurRad="444500" dist="254000" dir="8100000" algn="tr" rotWithShape="0">
              <a:prstClr val="black">
                <a:alpha val="50000"/>
              </a:prstClr>
            </a:outerShdw>
          </a:effectLst>
        </p:grpSpPr>
        <p:sp>
          <p:nvSpPr>
            <p:cNvPr id="89" name="同心圆 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0" name="椭圆 8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1" name="Freeform 11"/>
          <p:cNvSpPr>
            <a:spLocks noEditPoints="1"/>
          </p:cNvSpPr>
          <p:nvPr/>
        </p:nvSpPr>
        <p:spPr bwMode="auto">
          <a:xfrm>
            <a:off x="3506459" y="1624105"/>
            <a:ext cx="985904" cy="650392"/>
          </a:xfrm>
          <a:custGeom>
            <a:avLst/>
            <a:gdLst>
              <a:gd name="T0" fmla="*/ 1295 w 1747"/>
              <a:gd name="T1" fmla="*/ 377 h 1154"/>
              <a:gd name="T2" fmla="*/ 1260 w 1747"/>
              <a:gd name="T3" fmla="*/ 0 h 1154"/>
              <a:gd name="T4" fmla="*/ 641 w 1747"/>
              <a:gd name="T5" fmla="*/ 1031 h 1154"/>
              <a:gd name="T6" fmla="*/ 59 w 1747"/>
              <a:gd name="T7" fmla="*/ 1031 h 1154"/>
              <a:gd name="T8" fmla="*/ 1747 w 1747"/>
              <a:gd name="T9" fmla="*/ 1154 h 1154"/>
              <a:gd name="T10" fmla="*/ 371 w 1747"/>
              <a:gd name="T11" fmla="*/ 962 h 1154"/>
              <a:gd name="T12" fmla="*/ 270 w 1747"/>
              <a:gd name="T13" fmla="*/ 863 h 1154"/>
              <a:gd name="T14" fmla="*/ 371 w 1747"/>
              <a:gd name="T15" fmla="*/ 830 h 1154"/>
              <a:gd name="T16" fmla="*/ 270 w 1747"/>
              <a:gd name="T17" fmla="*/ 731 h 1154"/>
              <a:gd name="T18" fmla="*/ 371 w 1747"/>
              <a:gd name="T19" fmla="*/ 691 h 1154"/>
              <a:gd name="T20" fmla="*/ 270 w 1747"/>
              <a:gd name="T21" fmla="*/ 592 h 1154"/>
              <a:gd name="T22" fmla="*/ 371 w 1747"/>
              <a:gd name="T23" fmla="*/ 559 h 1154"/>
              <a:gd name="T24" fmla="*/ 270 w 1747"/>
              <a:gd name="T25" fmla="*/ 460 h 1154"/>
              <a:gd name="T26" fmla="*/ 524 w 1747"/>
              <a:gd name="T27" fmla="*/ 962 h 1154"/>
              <a:gd name="T28" fmla="*/ 422 w 1747"/>
              <a:gd name="T29" fmla="*/ 863 h 1154"/>
              <a:gd name="T30" fmla="*/ 524 w 1747"/>
              <a:gd name="T31" fmla="*/ 830 h 1154"/>
              <a:gd name="T32" fmla="*/ 422 w 1747"/>
              <a:gd name="T33" fmla="*/ 731 h 1154"/>
              <a:gd name="T34" fmla="*/ 524 w 1747"/>
              <a:gd name="T35" fmla="*/ 691 h 1154"/>
              <a:gd name="T36" fmla="*/ 422 w 1747"/>
              <a:gd name="T37" fmla="*/ 592 h 1154"/>
              <a:gd name="T38" fmla="*/ 524 w 1747"/>
              <a:gd name="T39" fmla="*/ 559 h 1154"/>
              <a:gd name="T40" fmla="*/ 422 w 1747"/>
              <a:gd name="T41" fmla="*/ 460 h 1154"/>
              <a:gd name="T42" fmla="*/ 940 w 1747"/>
              <a:gd name="T43" fmla="*/ 938 h 1154"/>
              <a:gd name="T44" fmla="*/ 774 w 1747"/>
              <a:gd name="T45" fmla="*/ 776 h 1154"/>
              <a:gd name="T46" fmla="*/ 940 w 1747"/>
              <a:gd name="T47" fmla="*/ 723 h 1154"/>
              <a:gd name="T48" fmla="*/ 774 w 1747"/>
              <a:gd name="T49" fmla="*/ 561 h 1154"/>
              <a:gd name="T50" fmla="*/ 940 w 1747"/>
              <a:gd name="T51" fmla="*/ 496 h 1154"/>
              <a:gd name="T52" fmla="*/ 774 w 1747"/>
              <a:gd name="T53" fmla="*/ 334 h 1154"/>
              <a:gd name="T54" fmla="*/ 940 w 1747"/>
              <a:gd name="T55" fmla="*/ 281 h 1154"/>
              <a:gd name="T56" fmla="*/ 774 w 1747"/>
              <a:gd name="T57" fmla="*/ 119 h 1154"/>
              <a:gd name="T58" fmla="*/ 1163 w 1747"/>
              <a:gd name="T59" fmla="*/ 938 h 1154"/>
              <a:gd name="T60" fmla="*/ 997 w 1747"/>
              <a:gd name="T61" fmla="*/ 776 h 1154"/>
              <a:gd name="T62" fmla="*/ 1163 w 1747"/>
              <a:gd name="T63" fmla="*/ 723 h 1154"/>
              <a:gd name="T64" fmla="*/ 997 w 1747"/>
              <a:gd name="T65" fmla="*/ 561 h 1154"/>
              <a:gd name="T66" fmla="*/ 1163 w 1747"/>
              <a:gd name="T67" fmla="*/ 496 h 1154"/>
              <a:gd name="T68" fmla="*/ 997 w 1747"/>
              <a:gd name="T69" fmla="*/ 334 h 1154"/>
              <a:gd name="T70" fmla="*/ 1163 w 1747"/>
              <a:gd name="T71" fmla="*/ 281 h 1154"/>
              <a:gd name="T72" fmla="*/ 997 w 1747"/>
              <a:gd name="T73" fmla="*/ 119 h 1154"/>
              <a:gd name="T74" fmla="*/ 1463 w 1747"/>
              <a:gd name="T75" fmla="*/ 950 h 1154"/>
              <a:gd name="T76" fmla="*/ 1361 w 1747"/>
              <a:gd name="T77" fmla="*/ 850 h 1154"/>
              <a:gd name="T78" fmla="*/ 1463 w 1747"/>
              <a:gd name="T79" fmla="*/ 810 h 1154"/>
              <a:gd name="T80" fmla="*/ 1361 w 1747"/>
              <a:gd name="T81" fmla="*/ 711 h 1154"/>
              <a:gd name="T82" fmla="*/ 1463 w 1747"/>
              <a:gd name="T83" fmla="*/ 679 h 1154"/>
              <a:gd name="T84" fmla="*/ 1361 w 1747"/>
              <a:gd name="T85" fmla="*/ 579 h 1154"/>
              <a:gd name="T86" fmla="*/ 1615 w 1747"/>
              <a:gd name="T87" fmla="*/ 950 h 1154"/>
              <a:gd name="T88" fmla="*/ 1514 w 1747"/>
              <a:gd name="T89" fmla="*/ 850 h 1154"/>
              <a:gd name="T90" fmla="*/ 1615 w 1747"/>
              <a:gd name="T91" fmla="*/ 810 h 1154"/>
              <a:gd name="T92" fmla="*/ 1514 w 1747"/>
              <a:gd name="T93" fmla="*/ 711 h 1154"/>
              <a:gd name="T94" fmla="*/ 1615 w 1747"/>
              <a:gd name="T95" fmla="*/ 679 h 1154"/>
              <a:gd name="T96" fmla="*/ 1514 w 1747"/>
              <a:gd name="T97" fmla="*/ 579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7" h="1154">
                <a:moveTo>
                  <a:pt x="1689" y="1031"/>
                </a:moveTo>
                <a:lnTo>
                  <a:pt x="1689" y="548"/>
                </a:lnTo>
                <a:lnTo>
                  <a:pt x="1295" y="377"/>
                </a:lnTo>
                <a:lnTo>
                  <a:pt x="1295" y="1031"/>
                </a:lnTo>
                <a:lnTo>
                  <a:pt x="1260" y="1031"/>
                </a:lnTo>
                <a:lnTo>
                  <a:pt x="1260" y="0"/>
                </a:lnTo>
                <a:lnTo>
                  <a:pt x="677" y="0"/>
                </a:lnTo>
                <a:lnTo>
                  <a:pt x="677" y="1031"/>
                </a:lnTo>
                <a:lnTo>
                  <a:pt x="641" y="1031"/>
                </a:lnTo>
                <a:lnTo>
                  <a:pt x="641" y="262"/>
                </a:lnTo>
                <a:lnTo>
                  <a:pt x="59" y="463"/>
                </a:lnTo>
                <a:lnTo>
                  <a:pt x="59" y="1031"/>
                </a:lnTo>
                <a:lnTo>
                  <a:pt x="0" y="1031"/>
                </a:lnTo>
                <a:lnTo>
                  <a:pt x="0" y="1154"/>
                </a:lnTo>
                <a:lnTo>
                  <a:pt x="1747" y="1154"/>
                </a:lnTo>
                <a:lnTo>
                  <a:pt x="1747" y="1031"/>
                </a:lnTo>
                <a:lnTo>
                  <a:pt x="1689" y="1031"/>
                </a:lnTo>
                <a:close/>
                <a:moveTo>
                  <a:pt x="371" y="962"/>
                </a:moveTo>
                <a:lnTo>
                  <a:pt x="371" y="962"/>
                </a:lnTo>
                <a:lnTo>
                  <a:pt x="270" y="962"/>
                </a:lnTo>
                <a:lnTo>
                  <a:pt x="270" y="863"/>
                </a:lnTo>
                <a:lnTo>
                  <a:pt x="371" y="863"/>
                </a:lnTo>
                <a:lnTo>
                  <a:pt x="371" y="962"/>
                </a:lnTo>
                <a:close/>
                <a:moveTo>
                  <a:pt x="371" y="830"/>
                </a:moveTo>
                <a:lnTo>
                  <a:pt x="371" y="830"/>
                </a:lnTo>
                <a:lnTo>
                  <a:pt x="270" y="830"/>
                </a:lnTo>
                <a:lnTo>
                  <a:pt x="270" y="731"/>
                </a:lnTo>
                <a:lnTo>
                  <a:pt x="371" y="731"/>
                </a:lnTo>
                <a:lnTo>
                  <a:pt x="371" y="830"/>
                </a:lnTo>
                <a:close/>
                <a:moveTo>
                  <a:pt x="371" y="691"/>
                </a:moveTo>
                <a:lnTo>
                  <a:pt x="371" y="691"/>
                </a:lnTo>
                <a:lnTo>
                  <a:pt x="270" y="691"/>
                </a:lnTo>
                <a:lnTo>
                  <a:pt x="270" y="592"/>
                </a:lnTo>
                <a:lnTo>
                  <a:pt x="371" y="592"/>
                </a:lnTo>
                <a:lnTo>
                  <a:pt x="371" y="691"/>
                </a:lnTo>
                <a:close/>
                <a:moveTo>
                  <a:pt x="371" y="559"/>
                </a:moveTo>
                <a:lnTo>
                  <a:pt x="371" y="559"/>
                </a:lnTo>
                <a:lnTo>
                  <a:pt x="270" y="559"/>
                </a:lnTo>
                <a:lnTo>
                  <a:pt x="270" y="460"/>
                </a:lnTo>
                <a:lnTo>
                  <a:pt x="371" y="460"/>
                </a:lnTo>
                <a:lnTo>
                  <a:pt x="371" y="559"/>
                </a:lnTo>
                <a:close/>
                <a:moveTo>
                  <a:pt x="524" y="962"/>
                </a:moveTo>
                <a:lnTo>
                  <a:pt x="524" y="962"/>
                </a:lnTo>
                <a:lnTo>
                  <a:pt x="422" y="962"/>
                </a:lnTo>
                <a:lnTo>
                  <a:pt x="422" y="863"/>
                </a:lnTo>
                <a:lnTo>
                  <a:pt x="524" y="863"/>
                </a:lnTo>
                <a:lnTo>
                  <a:pt x="524" y="962"/>
                </a:lnTo>
                <a:close/>
                <a:moveTo>
                  <a:pt x="524" y="830"/>
                </a:moveTo>
                <a:lnTo>
                  <a:pt x="524" y="830"/>
                </a:lnTo>
                <a:lnTo>
                  <a:pt x="422" y="830"/>
                </a:lnTo>
                <a:lnTo>
                  <a:pt x="422" y="731"/>
                </a:lnTo>
                <a:lnTo>
                  <a:pt x="524" y="731"/>
                </a:lnTo>
                <a:lnTo>
                  <a:pt x="524" y="830"/>
                </a:lnTo>
                <a:close/>
                <a:moveTo>
                  <a:pt x="524" y="691"/>
                </a:moveTo>
                <a:lnTo>
                  <a:pt x="524" y="691"/>
                </a:lnTo>
                <a:lnTo>
                  <a:pt x="422" y="691"/>
                </a:lnTo>
                <a:lnTo>
                  <a:pt x="422" y="592"/>
                </a:lnTo>
                <a:lnTo>
                  <a:pt x="524" y="592"/>
                </a:lnTo>
                <a:lnTo>
                  <a:pt x="524" y="691"/>
                </a:lnTo>
                <a:close/>
                <a:moveTo>
                  <a:pt x="524" y="559"/>
                </a:moveTo>
                <a:lnTo>
                  <a:pt x="524" y="559"/>
                </a:lnTo>
                <a:lnTo>
                  <a:pt x="422" y="559"/>
                </a:lnTo>
                <a:lnTo>
                  <a:pt x="422" y="460"/>
                </a:lnTo>
                <a:lnTo>
                  <a:pt x="524" y="460"/>
                </a:lnTo>
                <a:lnTo>
                  <a:pt x="524" y="559"/>
                </a:lnTo>
                <a:close/>
                <a:moveTo>
                  <a:pt x="940" y="938"/>
                </a:moveTo>
                <a:lnTo>
                  <a:pt x="940" y="938"/>
                </a:lnTo>
                <a:lnTo>
                  <a:pt x="774" y="938"/>
                </a:lnTo>
                <a:lnTo>
                  <a:pt x="774" y="776"/>
                </a:lnTo>
                <a:lnTo>
                  <a:pt x="940" y="776"/>
                </a:lnTo>
                <a:lnTo>
                  <a:pt x="940" y="938"/>
                </a:lnTo>
                <a:close/>
                <a:moveTo>
                  <a:pt x="940" y="723"/>
                </a:moveTo>
                <a:lnTo>
                  <a:pt x="940" y="723"/>
                </a:lnTo>
                <a:lnTo>
                  <a:pt x="774" y="723"/>
                </a:lnTo>
                <a:lnTo>
                  <a:pt x="774" y="561"/>
                </a:lnTo>
                <a:lnTo>
                  <a:pt x="940" y="561"/>
                </a:lnTo>
                <a:lnTo>
                  <a:pt x="940" y="723"/>
                </a:lnTo>
                <a:close/>
                <a:moveTo>
                  <a:pt x="940" y="496"/>
                </a:moveTo>
                <a:lnTo>
                  <a:pt x="940" y="496"/>
                </a:lnTo>
                <a:lnTo>
                  <a:pt x="774" y="496"/>
                </a:lnTo>
                <a:lnTo>
                  <a:pt x="774" y="334"/>
                </a:lnTo>
                <a:lnTo>
                  <a:pt x="940" y="334"/>
                </a:lnTo>
                <a:lnTo>
                  <a:pt x="940" y="496"/>
                </a:lnTo>
                <a:close/>
                <a:moveTo>
                  <a:pt x="940" y="281"/>
                </a:moveTo>
                <a:lnTo>
                  <a:pt x="940" y="281"/>
                </a:lnTo>
                <a:lnTo>
                  <a:pt x="774" y="281"/>
                </a:lnTo>
                <a:lnTo>
                  <a:pt x="774" y="119"/>
                </a:lnTo>
                <a:lnTo>
                  <a:pt x="940" y="119"/>
                </a:lnTo>
                <a:lnTo>
                  <a:pt x="940" y="281"/>
                </a:lnTo>
                <a:close/>
                <a:moveTo>
                  <a:pt x="1163" y="938"/>
                </a:moveTo>
                <a:lnTo>
                  <a:pt x="1163" y="938"/>
                </a:lnTo>
                <a:lnTo>
                  <a:pt x="997" y="938"/>
                </a:lnTo>
                <a:lnTo>
                  <a:pt x="997" y="776"/>
                </a:lnTo>
                <a:lnTo>
                  <a:pt x="1163" y="776"/>
                </a:lnTo>
                <a:lnTo>
                  <a:pt x="1163" y="938"/>
                </a:lnTo>
                <a:close/>
                <a:moveTo>
                  <a:pt x="1163" y="723"/>
                </a:moveTo>
                <a:lnTo>
                  <a:pt x="1163" y="723"/>
                </a:lnTo>
                <a:lnTo>
                  <a:pt x="997" y="723"/>
                </a:lnTo>
                <a:lnTo>
                  <a:pt x="997" y="561"/>
                </a:lnTo>
                <a:lnTo>
                  <a:pt x="1163" y="561"/>
                </a:lnTo>
                <a:lnTo>
                  <a:pt x="1163" y="723"/>
                </a:lnTo>
                <a:close/>
                <a:moveTo>
                  <a:pt x="1163" y="496"/>
                </a:moveTo>
                <a:lnTo>
                  <a:pt x="1163" y="496"/>
                </a:lnTo>
                <a:lnTo>
                  <a:pt x="997" y="496"/>
                </a:lnTo>
                <a:lnTo>
                  <a:pt x="997" y="334"/>
                </a:lnTo>
                <a:lnTo>
                  <a:pt x="1163" y="334"/>
                </a:lnTo>
                <a:lnTo>
                  <a:pt x="1163" y="496"/>
                </a:lnTo>
                <a:close/>
                <a:moveTo>
                  <a:pt x="1163" y="281"/>
                </a:moveTo>
                <a:lnTo>
                  <a:pt x="1163" y="281"/>
                </a:lnTo>
                <a:lnTo>
                  <a:pt x="997" y="281"/>
                </a:lnTo>
                <a:lnTo>
                  <a:pt x="997" y="119"/>
                </a:lnTo>
                <a:lnTo>
                  <a:pt x="1163" y="119"/>
                </a:lnTo>
                <a:lnTo>
                  <a:pt x="1163" y="281"/>
                </a:lnTo>
                <a:close/>
                <a:moveTo>
                  <a:pt x="1463" y="950"/>
                </a:moveTo>
                <a:lnTo>
                  <a:pt x="1463" y="950"/>
                </a:lnTo>
                <a:lnTo>
                  <a:pt x="1361" y="950"/>
                </a:lnTo>
                <a:lnTo>
                  <a:pt x="1361" y="850"/>
                </a:lnTo>
                <a:lnTo>
                  <a:pt x="1463" y="850"/>
                </a:lnTo>
                <a:lnTo>
                  <a:pt x="1463" y="950"/>
                </a:lnTo>
                <a:close/>
                <a:moveTo>
                  <a:pt x="1463" y="810"/>
                </a:moveTo>
                <a:lnTo>
                  <a:pt x="1463" y="810"/>
                </a:lnTo>
                <a:lnTo>
                  <a:pt x="1361" y="810"/>
                </a:lnTo>
                <a:lnTo>
                  <a:pt x="1361" y="711"/>
                </a:lnTo>
                <a:lnTo>
                  <a:pt x="1463" y="711"/>
                </a:lnTo>
                <a:lnTo>
                  <a:pt x="1463" y="810"/>
                </a:lnTo>
                <a:close/>
                <a:moveTo>
                  <a:pt x="1463" y="679"/>
                </a:moveTo>
                <a:lnTo>
                  <a:pt x="1463" y="679"/>
                </a:lnTo>
                <a:lnTo>
                  <a:pt x="1361" y="679"/>
                </a:lnTo>
                <a:lnTo>
                  <a:pt x="1361" y="579"/>
                </a:lnTo>
                <a:lnTo>
                  <a:pt x="1463" y="579"/>
                </a:lnTo>
                <a:lnTo>
                  <a:pt x="1463" y="679"/>
                </a:lnTo>
                <a:close/>
                <a:moveTo>
                  <a:pt x="1615" y="950"/>
                </a:moveTo>
                <a:lnTo>
                  <a:pt x="1615" y="950"/>
                </a:lnTo>
                <a:lnTo>
                  <a:pt x="1514" y="950"/>
                </a:lnTo>
                <a:lnTo>
                  <a:pt x="1514" y="850"/>
                </a:lnTo>
                <a:lnTo>
                  <a:pt x="1615" y="850"/>
                </a:lnTo>
                <a:lnTo>
                  <a:pt x="1615" y="950"/>
                </a:lnTo>
                <a:close/>
                <a:moveTo>
                  <a:pt x="1615" y="810"/>
                </a:moveTo>
                <a:lnTo>
                  <a:pt x="1615" y="810"/>
                </a:lnTo>
                <a:lnTo>
                  <a:pt x="1514" y="810"/>
                </a:lnTo>
                <a:lnTo>
                  <a:pt x="1514" y="711"/>
                </a:lnTo>
                <a:lnTo>
                  <a:pt x="1615" y="711"/>
                </a:lnTo>
                <a:lnTo>
                  <a:pt x="1615" y="810"/>
                </a:lnTo>
                <a:close/>
                <a:moveTo>
                  <a:pt x="1615" y="679"/>
                </a:moveTo>
                <a:lnTo>
                  <a:pt x="1615" y="679"/>
                </a:lnTo>
                <a:lnTo>
                  <a:pt x="1514" y="679"/>
                </a:lnTo>
                <a:lnTo>
                  <a:pt x="1514" y="579"/>
                </a:lnTo>
                <a:lnTo>
                  <a:pt x="1615" y="579"/>
                </a:lnTo>
                <a:lnTo>
                  <a:pt x="1615" y="679"/>
                </a:lnTo>
                <a:close/>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92" name="组合 91"/>
          <p:cNvGrpSpPr/>
          <p:nvPr/>
        </p:nvGrpSpPr>
        <p:grpSpPr>
          <a:xfrm>
            <a:off x="3913769" y="2806085"/>
            <a:ext cx="1266414" cy="1266414"/>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5" name="Freeform 7"/>
          <p:cNvSpPr>
            <a:spLocks noEditPoints="1"/>
          </p:cNvSpPr>
          <p:nvPr/>
        </p:nvSpPr>
        <p:spPr bwMode="auto">
          <a:xfrm>
            <a:off x="4253794" y="3005692"/>
            <a:ext cx="541675" cy="867200"/>
          </a:xfrm>
          <a:custGeom>
            <a:avLst/>
            <a:gdLst>
              <a:gd name="T0" fmla="*/ 74 w 991"/>
              <a:gd name="T1" fmla="*/ 0 h 1589"/>
              <a:gd name="T2" fmla="*/ 0 w 991"/>
              <a:gd name="T3" fmla="*/ 1517 h 1589"/>
              <a:gd name="T4" fmla="*/ 917 w 991"/>
              <a:gd name="T5" fmla="*/ 1589 h 1589"/>
              <a:gd name="T6" fmla="*/ 991 w 991"/>
              <a:gd name="T7" fmla="*/ 72 h 1589"/>
              <a:gd name="T8" fmla="*/ 401 w 991"/>
              <a:gd name="T9" fmla="*/ 38 h 1589"/>
              <a:gd name="T10" fmla="*/ 577 w 991"/>
              <a:gd name="T11" fmla="*/ 38 h 1589"/>
              <a:gd name="T12" fmla="*/ 577 w 991"/>
              <a:gd name="T13" fmla="*/ 88 h 1589"/>
              <a:gd name="T14" fmla="*/ 376 w 991"/>
              <a:gd name="T15" fmla="*/ 63 h 1589"/>
              <a:gd name="T16" fmla="*/ 753 w 991"/>
              <a:gd name="T17" fmla="*/ 1472 h 1589"/>
              <a:gd name="T18" fmla="*/ 722 w 991"/>
              <a:gd name="T19" fmla="*/ 1503 h 1589"/>
              <a:gd name="T20" fmla="*/ 180 w 991"/>
              <a:gd name="T21" fmla="*/ 1472 h 1589"/>
              <a:gd name="T22" fmla="*/ 211 w 991"/>
              <a:gd name="T23" fmla="*/ 1439 h 1589"/>
              <a:gd name="T24" fmla="*/ 753 w 991"/>
              <a:gd name="T25" fmla="*/ 1470 h 1589"/>
              <a:gd name="T26" fmla="*/ 866 w 991"/>
              <a:gd name="T27" fmla="*/ 1503 h 1589"/>
              <a:gd name="T28" fmla="*/ 835 w 991"/>
              <a:gd name="T29" fmla="*/ 1471 h 1589"/>
              <a:gd name="T30" fmla="*/ 898 w 991"/>
              <a:gd name="T31" fmla="*/ 1471 h 1589"/>
              <a:gd name="T32" fmla="*/ 903 w 991"/>
              <a:gd name="T33" fmla="*/ 1349 h 1589"/>
              <a:gd name="T34" fmla="*/ 88 w 991"/>
              <a:gd name="T35" fmla="*/ 1349 h 1589"/>
              <a:gd name="T36" fmla="*/ 903 w 991"/>
              <a:gd name="T37" fmla="*/ 141 h 1589"/>
              <a:gd name="T38" fmla="*/ 211 w 991"/>
              <a:gd name="T39" fmla="*/ 877 h 1589"/>
              <a:gd name="T40" fmla="*/ 347 w 991"/>
              <a:gd name="T41" fmla="*/ 1004 h 1589"/>
              <a:gd name="T42" fmla="*/ 289 w 991"/>
              <a:gd name="T43" fmla="*/ 556 h 1589"/>
              <a:gd name="T44" fmla="*/ 145 w 991"/>
              <a:gd name="T45" fmla="*/ 1004 h 1589"/>
              <a:gd name="T46" fmla="*/ 211 w 991"/>
              <a:gd name="T47" fmla="*/ 877 h 1589"/>
              <a:gd name="T48" fmla="*/ 222 w 991"/>
              <a:gd name="T49" fmla="*/ 823 h 1589"/>
              <a:gd name="T50" fmla="*/ 306 w 991"/>
              <a:gd name="T51" fmla="*/ 823 h 1589"/>
              <a:gd name="T52" fmla="*/ 456 w 991"/>
              <a:gd name="T53" fmla="*/ 818 h 1589"/>
              <a:gd name="T54" fmla="*/ 621 w 991"/>
              <a:gd name="T55" fmla="*/ 684 h 1589"/>
              <a:gd name="T56" fmla="*/ 420 w 991"/>
              <a:gd name="T57" fmla="*/ 556 h 1589"/>
              <a:gd name="T58" fmla="*/ 456 w 991"/>
              <a:gd name="T59" fmla="*/ 1004 h 1589"/>
              <a:gd name="T60" fmla="*/ 456 w 991"/>
              <a:gd name="T61" fmla="*/ 608 h 1589"/>
              <a:gd name="T62" fmla="*/ 584 w 991"/>
              <a:gd name="T63" fmla="*/ 684 h 1589"/>
              <a:gd name="T64" fmla="*/ 456 w 991"/>
              <a:gd name="T65" fmla="*/ 765 h 1589"/>
              <a:gd name="T66" fmla="*/ 690 w 991"/>
              <a:gd name="T67" fmla="*/ 818 h 1589"/>
              <a:gd name="T68" fmla="*/ 856 w 991"/>
              <a:gd name="T69" fmla="*/ 684 h 1589"/>
              <a:gd name="T70" fmla="*/ 654 w 991"/>
              <a:gd name="T71" fmla="*/ 556 h 1589"/>
              <a:gd name="T72" fmla="*/ 690 w 991"/>
              <a:gd name="T73" fmla="*/ 1004 h 1589"/>
              <a:gd name="T74" fmla="*/ 690 w 991"/>
              <a:gd name="T75" fmla="*/ 608 h 1589"/>
              <a:gd name="T76" fmla="*/ 818 w 991"/>
              <a:gd name="T77" fmla="*/ 684 h 1589"/>
              <a:gd name="T78" fmla="*/ 690 w 991"/>
              <a:gd name="T79" fmla="*/ 765 h 1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91" h="1589">
                <a:moveTo>
                  <a:pt x="917" y="0"/>
                </a:moveTo>
                <a:lnTo>
                  <a:pt x="74" y="0"/>
                </a:lnTo>
                <a:cubicBezTo>
                  <a:pt x="33" y="0"/>
                  <a:pt x="0" y="32"/>
                  <a:pt x="0" y="72"/>
                </a:cubicBezTo>
                <a:lnTo>
                  <a:pt x="0" y="1517"/>
                </a:lnTo>
                <a:cubicBezTo>
                  <a:pt x="0" y="1556"/>
                  <a:pt x="33" y="1589"/>
                  <a:pt x="74" y="1589"/>
                </a:cubicBezTo>
                <a:lnTo>
                  <a:pt x="917" y="1589"/>
                </a:lnTo>
                <a:cubicBezTo>
                  <a:pt x="957" y="1589"/>
                  <a:pt x="991" y="1556"/>
                  <a:pt x="991" y="1517"/>
                </a:cubicBezTo>
                <a:lnTo>
                  <a:pt x="991" y="72"/>
                </a:lnTo>
                <a:cubicBezTo>
                  <a:pt x="991" y="32"/>
                  <a:pt x="957" y="0"/>
                  <a:pt x="917" y="0"/>
                </a:cubicBezTo>
                <a:close/>
                <a:moveTo>
                  <a:pt x="401" y="38"/>
                </a:moveTo>
                <a:lnTo>
                  <a:pt x="401" y="38"/>
                </a:lnTo>
                <a:lnTo>
                  <a:pt x="577" y="38"/>
                </a:lnTo>
                <a:cubicBezTo>
                  <a:pt x="591" y="38"/>
                  <a:pt x="602" y="49"/>
                  <a:pt x="602" y="63"/>
                </a:cubicBezTo>
                <a:cubicBezTo>
                  <a:pt x="602" y="77"/>
                  <a:pt x="591" y="88"/>
                  <a:pt x="577" y="88"/>
                </a:cubicBezTo>
                <a:lnTo>
                  <a:pt x="401" y="88"/>
                </a:lnTo>
                <a:cubicBezTo>
                  <a:pt x="387" y="88"/>
                  <a:pt x="376" y="77"/>
                  <a:pt x="376" y="63"/>
                </a:cubicBezTo>
                <a:cubicBezTo>
                  <a:pt x="376" y="49"/>
                  <a:pt x="387" y="38"/>
                  <a:pt x="401" y="38"/>
                </a:cubicBezTo>
                <a:close/>
                <a:moveTo>
                  <a:pt x="753" y="1472"/>
                </a:moveTo>
                <a:lnTo>
                  <a:pt x="753" y="1472"/>
                </a:lnTo>
                <a:cubicBezTo>
                  <a:pt x="753" y="1489"/>
                  <a:pt x="739" y="1503"/>
                  <a:pt x="722" y="1503"/>
                </a:cubicBezTo>
                <a:lnTo>
                  <a:pt x="211" y="1503"/>
                </a:lnTo>
                <a:cubicBezTo>
                  <a:pt x="194" y="1503"/>
                  <a:pt x="180" y="1489"/>
                  <a:pt x="180" y="1472"/>
                </a:cubicBezTo>
                <a:lnTo>
                  <a:pt x="180" y="1470"/>
                </a:lnTo>
                <a:cubicBezTo>
                  <a:pt x="180" y="1453"/>
                  <a:pt x="194" y="1439"/>
                  <a:pt x="211" y="1439"/>
                </a:cubicBezTo>
                <a:lnTo>
                  <a:pt x="722" y="1439"/>
                </a:lnTo>
                <a:cubicBezTo>
                  <a:pt x="739" y="1439"/>
                  <a:pt x="753" y="1453"/>
                  <a:pt x="753" y="1470"/>
                </a:cubicBezTo>
                <a:lnTo>
                  <a:pt x="753" y="1472"/>
                </a:lnTo>
                <a:close/>
                <a:moveTo>
                  <a:pt x="866" y="1503"/>
                </a:moveTo>
                <a:lnTo>
                  <a:pt x="866" y="1503"/>
                </a:lnTo>
                <a:cubicBezTo>
                  <a:pt x="849" y="1503"/>
                  <a:pt x="835" y="1488"/>
                  <a:pt x="835" y="1471"/>
                </a:cubicBezTo>
                <a:cubicBezTo>
                  <a:pt x="835" y="1453"/>
                  <a:pt x="849" y="1439"/>
                  <a:pt x="866" y="1439"/>
                </a:cubicBezTo>
                <a:cubicBezTo>
                  <a:pt x="884" y="1439"/>
                  <a:pt x="898" y="1453"/>
                  <a:pt x="898" y="1471"/>
                </a:cubicBezTo>
                <a:cubicBezTo>
                  <a:pt x="898" y="1488"/>
                  <a:pt x="884" y="1503"/>
                  <a:pt x="866" y="1503"/>
                </a:cubicBezTo>
                <a:close/>
                <a:moveTo>
                  <a:pt x="903" y="1349"/>
                </a:moveTo>
                <a:lnTo>
                  <a:pt x="903" y="1349"/>
                </a:lnTo>
                <a:lnTo>
                  <a:pt x="88" y="1349"/>
                </a:lnTo>
                <a:lnTo>
                  <a:pt x="88" y="141"/>
                </a:lnTo>
                <a:lnTo>
                  <a:pt x="903" y="141"/>
                </a:lnTo>
                <a:lnTo>
                  <a:pt x="903" y="1349"/>
                </a:lnTo>
                <a:close/>
                <a:moveTo>
                  <a:pt x="211" y="877"/>
                </a:moveTo>
                <a:lnTo>
                  <a:pt x="320" y="877"/>
                </a:lnTo>
                <a:lnTo>
                  <a:pt x="347" y="1004"/>
                </a:lnTo>
                <a:lnTo>
                  <a:pt x="387" y="1004"/>
                </a:lnTo>
                <a:lnTo>
                  <a:pt x="289" y="556"/>
                </a:lnTo>
                <a:lnTo>
                  <a:pt x="247" y="556"/>
                </a:lnTo>
                <a:lnTo>
                  <a:pt x="145" y="1004"/>
                </a:lnTo>
                <a:lnTo>
                  <a:pt x="183" y="1004"/>
                </a:lnTo>
                <a:lnTo>
                  <a:pt x="211" y="877"/>
                </a:lnTo>
                <a:close/>
                <a:moveTo>
                  <a:pt x="306" y="823"/>
                </a:moveTo>
                <a:lnTo>
                  <a:pt x="222" y="823"/>
                </a:lnTo>
                <a:lnTo>
                  <a:pt x="266" y="623"/>
                </a:lnTo>
                <a:lnTo>
                  <a:pt x="306" y="823"/>
                </a:lnTo>
                <a:close/>
                <a:moveTo>
                  <a:pt x="456" y="1004"/>
                </a:moveTo>
                <a:lnTo>
                  <a:pt x="456" y="818"/>
                </a:lnTo>
                <a:lnTo>
                  <a:pt x="541" y="818"/>
                </a:lnTo>
                <a:cubicBezTo>
                  <a:pt x="592" y="815"/>
                  <a:pt x="619" y="770"/>
                  <a:pt x="621" y="684"/>
                </a:cubicBezTo>
                <a:cubicBezTo>
                  <a:pt x="619" y="602"/>
                  <a:pt x="592" y="559"/>
                  <a:pt x="541" y="556"/>
                </a:cubicBezTo>
                <a:lnTo>
                  <a:pt x="420" y="556"/>
                </a:lnTo>
                <a:lnTo>
                  <a:pt x="420" y="1004"/>
                </a:lnTo>
                <a:lnTo>
                  <a:pt x="456" y="1004"/>
                </a:lnTo>
                <a:close/>
                <a:moveTo>
                  <a:pt x="456" y="765"/>
                </a:moveTo>
                <a:lnTo>
                  <a:pt x="456" y="608"/>
                </a:lnTo>
                <a:lnTo>
                  <a:pt x="530" y="608"/>
                </a:lnTo>
                <a:cubicBezTo>
                  <a:pt x="566" y="608"/>
                  <a:pt x="584" y="633"/>
                  <a:pt x="584" y="684"/>
                </a:cubicBezTo>
                <a:cubicBezTo>
                  <a:pt x="585" y="739"/>
                  <a:pt x="566" y="766"/>
                  <a:pt x="529" y="765"/>
                </a:cubicBezTo>
                <a:lnTo>
                  <a:pt x="456" y="765"/>
                </a:lnTo>
                <a:close/>
                <a:moveTo>
                  <a:pt x="690" y="1004"/>
                </a:moveTo>
                <a:lnTo>
                  <a:pt x="690" y="818"/>
                </a:lnTo>
                <a:lnTo>
                  <a:pt x="775" y="818"/>
                </a:lnTo>
                <a:cubicBezTo>
                  <a:pt x="826" y="815"/>
                  <a:pt x="853" y="770"/>
                  <a:pt x="856" y="684"/>
                </a:cubicBezTo>
                <a:cubicBezTo>
                  <a:pt x="853" y="602"/>
                  <a:pt x="826" y="559"/>
                  <a:pt x="775" y="556"/>
                </a:cubicBezTo>
                <a:lnTo>
                  <a:pt x="654" y="556"/>
                </a:lnTo>
                <a:lnTo>
                  <a:pt x="654" y="1004"/>
                </a:lnTo>
                <a:lnTo>
                  <a:pt x="690" y="1004"/>
                </a:lnTo>
                <a:close/>
                <a:moveTo>
                  <a:pt x="690" y="765"/>
                </a:moveTo>
                <a:lnTo>
                  <a:pt x="690" y="608"/>
                </a:lnTo>
                <a:lnTo>
                  <a:pt x="764" y="608"/>
                </a:lnTo>
                <a:cubicBezTo>
                  <a:pt x="800" y="608"/>
                  <a:pt x="818" y="633"/>
                  <a:pt x="818" y="684"/>
                </a:cubicBezTo>
                <a:cubicBezTo>
                  <a:pt x="819" y="739"/>
                  <a:pt x="801" y="766"/>
                  <a:pt x="763" y="765"/>
                </a:cubicBezTo>
                <a:lnTo>
                  <a:pt x="690" y="765"/>
                </a:lnTo>
                <a:close/>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96" name="组合 95"/>
          <p:cNvGrpSpPr/>
          <p:nvPr/>
        </p:nvGrpSpPr>
        <p:grpSpPr>
          <a:xfrm>
            <a:off x="3289275" y="4208662"/>
            <a:ext cx="1308570" cy="1308570"/>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8" name="椭圆 9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9" name="Freeform 9"/>
          <p:cNvSpPr>
            <a:spLocks noEditPoints="1"/>
          </p:cNvSpPr>
          <p:nvPr/>
        </p:nvSpPr>
        <p:spPr bwMode="auto">
          <a:xfrm>
            <a:off x="3506706" y="4534408"/>
            <a:ext cx="873707" cy="657078"/>
          </a:xfrm>
          <a:custGeom>
            <a:avLst/>
            <a:gdLst>
              <a:gd name="T0" fmla="*/ 42 w 1545"/>
              <a:gd name="T1" fmla="*/ 0 h 1162"/>
              <a:gd name="T2" fmla="*/ 0 w 1545"/>
              <a:gd name="T3" fmla="*/ 932 h 1162"/>
              <a:gd name="T4" fmla="*/ 1503 w 1545"/>
              <a:gd name="T5" fmla="*/ 973 h 1162"/>
              <a:gd name="T6" fmla="*/ 1545 w 1545"/>
              <a:gd name="T7" fmla="*/ 41 h 1162"/>
              <a:gd name="T8" fmla="*/ 866 w 1545"/>
              <a:gd name="T9" fmla="*/ 907 h 1162"/>
              <a:gd name="T10" fmla="*/ 850 w 1545"/>
              <a:gd name="T11" fmla="*/ 922 h 1162"/>
              <a:gd name="T12" fmla="*/ 681 w 1545"/>
              <a:gd name="T13" fmla="*/ 907 h 1162"/>
              <a:gd name="T14" fmla="*/ 696 w 1545"/>
              <a:gd name="T15" fmla="*/ 885 h 1162"/>
              <a:gd name="T16" fmla="*/ 866 w 1545"/>
              <a:gd name="T17" fmla="*/ 900 h 1162"/>
              <a:gd name="T18" fmla="*/ 1481 w 1545"/>
              <a:gd name="T19" fmla="*/ 818 h 1162"/>
              <a:gd name="T20" fmla="*/ 64 w 1545"/>
              <a:gd name="T21" fmla="*/ 818 h 1162"/>
              <a:gd name="T22" fmla="*/ 1481 w 1545"/>
              <a:gd name="T23" fmla="*/ 65 h 1162"/>
              <a:gd name="T24" fmla="*/ 1008 w 1545"/>
              <a:gd name="T25" fmla="*/ 1083 h 1162"/>
              <a:gd name="T26" fmla="*/ 648 w 1545"/>
              <a:gd name="T27" fmla="*/ 1000 h 1162"/>
              <a:gd name="T28" fmla="*/ 1008 w 1545"/>
              <a:gd name="T29" fmla="*/ 1083 h 1162"/>
              <a:gd name="T30" fmla="*/ 477 w 1545"/>
              <a:gd name="T31" fmla="*/ 1162 h 1162"/>
              <a:gd name="T32" fmla="*/ 1051 w 1545"/>
              <a:gd name="T33" fmla="*/ 1107 h 1162"/>
              <a:gd name="T34" fmla="*/ 307 w 1545"/>
              <a:gd name="T35" fmla="*/ 550 h 1162"/>
              <a:gd name="T36" fmla="*/ 533 w 1545"/>
              <a:gd name="T37" fmla="*/ 678 h 1162"/>
              <a:gd name="T38" fmla="*/ 437 w 1545"/>
              <a:gd name="T39" fmla="*/ 230 h 1162"/>
              <a:gd name="T40" fmla="*/ 197 w 1545"/>
              <a:gd name="T41" fmla="*/ 678 h 1162"/>
              <a:gd name="T42" fmla="*/ 307 w 1545"/>
              <a:gd name="T43" fmla="*/ 550 h 1162"/>
              <a:gd name="T44" fmla="*/ 325 w 1545"/>
              <a:gd name="T45" fmla="*/ 497 h 1162"/>
              <a:gd name="T46" fmla="*/ 466 w 1545"/>
              <a:gd name="T47" fmla="*/ 497 h 1162"/>
              <a:gd name="T48" fmla="*/ 715 w 1545"/>
              <a:gd name="T49" fmla="*/ 492 h 1162"/>
              <a:gd name="T50" fmla="*/ 991 w 1545"/>
              <a:gd name="T51" fmla="*/ 358 h 1162"/>
              <a:gd name="T52" fmla="*/ 655 w 1545"/>
              <a:gd name="T53" fmla="*/ 230 h 1162"/>
              <a:gd name="T54" fmla="*/ 715 w 1545"/>
              <a:gd name="T55" fmla="*/ 678 h 1162"/>
              <a:gd name="T56" fmla="*/ 715 w 1545"/>
              <a:gd name="T57" fmla="*/ 282 h 1162"/>
              <a:gd name="T58" fmla="*/ 928 w 1545"/>
              <a:gd name="T59" fmla="*/ 358 h 1162"/>
              <a:gd name="T60" fmla="*/ 715 w 1545"/>
              <a:gd name="T61" fmla="*/ 438 h 1162"/>
              <a:gd name="T62" fmla="*/ 1106 w 1545"/>
              <a:gd name="T63" fmla="*/ 492 h 1162"/>
              <a:gd name="T64" fmla="*/ 1381 w 1545"/>
              <a:gd name="T65" fmla="*/ 358 h 1162"/>
              <a:gd name="T66" fmla="*/ 1045 w 1545"/>
              <a:gd name="T67" fmla="*/ 230 h 1162"/>
              <a:gd name="T68" fmla="*/ 1106 w 1545"/>
              <a:gd name="T69" fmla="*/ 678 h 1162"/>
              <a:gd name="T70" fmla="*/ 1106 w 1545"/>
              <a:gd name="T71" fmla="*/ 282 h 1162"/>
              <a:gd name="T72" fmla="*/ 1318 w 1545"/>
              <a:gd name="T73" fmla="*/ 358 h 1162"/>
              <a:gd name="T74" fmla="*/ 1106 w 1545"/>
              <a:gd name="T75" fmla="*/ 438 h 1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5" h="1162">
                <a:moveTo>
                  <a:pt x="1503" y="0"/>
                </a:moveTo>
                <a:lnTo>
                  <a:pt x="42" y="0"/>
                </a:lnTo>
                <a:cubicBezTo>
                  <a:pt x="19" y="0"/>
                  <a:pt x="0" y="18"/>
                  <a:pt x="0" y="41"/>
                </a:cubicBezTo>
                <a:lnTo>
                  <a:pt x="0" y="932"/>
                </a:lnTo>
                <a:cubicBezTo>
                  <a:pt x="0" y="955"/>
                  <a:pt x="19" y="973"/>
                  <a:pt x="42" y="973"/>
                </a:cubicBezTo>
                <a:lnTo>
                  <a:pt x="1503" y="973"/>
                </a:lnTo>
                <a:cubicBezTo>
                  <a:pt x="1526" y="973"/>
                  <a:pt x="1545" y="955"/>
                  <a:pt x="1545" y="932"/>
                </a:cubicBezTo>
                <a:lnTo>
                  <a:pt x="1545" y="41"/>
                </a:lnTo>
                <a:cubicBezTo>
                  <a:pt x="1545" y="18"/>
                  <a:pt x="1526" y="0"/>
                  <a:pt x="1503" y="0"/>
                </a:cubicBezTo>
                <a:close/>
                <a:moveTo>
                  <a:pt x="866" y="907"/>
                </a:moveTo>
                <a:lnTo>
                  <a:pt x="866" y="907"/>
                </a:lnTo>
                <a:cubicBezTo>
                  <a:pt x="866" y="915"/>
                  <a:pt x="859" y="922"/>
                  <a:pt x="850" y="922"/>
                </a:cubicBezTo>
                <a:lnTo>
                  <a:pt x="696" y="922"/>
                </a:lnTo>
                <a:cubicBezTo>
                  <a:pt x="687" y="922"/>
                  <a:pt x="681" y="915"/>
                  <a:pt x="681" y="907"/>
                </a:cubicBezTo>
                <a:lnTo>
                  <a:pt x="681" y="900"/>
                </a:lnTo>
                <a:cubicBezTo>
                  <a:pt x="681" y="892"/>
                  <a:pt x="687" y="885"/>
                  <a:pt x="696" y="885"/>
                </a:cubicBezTo>
                <a:lnTo>
                  <a:pt x="850" y="885"/>
                </a:lnTo>
                <a:cubicBezTo>
                  <a:pt x="859" y="885"/>
                  <a:pt x="866" y="892"/>
                  <a:pt x="866" y="900"/>
                </a:cubicBezTo>
                <a:lnTo>
                  <a:pt x="866" y="907"/>
                </a:lnTo>
                <a:close/>
                <a:moveTo>
                  <a:pt x="1481" y="818"/>
                </a:moveTo>
                <a:lnTo>
                  <a:pt x="1481" y="818"/>
                </a:lnTo>
                <a:lnTo>
                  <a:pt x="64" y="818"/>
                </a:lnTo>
                <a:lnTo>
                  <a:pt x="64" y="65"/>
                </a:lnTo>
                <a:lnTo>
                  <a:pt x="1481" y="65"/>
                </a:lnTo>
                <a:lnTo>
                  <a:pt x="1481" y="818"/>
                </a:lnTo>
                <a:close/>
                <a:moveTo>
                  <a:pt x="1008" y="1083"/>
                </a:moveTo>
                <a:lnTo>
                  <a:pt x="537" y="1083"/>
                </a:lnTo>
                <a:lnTo>
                  <a:pt x="648" y="1000"/>
                </a:lnTo>
                <a:lnTo>
                  <a:pt x="897" y="1000"/>
                </a:lnTo>
                <a:lnTo>
                  <a:pt x="1008" y="1083"/>
                </a:lnTo>
                <a:close/>
                <a:moveTo>
                  <a:pt x="1051" y="1162"/>
                </a:moveTo>
                <a:lnTo>
                  <a:pt x="477" y="1162"/>
                </a:lnTo>
                <a:lnTo>
                  <a:pt x="477" y="1107"/>
                </a:lnTo>
                <a:lnTo>
                  <a:pt x="1051" y="1107"/>
                </a:lnTo>
                <a:lnTo>
                  <a:pt x="1051" y="1162"/>
                </a:lnTo>
                <a:close/>
                <a:moveTo>
                  <a:pt x="307" y="550"/>
                </a:moveTo>
                <a:lnTo>
                  <a:pt x="489" y="550"/>
                </a:lnTo>
                <a:lnTo>
                  <a:pt x="533" y="678"/>
                </a:lnTo>
                <a:lnTo>
                  <a:pt x="600" y="678"/>
                </a:lnTo>
                <a:lnTo>
                  <a:pt x="437" y="230"/>
                </a:lnTo>
                <a:lnTo>
                  <a:pt x="367" y="230"/>
                </a:lnTo>
                <a:lnTo>
                  <a:pt x="197" y="678"/>
                </a:lnTo>
                <a:lnTo>
                  <a:pt x="260" y="678"/>
                </a:lnTo>
                <a:lnTo>
                  <a:pt x="307" y="550"/>
                </a:lnTo>
                <a:close/>
                <a:moveTo>
                  <a:pt x="466" y="497"/>
                </a:moveTo>
                <a:lnTo>
                  <a:pt x="325" y="497"/>
                </a:lnTo>
                <a:lnTo>
                  <a:pt x="399" y="297"/>
                </a:lnTo>
                <a:lnTo>
                  <a:pt x="466" y="497"/>
                </a:lnTo>
                <a:close/>
                <a:moveTo>
                  <a:pt x="715" y="678"/>
                </a:moveTo>
                <a:lnTo>
                  <a:pt x="715" y="492"/>
                </a:lnTo>
                <a:lnTo>
                  <a:pt x="856" y="492"/>
                </a:lnTo>
                <a:cubicBezTo>
                  <a:pt x="942" y="489"/>
                  <a:pt x="986" y="444"/>
                  <a:pt x="991" y="358"/>
                </a:cubicBezTo>
                <a:cubicBezTo>
                  <a:pt x="986" y="276"/>
                  <a:pt x="942" y="233"/>
                  <a:pt x="856" y="230"/>
                </a:cubicBezTo>
                <a:lnTo>
                  <a:pt x="655" y="230"/>
                </a:lnTo>
                <a:lnTo>
                  <a:pt x="655" y="678"/>
                </a:lnTo>
                <a:lnTo>
                  <a:pt x="715" y="678"/>
                </a:lnTo>
                <a:close/>
                <a:moveTo>
                  <a:pt x="715" y="438"/>
                </a:moveTo>
                <a:lnTo>
                  <a:pt x="715" y="282"/>
                </a:lnTo>
                <a:lnTo>
                  <a:pt x="838" y="282"/>
                </a:lnTo>
                <a:cubicBezTo>
                  <a:pt x="898" y="282"/>
                  <a:pt x="928" y="307"/>
                  <a:pt x="928" y="358"/>
                </a:cubicBezTo>
                <a:cubicBezTo>
                  <a:pt x="930" y="413"/>
                  <a:pt x="899" y="440"/>
                  <a:pt x="836" y="438"/>
                </a:cubicBezTo>
                <a:lnTo>
                  <a:pt x="715" y="438"/>
                </a:lnTo>
                <a:close/>
                <a:moveTo>
                  <a:pt x="1106" y="678"/>
                </a:moveTo>
                <a:lnTo>
                  <a:pt x="1106" y="492"/>
                </a:lnTo>
                <a:lnTo>
                  <a:pt x="1247" y="492"/>
                </a:lnTo>
                <a:cubicBezTo>
                  <a:pt x="1332" y="489"/>
                  <a:pt x="1377" y="444"/>
                  <a:pt x="1381" y="358"/>
                </a:cubicBezTo>
                <a:cubicBezTo>
                  <a:pt x="1377" y="276"/>
                  <a:pt x="1332" y="233"/>
                  <a:pt x="1247" y="230"/>
                </a:cubicBezTo>
                <a:lnTo>
                  <a:pt x="1045" y="230"/>
                </a:lnTo>
                <a:lnTo>
                  <a:pt x="1045" y="678"/>
                </a:lnTo>
                <a:lnTo>
                  <a:pt x="1106" y="678"/>
                </a:lnTo>
                <a:close/>
                <a:moveTo>
                  <a:pt x="1106" y="438"/>
                </a:moveTo>
                <a:lnTo>
                  <a:pt x="1106" y="282"/>
                </a:lnTo>
                <a:lnTo>
                  <a:pt x="1229" y="282"/>
                </a:lnTo>
                <a:cubicBezTo>
                  <a:pt x="1289" y="282"/>
                  <a:pt x="1318" y="307"/>
                  <a:pt x="1318" y="358"/>
                </a:cubicBezTo>
                <a:cubicBezTo>
                  <a:pt x="1320" y="413"/>
                  <a:pt x="1289" y="440"/>
                  <a:pt x="1227" y="438"/>
                </a:cubicBezTo>
                <a:lnTo>
                  <a:pt x="1106" y="438"/>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00" name="标题 11"/>
          <p:cNvSpPr txBox="1"/>
          <p:nvPr/>
        </p:nvSpPr>
        <p:spPr>
          <a:xfrm>
            <a:off x="5017467" y="1763688"/>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01" name="标题 11"/>
          <p:cNvSpPr txBox="1"/>
          <p:nvPr/>
        </p:nvSpPr>
        <p:spPr>
          <a:xfrm>
            <a:off x="5027208" y="1412776"/>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线</a:t>
            </a:r>
            <a:r>
              <a:rPr lang="zh-CN" altLang="en-US" sz="1800" b="1" dirty="0" smtClean="0">
                <a:latin typeface="微软雅黑" panose="020B0503020204020204" pitchFamily="34" charset="-122"/>
                <a:ea typeface="微软雅黑" panose="020B0503020204020204" pitchFamily="34" charset="-122"/>
              </a:rPr>
              <a:t>下门店</a:t>
            </a:r>
            <a:r>
              <a:rPr lang="en-US" altLang="zh-CN"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02" name="标题 11"/>
          <p:cNvSpPr txBox="1"/>
          <p:nvPr/>
        </p:nvSpPr>
        <p:spPr>
          <a:xfrm>
            <a:off x="5521523" y="3424436"/>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03" name="标题 11"/>
          <p:cNvSpPr txBox="1"/>
          <p:nvPr/>
        </p:nvSpPr>
        <p:spPr>
          <a:xfrm>
            <a:off x="5531264" y="307352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手机</a:t>
            </a:r>
            <a:r>
              <a:rPr lang="en-US" altLang="zh-CN" sz="1800" b="1" dirty="0" smtClean="0">
                <a:latin typeface="微软雅黑" panose="020B0503020204020204" pitchFamily="34" charset="-122"/>
                <a:ea typeface="微软雅黑" panose="020B0503020204020204" pitchFamily="34" charset="-122"/>
              </a:rPr>
              <a:t>app</a:t>
            </a:r>
            <a:r>
              <a:rPr lang="en-US" altLang="zh-CN"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04" name="标题 11"/>
          <p:cNvSpPr txBox="1"/>
          <p:nvPr/>
        </p:nvSpPr>
        <p:spPr>
          <a:xfrm>
            <a:off x="5017467" y="4864596"/>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05" name="标题 11"/>
          <p:cNvSpPr txBox="1"/>
          <p:nvPr/>
        </p:nvSpPr>
        <p:spPr>
          <a:xfrm>
            <a:off x="5027208" y="451368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电脑客户端</a:t>
            </a:r>
            <a:r>
              <a:rPr lang="en-US" altLang="zh-CN"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106" name="直接连接符 10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86"/>
                                        </p:tgtEl>
                                        <p:attrNameLst>
                                          <p:attrName>style.visibility</p:attrName>
                                        </p:attrNameLst>
                                      </p:cBhvr>
                                      <p:to>
                                        <p:strVal val="visible"/>
                                      </p:to>
                                    </p:set>
                                    <p:anim calcmode="lin" valueType="num">
                                      <p:cBhvr>
                                        <p:cTn id="15" dur="500" fill="hold"/>
                                        <p:tgtEl>
                                          <p:spTgt spid="86"/>
                                        </p:tgtEl>
                                        <p:attrNameLst>
                                          <p:attrName>ppt_w</p:attrName>
                                        </p:attrNameLst>
                                      </p:cBhvr>
                                      <p:tavLst>
                                        <p:tav tm="0">
                                          <p:val>
                                            <p:fltVal val="0"/>
                                          </p:val>
                                        </p:tav>
                                        <p:tav tm="100000">
                                          <p:val>
                                            <p:strVal val="#ppt_w"/>
                                          </p:val>
                                        </p:tav>
                                      </p:tavLst>
                                    </p:anim>
                                    <p:anim calcmode="lin" valueType="num">
                                      <p:cBhvr>
                                        <p:cTn id="16" dur="500" fill="hold"/>
                                        <p:tgtEl>
                                          <p:spTgt spid="86"/>
                                        </p:tgtEl>
                                        <p:attrNameLst>
                                          <p:attrName>ppt_h</p:attrName>
                                        </p:attrNameLst>
                                      </p:cBhvr>
                                      <p:tavLst>
                                        <p:tav tm="0">
                                          <p:val>
                                            <p:fltVal val="0"/>
                                          </p:val>
                                        </p:tav>
                                        <p:tav tm="100000">
                                          <p:val>
                                            <p:strVal val="#ppt_h"/>
                                          </p:val>
                                        </p:tav>
                                      </p:tavLst>
                                    </p:anim>
                                    <p:animEffect transition="in" filter="fade">
                                      <p:cBhvr>
                                        <p:cTn id="17" dur="500"/>
                                        <p:tgtEl>
                                          <p:spTgt spid="86"/>
                                        </p:tgtEl>
                                      </p:cBhvr>
                                    </p:animEffect>
                                  </p:childTnLst>
                                </p:cTn>
                              </p:par>
                              <p:par>
                                <p:cTn id="18" presetID="53" presetClass="entr" presetSubtype="16" fill="hold" grpId="0" nodeType="withEffect">
                                  <p:stCondLst>
                                    <p:cond delay="500"/>
                                  </p:stCondLst>
                                  <p:iterate type="lt">
                                    <p:tmPct val="0"/>
                                  </p:iterate>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250"/>
                                  </p:stCondLst>
                                  <p:childTnLst>
                                    <p:set>
                                      <p:cBhvr>
                                        <p:cTn id="24" dur="1" fill="hold">
                                          <p:stCondLst>
                                            <p:cond delay="0"/>
                                          </p:stCondLst>
                                        </p:cTn>
                                        <p:tgtEl>
                                          <p:spTgt spid="88"/>
                                        </p:tgtEl>
                                        <p:attrNameLst>
                                          <p:attrName>style.visibility</p:attrName>
                                        </p:attrNameLst>
                                      </p:cBhvr>
                                      <p:to>
                                        <p:strVal val="visible"/>
                                      </p:to>
                                    </p:set>
                                    <p:anim calcmode="lin" valueType="num">
                                      <p:cBhvr>
                                        <p:cTn id="25" dur="500" fill="hold"/>
                                        <p:tgtEl>
                                          <p:spTgt spid="88"/>
                                        </p:tgtEl>
                                        <p:attrNameLst>
                                          <p:attrName>ppt_w</p:attrName>
                                        </p:attrNameLst>
                                      </p:cBhvr>
                                      <p:tavLst>
                                        <p:tav tm="0">
                                          <p:val>
                                            <p:fltVal val="0"/>
                                          </p:val>
                                        </p:tav>
                                        <p:tav tm="100000">
                                          <p:val>
                                            <p:strVal val="#ppt_w"/>
                                          </p:val>
                                        </p:tav>
                                      </p:tavLst>
                                    </p:anim>
                                    <p:anim calcmode="lin" valueType="num">
                                      <p:cBhvr>
                                        <p:cTn id="26" dur="500" fill="hold"/>
                                        <p:tgtEl>
                                          <p:spTgt spid="88"/>
                                        </p:tgtEl>
                                        <p:attrNameLst>
                                          <p:attrName>ppt_h</p:attrName>
                                        </p:attrNameLst>
                                      </p:cBhvr>
                                      <p:tavLst>
                                        <p:tav tm="0">
                                          <p:val>
                                            <p:fltVal val="0"/>
                                          </p:val>
                                        </p:tav>
                                        <p:tav tm="100000">
                                          <p:val>
                                            <p:strVal val="#ppt_h"/>
                                          </p:val>
                                        </p:tav>
                                      </p:tavLst>
                                    </p:anim>
                                    <p:animEffect transition="in" filter="fade">
                                      <p:cBhvr>
                                        <p:cTn id="27" dur="500"/>
                                        <p:tgtEl>
                                          <p:spTgt spid="88"/>
                                        </p:tgtEl>
                                      </p:cBhvr>
                                    </p:animEffect>
                                  </p:childTnLst>
                                </p:cTn>
                              </p:par>
                              <p:par>
                                <p:cTn id="28" presetID="53" presetClass="entr" presetSubtype="16" fill="hold" grpId="0" nodeType="withEffect">
                                  <p:stCondLst>
                                    <p:cond delay="250"/>
                                  </p:stCondLst>
                                  <p:childTnLst>
                                    <p:set>
                                      <p:cBhvr>
                                        <p:cTn id="29" dur="1" fill="hold">
                                          <p:stCondLst>
                                            <p:cond delay="0"/>
                                          </p:stCondLst>
                                        </p:cTn>
                                        <p:tgtEl>
                                          <p:spTgt spid="91"/>
                                        </p:tgtEl>
                                        <p:attrNameLst>
                                          <p:attrName>style.visibility</p:attrName>
                                        </p:attrNameLst>
                                      </p:cBhvr>
                                      <p:to>
                                        <p:strVal val="visible"/>
                                      </p:to>
                                    </p:set>
                                    <p:anim calcmode="lin" valueType="num">
                                      <p:cBhvr>
                                        <p:cTn id="30" dur="500" fill="hold"/>
                                        <p:tgtEl>
                                          <p:spTgt spid="91"/>
                                        </p:tgtEl>
                                        <p:attrNameLst>
                                          <p:attrName>ppt_w</p:attrName>
                                        </p:attrNameLst>
                                      </p:cBhvr>
                                      <p:tavLst>
                                        <p:tav tm="0">
                                          <p:val>
                                            <p:fltVal val="0"/>
                                          </p:val>
                                        </p:tav>
                                        <p:tav tm="100000">
                                          <p:val>
                                            <p:strVal val="#ppt_w"/>
                                          </p:val>
                                        </p:tav>
                                      </p:tavLst>
                                    </p:anim>
                                    <p:anim calcmode="lin" valueType="num">
                                      <p:cBhvr>
                                        <p:cTn id="31" dur="500" fill="hold"/>
                                        <p:tgtEl>
                                          <p:spTgt spid="91"/>
                                        </p:tgtEl>
                                        <p:attrNameLst>
                                          <p:attrName>ppt_h</p:attrName>
                                        </p:attrNameLst>
                                      </p:cBhvr>
                                      <p:tavLst>
                                        <p:tav tm="0">
                                          <p:val>
                                            <p:fltVal val="0"/>
                                          </p:val>
                                        </p:tav>
                                        <p:tav tm="100000">
                                          <p:val>
                                            <p:strVal val="#ppt_h"/>
                                          </p:val>
                                        </p:tav>
                                      </p:tavLst>
                                    </p:anim>
                                    <p:animEffect transition="in" filter="fade">
                                      <p:cBhvr>
                                        <p:cTn id="32" dur="500"/>
                                        <p:tgtEl>
                                          <p:spTgt spid="91"/>
                                        </p:tgtEl>
                                      </p:cBhvr>
                                    </p:animEffect>
                                  </p:childTnLst>
                                </p:cTn>
                              </p:par>
                              <p:par>
                                <p:cTn id="33" presetID="53" presetClass="entr" presetSubtype="16" fill="hold" nodeType="withEffect">
                                  <p:stCondLst>
                                    <p:cond delay="250"/>
                                  </p:stCondLst>
                                  <p:childTnLst>
                                    <p:set>
                                      <p:cBhvr>
                                        <p:cTn id="34" dur="1" fill="hold">
                                          <p:stCondLst>
                                            <p:cond delay="0"/>
                                          </p:stCondLst>
                                        </p:cTn>
                                        <p:tgtEl>
                                          <p:spTgt spid="92"/>
                                        </p:tgtEl>
                                        <p:attrNameLst>
                                          <p:attrName>style.visibility</p:attrName>
                                        </p:attrNameLst>
                                      </p:cBhvr>
                                      <p:to>
                                        <p:strVal val="visible"/>
                                      </p:to>
                                    </p:set>
                                    <p:anim calcmode="lin" valueType="num">
                                      <p:cBhvr>
                                        <p:cTn id="35" dur="500" fill="hold"/>
                                        <p:tgtEl>
                                          <p:spTgt spid="92"/>
                                        </p:tgtEl>
                                        <p:attrNameLst>
                                          <p:attrName>ppt_w</p:attrName>
                                        </p:attrNameLst>
                                      </p:cBhvr>
                                      <p:tavLst>
                                        <p:tav tm="0">
                                          <p:val>
                                            <p:fltVal val="0"/>
                                          </p:val>
                                        </p:tav>
                                        <p:tav tm="100000">
                                          <p:val>
                                            <p:strVal val="#ppt_w"/>
                                          </p:val>
                                        </p:tav>
                                      </p:tavLst>
                                    </p:anim>
                                    <p:anim calcmode="lin" valueType="num">
                                      <p:cBhvr>
                                        <p:cTn id="36" dur="500" fill="hold"/>
                                        <p:tgtEl>
                                          <p:spTgt spid="92"/>
                                        </p:tgtEl>
                                        <p:attrNameLst>
                                          <p:attrName>ppt_h</p:attrName>
                                        </p:attrNameLst>
                                      </p:cBhvr>
                                      <p:tavLst>
                                        <p:tav tm="0">
                                          <p:val>
                                            <p:fltVal val="0"/>
                                          </p:val>
                                        </p:tav>
                                        <p:tav tm="100000">
                                          <p:val>
                                            <p:strVal val="#ppt_h"/>
                                          </p:val>
                                        </p:tav>
                                      </p:tavLst>
                                    </p:anim>
                                    <p:animEffect transition="in" filter="fade">
                                      <p:cBhvr>
                                        <p:cTn id="37" dur="500"/>
                                        <p:tgtEl>
                                          <p:spTgt spid="92"/>
                                        </p:tgtEl>
                                      </p:cBhvr>
                                    </p:animEffect>
                                  </p:childTnLst>
                                </p:cTn>
                              </p:par>
                              <p:par>
                                <p:cTn id="38" presetID="53" presetClass="entr" presetSubtype="16" fill="hold" grpId="0" nodeType="withEffect">
                                  <p:stCondLst>
                                    <p:cond delay="250"/>
                                  </p:stCondLst>
                                  <p:childTnLst>
                                    <p:set>
                                      <p:cBhvr>
                                        <p:cTn id="39" dur="1" fill="hold">
                                          <p:stCondLst>
                                            <p:cond delay="0"/>
                                          </p:stCondLst>
                                        </p:cTn>
                                        <p:tgtEl>
                                          <p:spTgt spid="95"/>
                                        </p:tgtEl>
                                        <p:attrNameLst>
                                          <p:attrName>style.visibility</p:attrName>
                                        </p:attrNameLst>
                                      </p:cBhvr>
                                      <p:to>
                                        <p:strVal val="visible"/>
                                      </p:to>
                                    </p:set>
                                    <p:anim calcmode="lin" valueType="num">
                                      <p:cBhvr>
                                        <p:cTn id="40" dur="500" fill="hold"/>
                                        <p:tgtEl>
                                          <p:spTgt spid="95"/>
                                        </p:tgtEl>
                                        <p:attrNameLst>
                                          <p:attrName>ppt_w</p:attrName>
                                        </p:attrNameLst>
                                      </p:cBhvr>
                                      <p:tavLst>
                                        <p:tav tm="0">
                                          <p:val>
                                            <p:fltVal val="0"/>
                                          </p:val>
                                        </p:tav>
                                        <p:tav tm="100000">
                                          <p:val>
                                            <p:strVal val="#ppt_w"/>
                                          </p:val>
                                        </p:tav>
                                      </p:tavLst>
                                    </p:anim>
                                    <p:anim calcmode="lin" valueType="num">
                                      <p:cBhvr>
                                        <p:cTn id="41" dur="500" fill="hold"/>
                                        <p:tgtEl>
                                          <p:spTgt spid="95"/>
                                        </p:tgtEl>
                                        <p:attrNameLst>
                                          <p:attrName>ppt_h</p:attrName>
                                        </p:attrNameLst>
                                      </p:cBhvr>
                                      <p:tavLst>
                                        <p:tav tm="0">
                                          <p:val>
                                            <p:fltVal val="0"/>
                                          </p:val>
                                        </p:tav>
                                        <p:tav tm="100000">
                                          <p:val>
                                            <p:strVal val="#ppt_h"/>
                                          </p:val>
                                        </p:tav>
                                      </p:tavLst>
                                    </p:anim>
                                    <p:animEffect transition="in" filter="fade">
                                      <p:cBhvr>
                                        <p:cTn id="42" dur="500"/>
                                        <p:tgtEl>
                                          <p:spTgt spid="95"/>
                                        </p:tgtEl>
                                      </p:cBhvr>
                                    </p:animEffect>
                                  </p:childTnLst>
                                </p:cTn>
                              </p:par>
                              <p:par>
                                <p:cTn id="43" presetID="53" presetClass="entr" presetSubtype="16" fill="hold" nodeType="withEffect">
                                  <p:stCondLst>
                                    <p:cond delay="25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animEffect transition="in" filter="fade">
                                      <p:cBhvr>
                                        <p:cTn id="47" dur="500"/>
                                        <p:tgtEl>
                                          <p:spTgt spid="96"/>
                                        </p:tgtEl>
                                      </p:cBhvr>
                                    </p:animEffect>
                                  </p:childTnLst>
                                </p:cTn>
                              </p:par>
                              <p:par>
                                <p:cTn id="48" presetID="53" presetClass="entr" presetSubtype="16" fill="hold" grpId="0" nodeType="withEffect">
                                  <p:stCondLst>
                                    <p:cond delay="250"/>
                                  </p:stCondLst>
                                  <p:childTnLst>
                                    <p:set>
                                      <p:cBhvr>
                                        <p:cTn id="49" dur="1" fill="hold">
                                          <p:stCondLst>
                                            <p:cond delay="0"/>
                                          </p:stCondLst>
                                        </p:cTn>
                                        <p:tgtEl>
                                          <p:spTgt spid="99"/>
                                        </p:tgtEl>
                                        <p:attrNameLst>
                                          <p:attrName>style.visibility</p:attrName>
                                        </p:attrNameLst>
                                      </p:cBhvr>
                                      <p:to>
                                        <p:strVal val="visible"/>
                                      </p:to>
                                    </p:set>
                                    <p:anim calcmode="lin" valueType="num">
                                      <p:cBhvr>
                                        <p:cTn id="50" dur="500" fill="hold"/>
                                        <p:tgtEl>
                                          <p:spTgt spid="99"/>
                                        </p:tgtEl>
                                        <p:attrNameLst>
                                          <p:attrName>ppt_w</p:attrName>
                                        </p:attrNameLst>
                                      </p:cBhvr>
                                      <p:tavLst>
                                        <p:tav tm="0">
                                          <p:val>
                                            <p:fltVal val="0"/>
                                          </p:val>
                                        </p:tav>
                                        <p:tav tm="100000">
                                          <p:val>
                                            <p:strVal val="#ppt_w"/>
                                          </p:val>
                                        </p:tav>
                                      </p:tavLst>
                                    </p:anim>
                                    <p:anim calcmode="lin" valueType="num">
                                      <p:cBhvr>
                                        <p:cTn id="51" dur="500" fill="hold"/>
                                        <p:tgtEl>
                                          <p:spTgt spid="99"/>
                                        </p:tgtEl>
                                        <p:attrNameLst>
                                          <p:attrName>ppt_h</p:attrName>
                                        </p:attrNameLst>
                                      </p:cBhvr>
                                      <p:tavLst>
                                        <p:tav tm="0">
                                          <p:val>
                                            <p:fltVal val="0"/>
                                          </p:val>
                                        </p:tav>
                                        <p:tav tm="100000">
                                          <p:val>
                                            <p:strVal val="#ppt_h"/>
                                          </p:val>
                                        </p:tav>
                                      </p:tavLst>
                                    </p:anim>
                                    <p:animEffect transition="in" filter="fade">
                                      <p:cBhvr>
                                        <p:cTn id="52" dur="500"/>
                                        <p:tgtEl>
                                          <p:spTgt spid="99"/>
                                        </p:tgtEl>
                                      </p:cBhvr>
                                    </p:animEffect>
                                  </p:childTnLst>
                                </p:cTn>
                              </p:par>
                              <p:par>
                                <p:cTn id="53" presetID="42" presetClass="entr" presetSubtype="0" fill="hold" grpId="0" nodeType="withEffect">
                                  <p:stCondLst>
                                    <p:cond delay="50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1000"/>
                                        <p:tgtEl>
                                          <p:spTgt spid="100"/>
                                        </p:tgtEl>
                                      </p:cBhvr>
                                    </p:animEffect>
                                    <p:anim calcmode="lin" valueType="num">
                                      <p:cBhvr>
                                        <p:cTn id="56" dur="1000" fill="hold"/>
                                        <p:tgtEl>
                                          <p:spTgt spid="100"/>
                                        </p:tgtEl>
                                        <p:attrNameLst>
                                          <p:attrName>ppt_x</p:attrName>
                                        </p:attrNameLst>
                                      </p:cBhvr>
                                      <p:tavLst>
                                        <p:tav tm="0">
                                          <p:val>
                                            <p:strVal val="#ppt_x"/>
                                          </p:val>
                                        </p:tav>
                                        <p:tav tm="100000">
                                          <p:val>
                                            <p:strVal val="#ppt_x"/>
                                          </p:val>
                                        </p:tav>
                                      </p:tavLst>
                                    </p:anim>
                                    <p:anim calcmode="lin" valueType="num">
                                      <p:cBhvr>
                                        <p:cTn id="57" dur="1000" fill="hold"/>
                                        <p:tgtEl>
                                          <p:spTgt spid="10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500"/>
                                  </p:stCondLst>
                                  <p:childTnLst>
                                    <p:set>
                                      <p:cBhvr>
                                        <p:cTn id="59" dur="1" fill="hold">
                                          <p:stCondLst>
                                            <p:cond delay="0"/>
                                          </p:stCondLst>
                                        </p:cTn>
                                        <p:tgtEl>
                                          <p:spTgt spid="101"/>
                                        </p:tgtEl>
                                        <p:attrNameLst>
                                          <p:attrName>style.visibility</p:attrName>
                                        </p:attrNameLst>
                                      </p:cBhvr>
                                      <p:to>
                                        <p:strVal val="visible"/>
                                      </p:to>
                                    </p:set>
                                    <p:animEffect transition="in" filter="fade">
                                      <p:cBhvr>
                                        <p:cTn id="60" dur="1000"/>
                                        <p:tgtEl>
                                          <p:spTgt spid="101"/>
                                        </p:tgtEl>
                                      </p:cBhvr>
                                    </p:animEffect>
                                    <p:anim calcmode="lin" valueType="num">
                                      <p:cBhvr>
                                        <p:cTn id="61" dur="1000" fill="hold"/>
                                        <p:tgtEl>
                                          <p:spTgt spid="101"/>
                                        </p:tgtEl>
                                        <p:attrNameLst>
                                          <p:attrName>ppt_x</p:attrName>
                                        </p:attrNameLst>
                                      </p:cBhvr>
                                      <p:tavLst>
                                        <p:tav tm="0">
                                          <p:val>
                                            <p:strVal val="#ppt_x"/>
                                          </p:val>
                                        </p:tav>
                                        <p:tav tm="100000">
                                          <p:val>
                                            <p:strVal val="#ppt_x"/>
                                          </p:val>
                                        </p:tav>
                                      </p:tavLst>
                                    </p:anim>
                                    <p:anim calcmode="lin" valueType="num">
                                      <p:cBhvr>
                                        <p:cTn id="62" dur="1000" fill="hold"/>
                                        <p:tgtEl>
                                          <p:spTgt spid="10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50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1000"/>
                                        <p:tgtEl>
                                          <p:spTgt spid="102"/>
                                        </p:tgtEl>
                                      </p:cBhvr>
                                    </p:animEffect>
                                    <p:anim calcmode="lin" valueType="num">
                                      <p:cBhvr>
                                        <p:cTn id="66" dur="1000" fill="hold"/>
                                        <p:tgtEl>
                                          <p:spTgt spid="102"/>
                                        </p:tgtEl>
                                        <p:attrNameLst>
                                          <p:attrName>ppt_x</p:attrName>
                                        </p:attrNameLst>
                                      </p:cBhvr>
                                      <p:tavLst>
                                        <p:tav tm="0">
                                          <p:val>
                                            <p:strVal val="#ppt_x"/>
                                          </p:val>
                                        </p:tav>
                                        <p:tav tm="100000">
                                          <p:val>
                                            <p:strVal val="#ppt_x"/>
                                          </p:val>
                                        </p:tav>
                                      </p:tavLst>
                                    </p:anim>
                                    <p:anim calcmode="lin" valueType="num">
                                      <p:cBhvr>
                                        <p:cTn id="67" dur="1000" fill="hold"/>
                                        <p:tgtEl>
                                          <p:spTgt spid="10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500"/>
                                  </p:stCondLst>
                                  <p:childTnLst>
                                    <p:set>
                                      <p:cBhvr>
                                        <p:cTn id="69" dur="1" fill="hold">
                                          <p:stCondLst>
                                            <p:cond delay="0"/>
                                          </p:stCondLst>
                                        </p:cTn>
                                        <p:tgtEl>
                                          <p:spTgt spid="103"/>
                                        </p:tgtEl>
                                        <p:attrNameLst>
                                          <p:attrName>style.visibility</p:attrName>
                                        </p:attrNameLst>
                                      </p:cBhvr>
                                      <p:to>
                                        <p:strVal val="visible"/>
                                      </p:to>
                                    </p:set>
                                    <p:animEffect transition="in" filter="fade">
                                      <p:cBhvr>
                                        <p:cTn id="70" dur="1000"/>
                                        <p:tgtEl>
                                          <p:spTgt spid="103"/>
                                        </p:tgtEl>
                                      </p:cBhvr>
                                    </p:animEffect>
                                    <p:anim calcmode="lin" valueType="num">
                                      <p:cBhvr>
                                        <p:cTn id="71" dur="1000" fill="hold"/>
                                        <p:tgtEl>
                                          <p:spTgt spid="103"/>
                                        </p:tgtEl>
                                        <p:attrNameLst>
                                          <p:attrName>ppt_x</p:attrName>
                                        </p:attrNameLst>
                                      </p:cBhvr>
                                      <p:tavLst>
                                        <p:tav tm="0">
                                          <p:val>
                                            <p:strVal val="#ppt_x"/>
                                          </p:val>
                                        </p:tav>
                                        <p:tav tm="100000">
                                          <p:val>
                                            <p:strVal val="#ppt_x"/>
                                          </p:val>
                                        </p:tav>
                                      </p:tavLst>
                                    </p:anim>
                                    <p:anim calcmode="lin" valueType="num">
                                      <p:cBhvr>
                                        <p:cTn id="72" dur="1000" fill="hold"/>
                                        <p:tgtEl>
                                          <p:spTgt spid="10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500"/>
                                  </p:stCondLst>
                                  <p:childTnLst>
                                    <p:set>
                                      <p:cBhvr>
                                        <p:cTn id="74" dur="1" fill="hold">
                                          <p:stCondLst>
                                            <p:cond delay="0"/>
                                          </p:stCondLst>
                                        </p:cTn>
                                        <p:tgtEl>
                                          <p:spTgt spid="104"/>
                                        </p:tgtEl>
                                        <p:attrNameLst>
                                          <p:attrName>style.visibility</p:attrName>
                                        </p:attrNameLst>
                                      </p:cBhvr>
                                      <p:to>
                                        <p:strVal val="visible"/>
                                      </p:to>
                                    </p:set>
                                    <p:animEffect transition="in" filter="fade">
                                      <p:cBhvr>
                                        <p:cTn id="75" dur="1000"/>
                                        <p:tgtEl>
                                          <p:spTgt spid="104"/>
                                        </p:tgtEl>
                                      </p:cBhvr>
                                    </p:animEffect>
                                    <p:anim calcmode="lin" valueType="num">
                                      <p:cBhvr>
                                        <p:cTn id="76" dur="1000" fill="hold"/>
                                        <p:tgtEl>
                                          <p:spTgt spid="104"/>
                                        </p:tgtEl>
                                        <p:attrNameLst>
                                          <p:attrName>ppt_x</p:attrName>
                                        </p:attrNameLst>
                                      </p:cBhvr>
                                      <p:tavLst>
                                        <p:tav tm="0">
                                          <p:val>
                                            <p:strVal val="#ppt_x"/>
                                          </p:val>
                                        </p:tav>
                                        <p:tav tm="100000">
                                          <p:val>
                                            <p:strVal val="#ppt_x"/>
                                          </p:val>
                                        </p:tav>
                                      </p:tavLst>
                                    </p:anim>
                                    <p:anim calcmode="lin" valueType="num">
                                      <p:cBhvr>
                                        <p:cTn id="77" dur="1000" fill="hold"/>
                                        <p:tgtEl>
                                          <p:spTgt spid="104"/>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500"/>
                                  </p:stCondLst>
                                  <p:childTnLst>
                                    <p:set>
                                      <p:cBhvr>
                                        <p:cTn id="79" dur="1" fill="hold">
                                          <p:stCondLst>
                                            <p:cond delay="0"/>
                                          </p:stCondLst>
                                        </p:cTn>
                                        <p:tgtEl>
                                          <p:spTgt spid="105"/>
                                        </p:tgtEl>
                                        <p:attrNameLst>
                                          <p:attrName>style.visibility</p:attrName>
                                        </p:attrNameLst>
                                      </p:cBhvr>
                                      <p:to>
                                        <p:strVal val="visible"/>
                                      </p:to>
                                    </p:set>
                                    <p:animEffect transition="in" filter="fade">
                                      <p:cBhvr>
                                        <p:cTn id="80" dur="1000"/>
                                        <p:tgtEl>
                                          <p:spTgt spid="105"/>
                                        </p:tgtEl>
                                      </p:cBhvr>
                                    </p:animEffect>
                                    <p:anim calcmode="lin" valueType="num">
                                      <p:cBhvr>
                                        <p:cTn id="81" dur="1000" fill="hold"/>
                                        <p:tgtEl>
                                          <p:spTgt spid="105"/>
                                        </p:tgtEl>
                                        <p:attrNameLst>
                                          <p:attrName>ppt_x</p:attrName>
                                        </p:attrNameLst>
                                      </p:cBhvr>
                                      <p:tavLst>
                                        <p:tav tm="0">
                                          <p:val>
                                            <p:strVal val="#ppt_x"/>
                                          </p:val>
                                        </p:tav>
                                        <p:tav tm="100000">
                                          <p:val>
                                            <p:strVal val="#ppt_x"/>
                                          </p:val>
                                        </p:tav>
                                      </p:tavLst>
                                    </p:anim>
                                    <p:anim calcmode="lin" valueType="num">
                                      <p:cBhvr>
                                        <p:cTn id="82" dur="1000" fill="hold"/>
                                        <p:tgtEl>
                                          <p:spTgt spid="105"/>
                                        </p:tgtEl>
                                        <p:attrNameLst>
                                          <p:attrName>ppt_y</p:attrName>
                                        </p:attrNameLst>
                                      </p:cBhvr>
                                      <p:tavLst>
                                        <p:tav tm="0">
                                          <p:val>
                                            <p:strVal val="#ppt_y+.1"/>
                                          </p:val>
                                        </p:tav>
                                        <p:tav tm="100000">
                                          <p:val>
                                            <p:strVal val="#ppt_y"/>
                                          </p:val>
                                        </p:tav>
                                      </p:tavLst>
                                    </p:anim>
                                  </p:childTnLst>
                                </p:cTn>
                              </p:par>
                            </p:childTnLst>
                          </p:cTn>
                        </p:par>
                        <p:par>
                          <p:cTn id="83" fill="hold">
                            <p:stCondLst>
                              <p:cond delay="1500"/>
                            </p:stCondLst>
                            <p:childTnLst>
                              <p:par>
                                <p:cTn id="84" presetID="22" presetClass="entr" presetSubtype="8" fill="hold" nodeType="afterEffect">
                                  <p:stCondLst>
                                    <p:cond delay="0"/>
                                  </p:stCondLst>
                                  <p:childTnLst>
                                    <p:set>
                                      <p:cBhvr>
                                        <p:cTn id="85" dur="1" fill="hold">
                                          <p:stCondLst>
                                            <p:cond delay="0"/>
                                          </p:stCondLst>
                                        </p:cTn>
                                        <p:tgtEl>
                                          <p:spTgt spid="106"/>
                                        </p:tgtEl>
                                        <p:attrNameLst>
                                          <p:attrName>style.visibility</p:attrName>
                                        </p:attrNameLst>
                                      </p:cBhvr>
                                      <p:to>
                                        <p:strVal val="visible"/>
                                      </p:to>
                                    </p:set>
                                    <p:animEffect transition="in" filter="wipe(left)">
                                      <p:cBhvr>
                                        <p:cTn id="8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6" grpId="0" animBg="1"/>
      <p:bldP spid="87" grpId="0"/>
      <p:bldP spid="91" grpId="0" animBg="1"/>
      <p:bldP spid="95" grpId="0" animBg="1"/>
      <p:bldP spid="99" grpId="0" animBg="1"/>
      <p:bldP spid="100" grpId="0"/>
      <p:bldP spid="101" grpId="0"/>
      <p:bldP spid="102" grpId="0"/>
      <p:bldP spid="103" grpId="0"/>
      <p:bldP spid="104" grpId="0"/>
      <p:bldP spid="10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628292">
            <a:off x="3099366" y="3033522"/>
            <a:ext cx="1472966" cy="1472966"/>
          </a:xfrm>
          <a:prstGeom prst="rect">
            <a:avLst/>
          </a:pr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产品功能</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364879" y="2060848"/>
            <a:ext cx="955841" cy="955841"/>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2281163" y="3265247"/>
            <a:ext cx="955841" cy="955841"/>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361283" y="4273359"/>
            <a:ext cx="955841" cy="955841"/>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4513411" y="3265247"/>
            <a:ext cx="955841" cy="955841"/>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95"/>
          <p:cNvSpPr>
            <a:spLocks noEditPoints="1"/>
          </p:cNvSpPr>
          <p:nvPr/>
        </p:nvSpPr>
        <p:spPr bwMode="auto">
          <a:xfrm>
            <a:off x="2538036" y="3535086"/>
            <a:ext cx="442093" cy="439622"/>
          </a:xfrm>
          <a:custGeom>
            <a:avLst/>
            <a:gdLst>
              <a:gd name="T0" fmla="*/ 128 w 197"/>
              <a:gd name="T1" fmla="*/ 100 h 196"/>
              <a:gd name="T2" fmla="*/ 147 w 197"/>
              <a:gd name="T3" fmla="*/ 104 h 196"/>
              <a:gd name="T4" fmla="*/ 197 w 197"/>
              <a:gd name="T5" fmla="*/ 54 h 196"/>
              <a:gd name="T6" fmla="*/ 196 w 197"/>
              <a:gd name="T7" fmla="*/ 45 h 196"/>
              <a:gd name="T8" fmla="*/ 161 w 197"/>
              <a:gd name="T9" fmla="*/ 83 h 196"/>
              <a:gd name="T10" fmla="*/ 127 w 197"/>
              <a:gd name="T11" fmla="*/ 77 h 196"/>
              <a:gd name="T12" fmla="*/ 115 w 197"/>
              <a:gd name="T13" fmla="*/ 45 h 196"/>
              <a:gd name="T14" fmla="*/ 154 w 197"/>
              <a:gd name="T15" fmla="*/ 4 h 196"/>
              <a:gd name="T16" fmla="*/ 147 w 197"/>
              <a:gd name="T17" fmla="*/ 3 h 196"/>
              <a:gd name="T18" fmla="*/ 96 w 197"/>
              <a:gd name="T19" fmla="*/ 54 h 196"/>
              <a:gd name="T20" fmla="*/ 101 w 197"/>
              <a:gd name="T21" fmla="*/ 74 h 196"/>
              <a:gd name="T22" fmla="*/ 53 w 197"/>
              <a:gd name="T23" fmla="*/ 133 h 196"/>
              <a:gd name="T24" fmla="*/ 44 w 197"/>
              <a:gd name="T25" fmla="*/ 131 h 196"/>
              <a:gd name="T26" fmla="*/ 12 w 197"/>
              <a:gd name="T27" fmla="*/ 162 h 196"/>
              <a:gd name="T28" fmla="*/ 44 w 197"/>
              <a:gd name="T29" fmla="*/ 194 h 196"/>
              <a:gd name="T30" fmla="*/ 75 w 197"/>
              <a:gd name="T31" fmla="*/ 162 h 196"/>
              <a:gd name="T32" fmla="*/ 72 w 197"/>
              <a:gd name="T33" fmla="*/ 151 h 196"/>
              <a:gd name="T34" fmla="*/ 128 w 197"/>
              <a:gd name="T35" fmla="*/ 100 h 196"/>
              <a:gd name="T36" fmla="*/ 44 w 197"/>
              <a:gd name="T37" fmla="*/ 179 h 196"/>
              <a:gd name="T38" fmla="*/ 27 w 197"/>
              <a:gd name="T39" fmla="*/ 162 h 196"/>
              <a:gd name="T40" fmla="*/ 44 w 197"/>
              <a:gd name="T41" fmla="*/ 146 h 196"/>
              <a:gd name="T42" fmla="*/ 60 w 197"/>
              <a:gd name="T43" fmla="*/ 162 h 196"/>
              <a:gd name="T44" fmla="*/ 44 w 197"/>
              <a:gd name="T45" fmla="*/ 179 h 196"/>
              <a:gd name="T46" fmla="*/ 47 w 197"/>
              <a:gd name="T47" fmla="*/ 61 h 196"/>
              <a:gd name="T48" fmla="*/ 76 w 197"/>
              <a:gd name="T49" fmla="*/ 92 h 196"/>
              <a:gd name="T50" fmla="*/ 90 w 197"/>
              <a:gd name="T51" fmla="*/ 77 h 196"/>
              <a:gd name="T52" fmla="*/ 61 w 197"/>
              <a:gd name="T53" fmla="*/ 47 h 196"/>
              <a:gd name="T54" fmla="*/ 68 w 197"/>
              <a:gd name="T55" fmla="*/ 40 h 196"/>
              <a:gd name="T56" fmla="*/ 28 w 197"/>
              <a:gd name="T57" fmla="*/ 0 h 196"/>
              <a:gd name="T58" fmla="*/ 0 w 197"/>
              <a:gd name="T59" fmla="*/ 29 h 196"/>
              <a:gd name="T60" fmla="*/ 39 w 197"/>
              <a:gd name="T61" fmla="*/ 68 h 196"/>
              <a:gd name="T62" fmla="*/ 47 w 197"/>
              <a:gd name="T63" fmla="*/ 61 h 196"/>
              <a:gd name="T64" fmla="*/ 138 w 197"/>
              <a:gd name="T65" fmla="*/ 107 h 196"/>
              <a:gd name="T66" fmla="*/ 97 w 197"/>
              <a:gd name="T67" fmla="*/ 143 h 196"/>
              <a:gd name="T68" fmla="*/ 142 w 197"/>
              <a:gd name="T69" fmla="*/ 188 h 196"/>
              <a:gd name="T70" fmla="*/ 170 w 197"/>
              <a:gd name="T71" fmla="*/ 188 h 196"/>
              <a:gd name="T72" fmla="*/ 182 w 197"/>
              <a:gd name="T73" fmla="*/ 177 h 196"/>
              <a:gd name="T74" fmla="*/ 182 w 197"/>
              <a:gd name="T75" fmla="*/ 149 h 196"/>
              <a:gd name="T76" fmla="*/ 138 w 197"/>
              <a:gd name="T77" fmla="*/ 107 h 196"/>
              <a:gd name="T78" fmla="*/ 158 w 197"/>
              <a:gd name="T79" fmla="*/ 180 h 196"/>
              <a:gd name="T80" fmla="*/ 151 w 197"/>
              <a:gd name="T81" fmla="*/ 180 h 196"/>
              <a:gd name="T82" fmla="*/ 114 w 197"/>
              <a:gd name="T83" fmla="*/ 144 h 196"/>
              <a:gd name="T84" fmla="*/ 114 w 197"/>
              <a:gd name="T85" fmla="*/ 137 h 196"/>
              <a:gd name="T86" fmla="*/ 121 w 197"/>
              <a:gd name="T87" fmla="*/ 137 h 196"/>
              <a:gd name="T88" fmla="*/ 158 w 197"/>
              <a:gd name="T89" fmla="*/ 173 h 196"/>
              <a:gd name="T90" fmla="*/ 158 w 197"/>
              <a:gd name="T91" fmla="*/ 180 h 196"/>
              <a:gd name="T92" fmla="*/ 174 w 197"/>
              <a:gd name="T93" fmla="*/ 164 h 196"/>
              <a:gd name="T94" fmla="*/ 167 w 197"/>
              <a:gd name="T95" fmla="*/ 164 h 196"/>
              <a:gd name="T96" fmla="*/ 130 w 197"/>
              <a:gd name="T97" fmla="*/ 128 h 196"/>
              <a:gd name="T98" fmla="*/ 130 w 197"/>
              <a:gd name="T99" fmla="*/ 121 h 196"/>
              <a:gd name="T100" fmla="*/ 137 w 197"/>
              <a:gd name="T101" fmla="*/ 121 h 196"/>
              <a:gd name="T102" fmla="*/ 174 w 197"/>
              <a:gd name="T103" fmla="*/ 157 h 196"/>
              <a:gd name="T104" fmla="*/ 174 w 197"/>
              <a:gd name="T105" fmla="*/ 16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7" h="196">
                <a:moveTo>
                  <a:pt x="128" y="100"/>
                </a:moveTo>
                <a:cubicBezTo>
                  <a:pt x="134" y="103"/>
                  <a:pt x="140" y="104"/>
                  <a:pt x="147" y="104"/>
                </a:cubicBezTo>
                <a:cubicBezTo>
                  <a:pt x="175" y="104"/>
                  <a:pt x="197" y="82"/>
                  <a:pt x="197" y="54"/>
                </a:cubicBezTo>
                <a:cubicBezTo>
                  <a:pt x="197" y="51"/>
                  <a:pt x="197" y="48"/>
                  <a:pt x="196" y="45"/>
                </a:cubicBezTo>
                <a:cubicBezTo>
                  <a:pt x="161" y="83"/>
                  <a:pt x="161" y="83"/>
                  <a:pt x="161" y="83"/>
                </a:cubicBezTo>
                <a:cubicBezTo>
                  <a:pt x="127" y="77"/>
                  <a:pt x="127" y="77"/>
                  <a:pt x="127" y="77"/>
                </a:cubicBezTo>
                <a:cubicBezTo>
                  <a:pt x="115" y="45"/>
                  <a:pt x="115" y="45"/>
                  <a:pt x="115" y="45"/>
                </a:cubicBezTo>
                <a:cubicBezTo>
                  <a:pt x="154" y="4"/>
                  <a:pt x="154" y="4"/>
                  <a:pt x="154" y="4"/>
                </a:cubicBezTo>
                <a:cubicBezTo>
                  <a:pt x="152" y="3"/>
                  <a:pt x="149" y="3"/>
                  <a:pt x="147" y="3"/>
                </a:cubicBezTo>
                <a:cubicBezTo>
                  <a:pt x="119" y="3"/>
                  <a:pt x="96" y="26"/>
                  <a:pt x="96" y="54"/>
                </a:cubicBezTo>
                <a:cubicBezTo>
                  <a:pt x="96" y="61"/>
                  <a:pt x="98" y="68"/>
                  <a:pt x="101" y="74"/>
                </a:cubicBezTo>
                <a:cubicBezTo>
                  <a:pt x="85" y="101"/>
                  <a:pt x="62" y="124"/>
                  <a:pt x="53" y="133"/>
                </a:cubicBezTo>
                <a:cubicBezTo>
                  <a:pt x="50" y="132"/>
                  <a:pt x="47" y="131"/>
                  <a:pt x="44" y="131"/>
                </a:cubicBezTo>
                <a:cubicBezTo>
                  <a:pt x="26" y="131"/>
                  <a:pt x="12" y="145"/>
                  <a:pt x="12" y="162"/>
                </a:cubicBezTo>
                <a:cubicBezTo>
                  <a:pt x="12" y="180"/>
                  <a:pt x="26" y="194"/>
                  <a:pt x="44" y="194"/>
                </a:cubicBezTo>
                <a:cubicBezTo>
                  <a:pt x="61" y="194"/>
                  <a:pt x="75" y="180"/>
                  <a:pt x="75" y="162"/>
                </a:cubicBezTo>
                <a:cubicBezTo>
                  <a:pt x="75" y="158"/>
                  <a:pt x="74" y="154"/>
                  <a:pt x="72" y="151"/>
                </a:cubicBezTo>
                <a:cubicBezTo>
                  <a:pt x="79" y="141"/>
                  <a:pt x="98" y="119"/>
                  <a:pt x="128" y="100"/>
                </a:cubicBezTo>
                <a:close/>
                <a:moveTo>
                  <a:pt x="44" y="179"/>
                </a:moveTo>
                <a:cubicBezTo>
                  <a:pt x="34" y="179"/>
                  <a:pt x="27" y="172"/>
                  <a:pt x="27" y="162"/>
                </a:cubicBezTo>
                <a:cubicBezTo>
                  <a:pt x="27" y="153"/>
                  <a:pt x="34" y="146"/>
                  <a:pt x="44" y="146"/>
                </a:cubicBezTo>
                <a:cubicBezTo>
                  <a:pt x="53" y="146"/>
                  <a:pt x="60" y="153"/>
                  <a:pt x="60" y="162"/>
                </a:cubicBezTo>
                <a:cubicBezTo>
                  <a:pt x="60" y="172"/>
                  <a:pt x="53" y="179"/>
                  <a:pt x="44" y="179"/>
                </a:cubicBezTo>
                <a:close/>
                <a:moveTo>
                  <a:pt x="47" y="61"/>
                </a:moveTo>
                <a:cubicBezTo>
                  <a:pt x="76" y="92"/>
                  <a:pt x="76" y="92"/>
                  <a:pt x="76" y="92"/>
                </a:cubicBezTo>
                <a:cubicBezTo>
                  <a:pt x="90" y="77"/>
                  <a:pt x="90" y="77"/>
                  <a:pt x="90" y="77"/>
                </a:cubicBezTo>
                <a:cubicBezTo>
                  <a:pt x="61" y="47"/>
                  <a:pt x="61" y="47"/>
                  <a:pt x="61" y="47"/>
                </a:cubicBezTo>
                <a:cubicBezTo>
                  <a:pt x="68" y="40"/>
                  <a:pt x="68" y="40"/>
                  <a:pt x="68" y="40"/>
                </a:cubicBezTo>
                <a:cubicBezTo>
                  <a:pt x="28" y="0"/>
                  <a:pt x="28" y="0"/>
                  <a:pt x="28" y="0"/>
                </a:cubicBezTo>
                <a:cubicBezTo>
                  <a:pt x="0" y="29"/>
                  <a:pt x="0" y="29"/>
                  <a:pt x="0" y="29"/>
                </a:cubicBezTo>
                <a:cubicBezTo>
                  <a:pt x="39" y="68"/>
                  <a:pt x="39" y="68"/>
                  <a:pt x="39" y="68"/>
                </a:cubicBezTo>
                <a:lnTo>
                  <a:pt x="47" y="61"/>
                </a:lnTo>
                <a:close/>
                <a:moveTo>
                  <a:pt x="138" y="107"/>
                </a:moveTo>
                <a:cubicBezTo>
                  <a:pt x="138" y="107"/>
                  <a:pt x="114" y="114"/>
                  <a:pt x="97" y="143"/>
                </a:cubicBezTo>
                <a:cubicBezTo>
                  <a:pt x="97" y="141"/>
                  <a:pt x="142" y="188"/>
                  <a:pt x="142" y="188"/>
                </a:cubicBezTo>
                <a:cubicBezTo>
                  <a:pt x="150" y="196"/>
                  <a:pt x="163" y="196"/>
                  <a:pt x="170" y="188"/>
                </a:cubicBezTo>
                <a:cubicBezTo>
                  <a:pt x="182" y="177"/>
                  <a:pt x="182" y="177"/>
                  <a:pt x="182" y="177"/>
                </a:cubicBezTo>
                <a:cubicBezTo>
                  <a:pt x="189" y="169"/>
                  <a:pt x="189" y="156"/>
                  <a:pt x="182" y="149"/>
                </a:cubicBezTo>
                <a:lnTo>
                  <a:pt x="138" y="107"/>
                </a:lnTo>
                <a:close/>
                <a:moveTo>
                  <a:pt x="158" y="180"/>
                </a:moveTo>
                <a:cubicBezTo>
                  <a:pt x="156" y="182"/>
                  <a:pt x="153" y="182"/>
                  <a:pt x="151" y="180"/>
                </a:cubicBezTo>
                <a:cubicBezTo>
                  <a:pt x="114" y="144"/>
                  <a:pt x="114" y="144"/>
                  <a:pt x="114" y="144"/>
                </a:cubicBezTo>
                <a:cubicBezTo>
                  <a:pt x="112" y="142"/>
                  <a:pt x="112" y="139"/>
                  <a:pt x="114" y="137"/>
                </a:cubicBezTo>
                <a:cubicBezTo>
                  <a:pt x="116" y="135"/>
                  <a:pt x="120" y="135"/>
                  <a:pt x="121" y="137"/>
                </a:cubicBezTo>
                <a:cubicBezTo>
                  <a:pt x="158" y="173"/>
                  <a:pt x="158" y="173"/>
                  <a:pt x="158" y="173"/>
                </a:cubicBezTo>
                <a:cubicBezTo>
                  <a:pt x="160" y="175"/>
                  <a:pt x="160" y="178"/>
                  <a:pt x="158" y="180"/>
                </a:cubicBezTo>
                <a:close/>
                <a:moveTo>
                  <a:pt x="174" y="164"/>
                </a:moveTo>
                <a:cubicBezTo>
                  <a:pt x="172" y="166"/>
                  <a:pt x="169" y="166"/>
                  <a:pt x="167" y="164"/>
                </a:cubicBezTo>
                <a:cubicBezTo>
                  <a:pt x="130" y="128"/>
                  <a:pt x="130" y="128"/>
                  <a:pt x="130" y="128"/>
                </a:cubicBezTo>
                <a:cubicBezTo>
                  <a:pt x="128" y="126"/>
                  <a:pt x="128" y="123"/>
                  <a:pt x="130" y="121"/>
                </a:cubicBezTo>
                <a:cubicBezTo>
                  <a:pt x="132" y="119"/>
                  <a:pt x="136" y="119"/>
                  <a:pt x="137" y="121"/>
                </a:cubicBezTo>
                <a:cubicBezTo>
                  <a:pt x="174" y="157"/>
                  <a:pt x="174" y="157"/>
                  <a:pt x="174" y="157"/>
                </a:cubicBezTo>
                <a:cubicBezTo>
                  <a:pt x="176" y="159"/>
                  <a:pt x="176" y="162"/>
                  <a:pt x="174" y="164"/>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24" name="Freeform 18"/>
          <p:cNvSpPr/>
          <p:nvPr/>
        </p:nvSpPr>
        <p:spPr bwMode="auto">
          <a:xfrm>
            <a:off x="3587380" y="4546852"/>
            <a:ext cx="510840" cy="502230"/>
          </a:xfrm>
          <a:custGeom>
            <a:avLst/>
            <a:gdLst>
              <a:gd name="T0" fmla="*/ 175 w 196"/>
              <a:gd name="T1" fmla="*/ 118 h 193"/>
              <a:gd name="T2" fmla="*/ 124 w 196"/>
              <a:gd name="T3" fmla="*/ 118 h 193"/>
              <a:gd name="T4" fmla="*/ 136 w 196"/>
              <a:gd name="T5" fmla="*/ 100 h 193"/>
              <a:gd name="T6" fmla="*/ 99 w 196"/>
              <a:gd name="T7" fmla="*/ 111 h 193"/>
              <a:gd name="T8" fmla="*/ 133 w 196"/>
              <a:gd name="T9" fmla="*/ 58 h 193"/>
              <a:gd name="T10" fmla="*/ 75 w 196"/>
              <a:gd name="T11" fmla="*/ 58 h 193"/>
              <a:gd name="T12" fmla="*/ 63 w 196"/>
              <a:gd name="T13" fmla="*/ 118 h 193"/>
              <a:gd name="T14" fmla="*/ 124 w 196"/>
              <a:gd name="T15" fmla="*/ 118 h 193"/>
              <a:gd name="T16" fmla="*/ 75 w 196"/>
              <a:gd name="T17" fmla="*/ 193 h 193"/>
              <a:gd name="T18" fmla="*/ 83 w 196"/>
              <a:gd name="T19" fmla="*/ 136 h 193"/>
              <a:gd name="T20" fmla="*/ 57 w 196"/>
              <a:gd name="T21" fmla="*/ 148 h 193"/>
              <a:gd name="T22" fmla="*/ 63 w 196"/>
              <a:gd name="T23" fmla="*/ 118 h 193"/>
              <a:gd name="T24" fmla="*/ 30 w 196"/>
              <a:gd name="T25" fmla="*/ 118 h 193"/>
              <a:gd name="T26" fmla="*/ 0 w 196"/>
              <a:gd name="T27" fmla="*/ 87 h 193"/>
              <a:gd name="T28" fmla="*/ 28 w 196"/>
              <a:gd name="T29" fmla="*/ 57 h 193"/>
              <a:gd name="T30" fmla="*/ 28 w 196"/>
              <a:gd name="T31" fmla="*/ 56 h 193"/>
              <a:gd name="T32" fmla="*/ 50 w 196"/>
              <a:gd name="T33" fmla="*/ 41 h 193"/>
              <a:gd name="T34" fmla="*/ 95 w 196"/>
              <a:gd name="T35" fmla="*/ 0 h 193"/>
              <a:gd name="T36" fmla="*/ 140 w 196"/>
              <a:gd name="T37" fmla="*/ 44 h 193"/>
              <a:gd name="T38" fmla="*/ 144 w 196"/>
              <a:gd name="T39" fmla="*/ 44 h 193"/>
              <a:gd name="T40" fmla="*/ 174 w 196"/>
              <a:gd name="T41" fmla="*/ 74 h 193"/>
              <a:gd name="T42" fmla="*/ 174 w 196"/>
              <a:gd name="T43" fmla="*/ 76 h 193"/>
              <a:gd name="T44" fmla="*/ 175 w 196"/>
              <a:gd name="T45" fmla="*/ 76 h 193"/>
              <a:gd name="T46" fmla="*/ 196 w 196"/>
              <a:gd name="T47" fmla="*/ 96 h 193"/>
              <a:gd name="T48" fmla="*/ 175 w 196"/>
              <a:gd name="T49" fmla="*/ 11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6" h="193">
                <a:moveTo>
                  <a:pt x="175" y="118"/>
                </a:moveTo>
                <a:cubicBezTo>
                  <a:pt x="164" y="118"/>
                  <a:pt x="146" y="118"/>
                  <a:pt x="124" y="118"/>
                </a:cubicBezTo>
                <a:cubicBezTo>
                  <a:pt x="136" y="100"/>
                  <a:pt x="136" y="100"/>
                  <a:pt x="136" y="100"/>
                </a:cubicBezTo>
                <a:cubicBezTo>
                  <a:pt x="99" y="111"/>
                  <a:pt x="99" y="111"/>
                  <a:pt x="99" y="111"/>
                </a:cubicBezTo>
                <a:cubicBezTo>
                  <a:pt x="133" y="58"/>
                  <a:pt x="133" y="58"/>
                  <a:pt x="133" y="58"/>
                </a:cubicBezTo>
                <a:cubicBezTo>
                  <a:pt x="75" y="58"/>
                  <a:pt x="75" y="58"/>
                  <a:pt x="75" y="58"/>
                </a:cubicBezTo>
                <a:cubicBezTo>
                  <a:pt x="63" y="118"/>
                  <a:pt x="63" y="118"/>
                  <a:pt x="63" y="118"/>
                </a:cubicBezTo>
                <a:cubicBezTo>
                  <a:pt x="124" y="118"/>
                  <a:pt x="124" y="118"/>
                  <a:pt x="124" y="118"/>
                </a:cubicBezTo>
                <a:cubicBezTo>
                  <a:pt x="75" y="193"/>
                  <a:pt x="75" y="193"/>
                  <a:pt x="75" y="193"/>
                </a:cubicBezTo>
                <a:cubicBezTo>
                  <a:pt x="83" y="136"/>
                  <a:pt x="83" y="136"/>
                  <a:pt x="83" y="136"/>
                </a:cubicBezTo>
                <a:cubicBezTo>
                  <a:pt x="57" y="148"/>
                  <a:pt x="57" y="148"/>
                  <a:pt x="57" y="148"/>
                </a:cubicBezTo>
                <a:cubicBezTo>
                  <a:pt x="63" y="118"/>
                  <a:pt x="63" y="118"/>
                  <a:pt x="63" y="118"/>
                </a:cubicBezTo>
                <a:cubicBezTo>
                  <a:pt x="52" y="118"/>
                  <a:pt x="41" y="118"/>
                  <a:pt x="30" y="118"/>
                </a:cubicBezTo>
                <a:cubicBezTo>
                  <a:pt x="13" y="118"/>
                  <a:pt x="0" y="104"/>
                  <a:pt x="0" y="87"/>
                </a:cubicBezTo>
                <a:cubicBezTo>
                  <a:pt x="0" y="71"/>
                  <a:pt x="12" y="58"/>
                  <a:pt x="28" y="57"/>
                </a:cubicBezTo>
                <a:cubicBezTo>
                  <a:pt x="28" y="57"/>
                  <a:pt x="28" y="56"/>
                  <a:pt x="28" y="56"/>
                </a:cubicBezTo>
                <a:cubicBezTo>
                  <a:pt x="30" y="39"/>
                  <a:pt x="43" y="42"/>
                  <a:pt x="50" y="41"/>
                </a:cubicBezTo>
                <a:cubicBezTo>
                  <a:pt x="52" y="18"/>
                  <a:pt x="64" y="0"/>
                  <a:pt x="95" y="0"/>
                </a:cubicBezTo>
                <a:cubicBezTo>
                  <a:pt x="119" y="0"/>
                  <a:pt x="139" y="20"/>
                  <a:pt x="140" y="44"/>
                </a:cubicBezTo>
                <a:cubicBezTo>
                  <a:pt x="141" y="44"/>
                  <a:pt x="143" y="44"/>
                  <a:pt x="144" y="44"/>
                </a:cubicBezTo>
                <a:cubicBezTo>
                  <a:pt x="161" y="44"/>
                  <a:pt x="174" y="57"/>
                  <a:pt x="174" y="74"/>
                </a:cubicBezTo>
                <a:cubicBezTo>
                  <a:pt x="174" y="74"/>
                  <a:pt x="174" y="75"/>
                  <a:pt x="174" y="76"/>
                </a:cubicBezTo>
                <a:cubicBezTo>
                  <a:pt x="174" y="76"/>
                  <a:pt x="175" y="76"/>
                  <a:pt x="175" y="76"/>
                </a:cubicBezTo>
                <a:cubicBezTo>
                  <a:pt x="187" y="76"/>
                  <a:pt x="196" y="85"/>
                  <a:pt x="196" y="96"/>
                </a:cubicBezTo>
                <a:cubicBezTo>
                  <a:pt x="196" y="108"/>
                  <a:pt x="187" y="118"/>
                  <a:pt x="175" y="118"/>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25" name="Freeform 120"/>
          <p:cNvSpPr>
            <a:spLocks noEditPoints="1"/>
          </p:cNvSpPr>
          <p:nvPr/>
        </p:nvSpPr>
        <p:spPr bwMode="auto">
          <a:xfrm>
            <a:off x="4785283" y="3562819"/>
            <a:ext cx="412095" cy="414371"/>
          </a:xfrm>
          <a:custGeom>
            <a:avLst/>
            <a:gdLst>
              <a:gd name="T0" fmla="*/ 20 w 200"/>
              <a:gd name="T1" fmla="*/ 200 h 200"/>
              <a:gd name="T2" fmla="*/ 0 w 200"/>
              <a:gd name="T3" fmla="*/ 88 h 200"/>
              <a:gd name="T4" fmla="*/ 12 w 200"/>
              <a:gd name="T5" fmla="*/ 168 h 200"/>
              <a:gd name="T6" fmla="*/ 164 w 200"/>
              <a:gd name="T7" fmla="*/ 188 h 200"/>
              <a:gd name="T8" fmla="*/ 187 w 200"/>
              <a:gd name="T9" fmla="*/ 88 h 200"/>
              <a:gd name="T10" fmla="*/ 200 w 200"/>
              <a:gd name="T11" fmla="*/ 180 h 200"/>
              <a:gd name="T12" fmla="*/ 155 w 200"/>
              <a:gd name="T13" fmla="*/ 137 h 200"/>
              <a:gd name="T14" fmla="*/ 154 w 200"/>
              <a:gd name="T15" fmla="*/ 155 h 200"/>
              <a:gd name="T16" fmla="*/ 131 w 200"/>
              <a:gd name="T17" fmla="*/ 165 h 200"/>
              <a:gd name="T18" fmla="*/ 110 w 200"/>
              <a:gd name="T19" fmla="*/ 157 h 200"/>
              <a:gd name="T20" fmla="*/ 122 w 200"/>
              <a:gd name="T21" fmla="*/ 145 h 200"/>
              <a:gd name="T22" fmla="*/ 131 w 200"/>
              <a:gd name="T23" fmla="*/ 155 h 200"/>
              <a:gd name="T24" fmla="*/ 139 w 200"/>
              <a:gd name="T25" fmla="*/ 145 h 200"/>
              <a:gd name="T26" fmla="*/ 131 w 200"/>
              <a:gd name="T27" fmla="*/ 136 h 200"/>
              <a:gd name="T28" fmla="*/ 126 w 200"/>
              <a:gd name="T29" fmla="*/ 125 h 200"/>
              <a:gd name="T30" fmla="*/ 134 w 200"/>
              <a:gd name="T31" fmla="*/ 123 h 200"/>
              <a:gd name="T32" fmla="*/ 134 w 200"/>
              <a:gd name="T33" fmla="*/ 113 h 200"/>
              <a:gd name="T34" fmla="*/ 125 w 200"/>
              <a:gd name="T35" fmla="*/ 113 h 200"/>
              <a:gd name="T36" fmla="*/ 106 w 200"/>
              <a:gd name="T37" fmla="*/ 117 h 200"/>
              <a:gd name="T38" fmla="*/ 130 w 200"/>
              <a:gd name="T39" fmla="*/ 100 h 200"/>
              <a:gd name="T40" fmla="*/ 153 w 200"/>
              <a:gd name="T41" fmla="*/ 116 h 200"/>
              <a:gd name="T42" fmla="*/ 144 w 200"/>
              <a:gd name="T43" fmla="*/ 130 h 200"/>
              <a:gd name="T44" fmla="*/ 155 w 200"/>
              <a:gd name="T45" fmla="*/ 137 h 200"/>
              <a:gd name="T46" fmla="*/ 43 w 200"/>
              <a:gd name="T47" fmla="*/ 164 h 200"/>
              <a:gd name="T48" fmla="*/ 66 w 200"/>
              <a:gd name="T49" fmla="*/ 134 h 200"/>
              <a:gd name="T50" fmla="*/ 78 w 200"/>
              <a:gd name="T51" fmla="*/ 119 h 200"/>
              <a:gd name="T52" fmla="*/ 70 w 200"/>
              <a:gd name="T53" fmla="*/ 112 h 200"/>
              <a:gd name="T54" fmla="*/ 62 w 200"/>
              <a:gd name="T55" fmla="*/ 120 h 200"/>
              <a:gd name="T56" fmla="*/ 48 w 200"/>
              <a:gd name="T57" fmla="*/ 109 h 200"/>
              <a:gd name="T58" fmla="*/ 70 w 200"/>
              <a:gd name="T59" fmla="*/ 100 h 200"/>
              <a:gd name="T60" fmla="*/ 92 w 200"/>
              <a:gd name="T61" fmla="*/ 109 h 200"/>
              <a:gd name="T62" fmla="*/ 92 w 200"/>
              <a:gd name="T63" fmla="*/ 130 h 200"/>
              <a:gd name="T64" fmla="*/ 72 w 200"/>
              <a:gd name="T65" fmla="*/ 146 h 200"/>
              <a:gd name="T66" fmla="*/ 95 w 200"/>
              <a:gd name="T67" fmla="*/ 150 h 200"/>
              <a:gd name="T68" fmla="*/ 0 w 200"/>
              <a:gd name="T69" fmla="*/ 36 h 200"/>
              <a:gd name="T70" fmla="*/ 28 w 200"/>
              <a:gd name="T71" fmla="*/ 16 h 200"/>
              <a:gd name="T72" fmla="*/ 44 w 200"/>
              <a:gd name="T73" fmla="*/ 72 h 200"/>
              <a:gd name="T74" fmla="*/ 60 w 200"/>
              <a:gd name="T75" fmla="*/ 16 h 200"/>
              <a:gd name="T76" fmla="*/ 140 w 200"/>
              <a:gd name="T77" fmla="*/ 56 h 200"/>
              <a:gd name="T78" fmla="*/ 172 w 200"/>
              <a:gd name="T79" fmla="*/ 56 h 200"/>
              <a:gd name="T80" fmla="*/ 180 w 200"/>
              <a:gd name="T81" fmla="*/ 16 h 200"/>
              <a:gd name="T82" fmla="*/ 200 w 200"/>
              <a:gd name="T83" fmla="*/ 80 h 200"/>
              <a:gd name="T84" fmla="*/ 0 w 200"/>
              <a:gd name="T85" fmla="*/ 36 h 200"/>
              <a:gd name="T86" fmla="*/ 144 w 200"/>
              <a:gd name="T87" fmla="*/ 52 h 200"/>
              <a:gd name="T88" fmla="*/ 156 w 200"/>
              <a:gd name="T89" fmla="*/ 0 h 200"/>
              <a:gd name="T90" fmla="*/ 168 w 200"/>
              <a:gd name="T91" fmla="*/ 52 h 200"/>
              <a:gd name="T92" fmla="*/ 44 w 200"/>
              <a:gd name="T93" fmla="*/ 64 h 200"/>
              <a:gd name="T94" fmla="*/ 32 w 200"/>
              <a:gd name="T95" fmla="*/ 12 h 200"/>
              <a:gd name="T96" fmla="*/ 56 w 200"/>
              <a:gd name="T97" fmla="*/ 12 h 200"/>
              <a:gd name="T98" fmla="*/ 44 w 200"/>
              <a:gd name="T99" fmla="*/ 6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2" y="88"/>
                  <a:pt x="12" y="88"/>
                  <a:pt x="12"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7" y="88"/>
                </a:cubicBezTo>
                <a:cubicBezTo>
                  <a:pt x="200" y="88"/>
                  <a:pt x="200" y="88"/>
                  <a:pt x="200" y="88"/>
                </a:cubicBezTo>
                <a:cubicBezTo>
                  <a:pt x="200" y="180"/>
                  <a:pt x="200" y="180"/>
                  <a:pt x="200" y="180"/>
                </a:cubicBezTo>
                <a:cubicBezTo>
                  <a:pt x="200" y="191"/>
                  <a:pt x="191" y="200"/>
                  <a:pt x="180" y="200"/>
                </a:cubicBezTo>
                <a:close/>
                <a:moveTo>
                  <a:pt x="155" y="137"/>
                </a:moveTo>
                <a:cubicBezTo>
                  <a:pt x="156" y="139"/>
                  <a:pt x="157" y="141"/>
                  <a:pt x="157" y="144"/>
                </a:cubicBezTo>
                <a:cubicBezTo>
                  <a:pt x="157" y="148"/>
                  <a:pt x="156" y="152"/>
                  <a:pt x="154" y="155"/>
                </a:cubicBezTo>
                <a:cubicBezTo>
                  <a:pt x="152" y="158"/>
                  <a:pt x="149" y="161"/>
                  <a:pt x="145" y="163"/>
                </a:cubicBezTo>
                <a:cubicBezTo>
                  <a:pt x="142" y="165"/>
                  <a:pt x="137" y="165"/>
                  <a:pt x="131" y="165"/>
                </a:cubicBezTo>
                <a:cubicBezTo>
                  <a:pt x="126" y="165"/>
                  <a:pt x="121" y="165"/>
                  <a:pt x="118" y="163"/>
                </a:cubicBezTo>
                <a:cubicBezTo>
                  <a:pt x="114" y="162"/>
                  <a:pt x="112" y="160"/>
                  <a:pt x="110" y="157"/>
                </a:cubicBezTo>
                <a:cubicBezTo>
                  <a:pt x="107" y="155"/>
                  <a:pt x="106" y="152"/>
                  <a:pt x="105" y="148"/>
                </a:cubicBezTo>
                <a:cubicBezTo>
                  <a:pt x="122" y="145"/>
                  <a:pt x="122" y="145"/>
                  <a:pt x="122" y="145"/>
                </a:cubicBezTo>
                <a:cubicBezTo>
                  <a:pt x="123" y="149"/>
                  <a:pt x="124" y="151"/>
                  <a:pt x="125" y="153"/>
                </a:cubicBezTo>
                <a:cubicBezTo>
                  <a:pt x="127" y="154"/>
                  <a:pt x="129" y="155"/>
                  <a:pt x="131" y="155"/>
                </a:cubicBezTo>
                <a:cubicBezTo>
                  <a:pt x="133" y="155"/>
                  <a:pt x="135" y="154"/>
                  <a:pt x="137" y="152"/>
                </a:cubicBezTo>
                <a:cubicBezTo>
                  <a:pt x="138" y="150"/>
                  <a:pt x="139" y="148"/>
                  <a:pt x="139" y="145"/>
                </a:cubicBezTo>
                <a:cubicBezTo>
                  <a:pt x="139" y="142"/>
                  <a:pt x="138" y="140"/>
                  <a:pt x="137" y="139"/>
                </a:cubicBezTo>
                <a:cubicBezTo>
                  <a:pt x="135" y="137"/>
                  <a:pt x="133" y="136"/>
                  <a:pt x="131" y="136"/>
                </a:cubicBezTo>
                <a:cubicBezTo>
                  <a:pt x="129" y="136"/>
                  <a:pt x="127" y="136"/>
                  <a:pt x="125" y="137"/>
                </a:cubicBezTo>
                <a:cubicBezTo>
                  <a:pt x="126" y="125"/>
                  <a:pt x="126" y="125"/>
                  <a:pt x="126" y="125"/>
                </a:cubicBezTo>
                <a:cubicBezTo>
                  <a:pt x="127" y="125"/>
                  <a:pt x="128" y="125"/>
                  <a:pt x="128" y="125"/>
                </a:cubicBezTo>
                <a:cubicBezTo>
                  <a:pt x="130" y="125"/>
                  <a:pt x="132" y="124"/>
                  <a:pt x="134" y="123"/>
                </a:cubicBezTo>
                <a:cubicBezTo>
                  <a:pt x="135" y="121"/>
                  <a:pt x="136" y="119"/>
                  <a:pt x="136" y="117"/>
                </a:cubicBezTo>
                <a:cubicBezTo>
                  <a:pt x="136" y="116"/>
                  <a:pt x="136" y="114"/>
                  <a:pt x="134" y="113"/>
                </a:cubicBezTo>
                <a:cubicBezTo>
                  <a:pt x="133" y="112"/>
                  <a:pt x="132" y="111"/>
                  <a:pt x="130" y="111"/>
                </a:cubicBezTo>
                <a:cubicBezTo>
                  <a:pt x="128" y="111"/>
                  <a:pt x="126" y="112"/>
                  <a:pt x="125" y="113"/>
                </a:cubicBezTo>
                <a:cubicBezTo>
                  <a:pt x="123" y="114"/>
                  <a:pt x="123" y="116"/>
                  <a:pt x="122" y="120"/>
                </a:cubicBezTo>
                <a:cubicBezTo>
                  <a:pt x="106" y="117"/>
                  <a:pt x="106" y="117"/>
                  <a:pt x="106" y="117"/>
                </a:cubicBezTo>
                <a:cubicBezTo>
                  <a:pt x="107" y="111"/>
                  <a:pt x="110" y="107"/>
                  <a:pt x="113" y="104"/>
                </a:cubicBezTo>
                <a:cubicBezTo>
                  <a:pt x="117" y="102"/>
                  <a:pt x="123" y="100"/>
                  <a:pt x="130" y="100"/>
                </a:cubicBezTo>
                <a:cubicBezTo>
                  <a:pt x="138" y="100"/>
                  <a:pt x="144" y="102"/>
                  <a:pt x="148" y="105"/>
                </a:cubicBezTo>
                <a:cubicBezTo>
                  <a:pt x="152" y="108"/>
                  <a:pt x="153" y="112"/>
                  <a:pt x="153" y="116"/>
                </a:cubicBezTo>
                <a:cubicBezTo>
                  <a:pt x="153" y="119"/>
                  <a:pt x="153" y="122"/>
                  <a:pt x="151" y="124"/>
                </a:cubicBezTo>
                <a:cubicBezTo>
                  <a:pt x="150" y="126"/>
                  <a:pt x="147" y="128"/>
                  <a:pt x="144" y="130"/>
                </a:cubicBezTo>
                <a:cubicBezTo>
                  <a:pt x="147" y="130"/>
                  <a:pt x="149" y="131"/>
                  <a:pt x="150" y="132"/>
                </a:cubicBezTo>
                <a:cubicBezTo>
                  <a:pt x="152" y="133"/>
                  <a:pt x="154" y="135"/>
                  <a:pt x="155" y="137"/>
                </a:cubicBezTo>
                <a:close/>
                <a:moveTo>
                  <a:pt x="95" y="164"/>
                </a:moveTo>
                <a:cubicBezTo>
                  <a:pt x="43" y="164"/>
                  <a:pt x="43" y="164"/>
                  <a:pt x="43" y="164"/>
                </a:cubicBezTo>
                <a:cubicBezTo>
                  <a:pt x="44" y="159"/>
                  <a:pt x="45" y="154"/>
                  <a:pt x="48" y="150"/>
                </a:cubicBezTo>
                <a:cubicBezTo>
                  <a:pt x="51" y="145"/>
                  <a:pt x="57" y="140"/>
                  <a:pt x="66" y="134"/>
                </a:cubicBezTo>
                <a:cubicBezTo>
                  <a:pt x="71" y="130"/>
                  <a:pt x="74" y="127"/>
                  <a:pt x="75" y="125"/>
                </a:cubicBezTo>
                <a:cubicBezTo>
                  <a:pt x="77" y="123"/>
                  <a:pt x="78" y="121"/>
                  <a:pt x="78" y="119"/>
                </a:cubicBezTo>
                <a:cubicBezTo>
                  <a:pt x="78" y="117"/>
                  <a:pt x="77" y="116"/>
                  <a:pt x="75" y="114"/>
                </a:cubicBezTo>
                <a:cubicBezTo>
                  <a:pt x="74" y="113"/>
                  <a:pt x="72" y="112"/>
                  <a:pt x="70" y="112"/>
                </a:cubicBezTo>
                <a:cubicBezTo>
                  <a:pt x="68" y="112"/>
                  <a:pt x="66" y="113"/>
                  <a:pt x="65" y="114"/>
                </a:cubicBezTo>
                <a:cubicBezTo>
                  <a:pt x="63" y="116"/>
                  <a:pt x="62" y="117"/>
                  <a:pt x="62" y="120"/>
                </a:cubicBezTo>
                <a:cubicBezTo>
                  <a:pt x="44" y="120"/>
                  <a:pt x="44" y="120"/>
                  <a:pt x="44" y="120"/>
                </a:cubicBezTo>
                <a:cubicBezTo>
                  <a:pt x="45" y="115"/>
                  <a:pt x="46" y="112"/>
                  <a:pt x="48" y="109"/>
                </a:cubicBezTo>
                <a:cubicBezTo>
                  <a:pt x="50" y="106"/>
                  <a:pt x="52" y="104"/>
                  <a:pt x="56" y="102"/>
                </a:cubicBezTo>
                <a:cubicBezTo>
                  <a:pt x="59" y="101"/>
                  <a:pt x="64" y="100"/>
                  <a:pt x="70" y="100"/>
                </a:cubicBezTo>
                <a:cubicBezTo>
                  <a:pt x="76" y="100"/>
                  <a:pt x="81" y="101"/>
                  <a:pt x="84" y="102"/>
                </a:cubicBezTo>
                <a:cubicBezTo>
                  <a:pt x="87" y="104"/>
                  <a:pt x="90" y="106"/>
                  <a:pt x="92" y="109"/>
                </a:cubicBezTo>
                <a:cubicBezTo>
                  <a:pt x="94" y="112"/>
                  <a:pt x="95" y="115"/>
                  <a:pt x="95" y="119"/>
                </a:cubicBezTo>
                <a:cubicBezTo>
                  <a:pt x="95" y="122"/>
                  <a:pt x="94" y="126"/>
                  <a:pt x="92" y="130"/>
                </a:cubicBezTo>
                <a:cubicBezTo>
                  <a:pt x="89" y="133"/>
                  <a:pt x="85" y="137"/>
                  <a:pt x="79" y="141"/>
                </a:cubicBezTo>
                <a:cubicBezTo>
                  <a:pt x="76" y="144"/>
                  <a:pt x="73" y="145"/>
                  <a:pt x="72" y="146"/>
                </a:cubicBezTo>
                <a:cubicBezTo>
                  <a:pt x="71" y="147"/>
                  <a:pt x="70" y="148"/>
                  <a:pt x="68" y="150"/>
                </a:cubicBezTo>
                <a:cubicBezTo>
                  <a:pt x="95" y="150"/>
                  <a:pt x="95" y="150"/>
                  <a:pt x="95" y="150"/>
                </a:cubicBezTo>
                <a:lnTo>
                  <a:pt x="95" y="164"/>
                </a:lnTo>
                <a:close/>
                <a:moveTo>
                  <a:pt x="0" y="36"/>
                </a:moveTo>
                <a:cubicBezTo>
                  <a:pt x="0" y="25"/>
                  <a:pt x="9" y="16"/>
                  <a:pt x="20" y="16"/>
                </a:cubicBezTo>
                <a:cubicBezTo>
                  <a:pt x="28" y="16"/>
                  <a:pt x="28" y="16"/>
                  <a:pt x="28" y="16"/>
                </a:cubicBezTo>
                <a:cubicBezTo>
                  <a:pt x="28" y="56"/>
                  <a:pt x="28" y="56"/>
                  <a:pt x="28" y="56"/>
                </a:cubicBezTo>
                <a:cubicBezTo>
                  <a:pt x="28" y="65"/>
                  <a:pt x="35" y="72"/>
                  <a:pt x="44" y="72"/>
                </a:cubicBezTo>
                <a:cubicBezTo>
                  <a:pt x="53" y="72"/>
                  <a:pt x="60" y="65"/>
                  <a:pt x="60" y="56"/>
                </a:cubicBezTo>
                <a:cubicBezTo>
                  <a:pt x="60" y="16"/>
                  <a:pt x="60" y="16"/>
                  <a:pt x="60" y="16"/>
                </a:cubicBezTo>
                <a:cubicBezTo>
                  <a:pt x="140" y="16"/>
                  <a:pt x="140" y="16"/>
                  <a:pt x="140" y="16"/>
                </a:cubicBezTo>
                <a:cubicBezTo>
                  <a:pt x="140" y="56"/>
                  <a:pt x="140" y="56"/>
                  <a:pt x="140" y="56"/>
                </a:cubicBezTo>
                <a:cubicBezTo>
                  <a:pt x="140" y="65"/>
                  <a:pt x="147" y="72"/>
                  <a:pt x="156" y="72"/>
                </a:cubicBezTo>
                <a:cubicBezTo>
                  <a:pt x="165" y="72"/>
                  <a:pt x="172" y="65"/>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4" y="80"/>
                  <a:pt x="96" y="80"/>
                  <a:pt x="0" y="80"/>
                </a:cubicBezTo>
                <a:lnTo>
                  <a:pt x="0" y="36"/>
                </a:lnTo>
                <a:close/>
                <a:moveTo>
                  <a:pt x="156" y="64"/>
                </a:moveTo>
                <a:cubicBezTo>
                  <a:pt x="149" y="64"/>
                  <a:pt x="144" y="59"/>
                  <a:pt x="144" y="52"/>
                </a:cubicBezTo>
                <a:cubicBezTo>
                  <a:pt x="144" y="12"/>
                  <a:pt x="144" y="12"/>
                  <a:pt x="144" y="12"/>
                </a:cubicBezTo>
                <a:cubicBezTo>
                  <a:pt x="144" y="6"/>
                  <a:pt x="149" y="0"/>
                  <a:pt x="156" y="0"/>
                </a:cubicBezTo>
                <a:cubicBezTo>
                  <a:pt x="162" y="0"/>
                  <a:pt x="168" y="6"/>
                  <a:pt x="168" y="12"/>
                </a:cubicBezTo>
                <a:cubicBezTo>
                  <a:pt x="168" y="52"/>
                  <a:pt x="168" y="52"/>
                  <a:pt x="168" y="52"/>
                </a:cubicBezTo>
                <a:cubicBezTo>
                  <a:pt x="168" y="59"/>
                  <a:pt x="162" y="64"/>
                  <a:pt x="156" y="64"/>
                </a:cubicBezTo>
                <a:close/>
                <a:moveTo>
                  <a:pt x="44" y="64"/>
                </a:moveTo>
                <a:cubicBezTo>
                  <a:pt x="37" y="64"/>
                  <a:pt x="32" y="59"/>
                  <a:pt x="32" y="52"/>
                </a:cubicBezTo>
                <a:cubicBezTo>
                  <a:pt x="32" y="12"/>
                  <a:pt x="32" y="12"/>
                  <a:pt x="32" y="12"/>
                </a:cubicBezTo>
                <a:cubicBezTo>
                  <a:pt x="32" y="6"/>
                  <a:pt x="37" y="0"/>
                  <a:pt x="44" y="0"/>
                </a:cubicBezTo>
                <a:cubicBezTo>
                  <a:pt x="50" y="0"/>
                  <a:pt x="56" y="6"/>
                  <a:pt x="56" y="12"/>
                </a:cubicBezTo>
                <a:cubicBezTo>
                  <a:pt x="56" y="52"/>
                  <a:pt x="56" y="52"/>
                  <a:pt x="56" y="52"/>
                </a:cubicBezTo>
                <a:cubicBezTo>
                  <a:pt x="56" y="59"/>
                  <a:pt x="50" y="64"/>
                  <a:pt x="44" y="64"/>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26" name="Freeform 123"/>
          <p:cNvSpPr>
            <a:spLocks noEditPoints="1"/>
          </p:cNvSpPr>
          <p:nvPr/>
        </p:nvSpPr>
        <p:spPr bwMode="auto">
          <a:xfrm>
            <a:off x="3613828" y="2292184"/>
            <a:ext cx="457943" cy="493168"/>
          </a:xfrm>
          <a:custGeom>
            <a:avLst/>
            <a:gdLst>
              <a:gd name="T0" fmla="*/ 173 w 186"/>
              <a:gd name="T1" fmla="*/ 88 h 200"/>
              <a:gd name="T2" fmla="*/ 112 w 186"/>
              <a:gd name="T3" fmla="*/ 36 h 200"/>
              <a:gd name="T4" fmla="*/ 146 w 186"/>
              <a:gd name="T5" fmla="*/ 18 h 200"/>
              <a:gd name="T6" fmla="*/ 186 w 186"/>
              <a:gd name="T7" fmla="*/ 59 h 200"/>
              <a:gd name="T8" fmla="*/ 173 w 186"/>
              <a:gd name="T9" fmla="*/ 88 h 200"/>
              <a:gd name="T10" fmla="*/ 95 w 186"/>
              <a:gd name="T11" fmla="*/ 20 h 200"/>
              <a:gd name="T12" fmla="*/ 95 w 186"/>
              <a:gd name="T13" fmla="*/ 45 h 200"/>
              <a:gd name="T14" fmla="*/ 165 w 186"/>
              <a:gd name="T15" fmla="*/ 118 h 200"/>
              <a:gd name="T16" fmla="*/ 151 w 186"/>
              <a:gd name="T17" fmla="*/ 162 h 200"/>
              <a:gd name="T18" fmla="*/ 168 w 186"/>
              <a:gd name="T19" fmla="*/ 191 h 200"/>
              <a:gd name="T20" fmla="*/ 154 w 186"/>
              <a:gd name="T21" fmla="*/ 199 h 200"/>
              <a:gd name="T22" fmla="*/ 139 w 186"/>
              <a:gd name="T23" fmla="*/ 174 h 200"/>
              <a:gd name="T24" fmla="*/ 92 w 186"/>
              <a:gd name="T25" fmla="*/ 191 h 200"/>
              <a:gd name="T26" fmla="*/ 46 w 186"/>
              <a:gd name="T27" fmla="*/ 174 h 200"/>
              <a:gd name="T28" fmla="*/ 31 w 186"/>
              <a:gd name="T29" fmla="*/ 200 h 200"/>
              <a:gd name="T30" fmla="*/ 17 w 186"/>
              <a:gd name="T31" fmla="*/ 192 h 200"/>
              <a:gd name="T32" fmla="*/ 34 w 186"/>
              <a:gd name="T33" fmla="*/ 162 h 200"/>
              <a:gd name="T34" fmla="*/ 19 w 186"/>
              <a:gd name="T35" fmla="*/ 118 h 200"/>
              <a:gd name="T36" fmla="*/ 89 w 186"/>
              <a:gd name="T37" fmla="*/ 45 h 200"/>
              <a:gd name="T38" fmla="*/ 89 w 186"/>
              <a:gd name="T39" fmla="*/ 20 h 200"/>
              <a:gd name="T40" fmla="*/ 82 w 186"/>
              <a:gd name="T41" fmla="*/ 10 h 200"/>
              <a:gd name="T42" fmla="*/ 92 w 186"/>
              <a:gd name="T43" fmla="*/ 0 h 200"/>
              <a:gd name="T44" fmla="*/ 102 w 186"/>
              <a:gd name="T45" fmla="*/ 10 h 200"/>
              <a:gd name="T46" fmla="*/ 95 w 186"/>
              <a:gd name="T47" fmla="*/ 20 h 200"/>
              <a:gd name="T48" fmla="*/ 36 w 186"/>
              <a:gd name="T49" fmla="*/ 118 h 200"/>
              <a:gd name="T50" fmla="*/ 92 w 186"/>
              <a:gd name="T51" fmla="*/ 175 h 200"/>
              <a:gd name="T52" fmla="*/ 149 w 186"/>
              <a:gd name="T53" fmla="*/ 118 h 200"/>
              <a:gd name="T54" fmla="*/ 92 w 186"/>
              <a:gd name="T55" fmla="*/ 61 h 200"/>
              <a:gd name="T56" fmla="*/ 36 w 186"/>
              <a:gd name="T57" fmla="*/ 118 h 200"/>
              <a:gd name="T58" fmla="*/ 109 w 186"/>
              <a:gd name="T59" fmla="*/ 130 h 200"/>
              <a:gd name="T60" fmla="*/ 89 w 186"/>
              <a:gd name="T61" fmla="*/ 130 h 200"/>
              <a:gd name="T62" fmla="*/ 82 w 186"/>
              <a:gd name="T63" fmla="*/ 124 h 200"/>
              <a:gd name="T64" fmla="*/ 82 w 186"/>
              <a:gd name="T65" fmla="*/ 96 h 200"/>
              <a:gd name="T66" fmla="*/ 89 w 186"/>
              <a:gd name="T67" fmla="*/ 90 h 200"/>
              <a:gd name="T68" fmla="*/ 96 w 186"/>
              <a:gd name="T69" fmla="*/ 96 h 200"/>
              <a:gd name="T70" fmla="*/ 96 w 186"/>
              <a:gd name="T71" fmla="*/ 117 h 200"/>
              <a:gd name="T72" fmla="*/ 109 w 186"/>
              <a:gd name="T73" fmla="*/ 117 h 200"/>
              <a:gd name="T74" fmla="*/ 116 w 186"/>
              <a:gd name="T75" fmla="*/ 124 h 200"/>
              <a:gd name="T76" fmla="*/ 109 w 186"/>
              <a:gd name="T77" fmla="*/ 130 h 200"/>
              <a:gd name="T78" fmla="*/ 12 w 186"/>
              <a:gd name="T79" fmla="*/ 88 h 200"/>
              <a:gd name="T80" fmla="*/ 0 w 186"/>
              <a:gd name="T81" fmla="*/ 59 h 200"/>
              <a:gd name="T82" fmla="*/ 40 w 186"/>
              <a:gd name="T83" fmla="*/ 18 h 200"/>
              <a:gd name="T84" fmla="*/ 73 w 186"/>
              <a:gd name="T85" fmla="*/ 36 h 200"/>
              <a:gd name="T86" fmla="*/ 12 w 186"/>
              <a:gd name="T87" fmla="*/ 8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6" h="200">
                <a:moveTo>
                  <a:pt x="173" y="88"/>
                </a:moveTo>
                <a:cubicBezTo>
                  <a:pt x="164" y="62"/>
                  <a:pt x="141" y="42"/>
                  <a:pt x="112" y="36"/>
                </a:cubicBezTo>
                <a:cubicBezTo>
                  <a:pt x="120" y="25"/>
                  <a:pt x="132" y="18"/>
                  <a:pt x="146" y="18"/>
                </a:cubicBezTo>
                <a:cubicBezTo>
                  <a:pt x="168" y="18"/>
                  <a:pt x="186" y="36"/>
                  <a:pt x="186" y="59"/>
                </a:cubicBezTo>
                <a:cubicBezTo>
                  <a:pt x="186" y="70"/>
                  <a:pt x="181" y="81"/>
                  <a:pt x="173" y="88"/>
                </a:cubicBezTo>
                <a:close/>
                <a:moveTo>
                  <a:pt x="95" y="20"/>
                </a:moveTo>
                <a:cubicBezTo>
                  <a:pt x="95" y="45"/>
                  <a:pt x="95" y="45"/>
                  <a:pt x="95" y="45"/>
                </a:cubicBezTo>
                <a:cubicBezTo>
                  <a:pt x="134" y="47"/>
                  <a:pt x="165" y="79"/>
                  <a:pt x="165" y="118"/>
                </a:cubicBezTo>
                <a:cubicBezTo>
                  <a:pt x="165" y="134"/>
                  <a:pt x="160" y="150"/>
                  <a:pt x="151" y="162"/>
                </a:cubicBezTo>
                <a:cubicBezTo>
                  <a:pt x="168" y="191"/>
                  <a:pt x="168" y="191"/>
                  <a:pt x="168" y="191"/>
                </a:cubicBezTo>
                <a:cubicBezTo>
                  <a:pt x="154" y="199"/>
                  <a:pt x="154" y="199"/>
                  <a:pt x="154" y="199"/>
                </a:cubicBezTo>
                <a:cubicBezTo>
                  <a:pt x="139" y="174"/>
                  <a:pt x="139" y="174"/>
                  <a:pt x="139" y="174"/>
                </a:cubicBezTo>
                <a:cubicBezTo>
                  <a:pt x="126" y="185"/>
                  <a:pt x="110" y="191"/>
                  <a:pt x="92" y="191"/>
                </a:cubicBezTo>
                <a:cubicBezTo>
                  <a:pt x="75" y="191"/>
                  <a:pt x="58" y="185"/>
                  <a:pt x="46" y="174"/>
                </a:cubicBezTo>
                <a:cubicBezTo>
                  <a:pt x="31" y="200"/>
                  <a:pt x="31" y="200"/>
                  <a:pt x="31" y="200"/>
                </a:cubicBezTo>
                <a:cubicBezTo>
                  <a:pt x="17" y="192"/>
                  <a:pt x="17" y="192"/>
                  <a:pt x="17" y="192"/>
                </a:cubicBezTo>
                <a:cubicBezTo>
                  <a:pt x="34" y="162"/>
                  <a:pt x="34" y="162"/>
                  <a:pt x="34" y="162"/>
                </a:cubicBezTo>
                <a:cubicBezTo>
                  <a:pt x="25" y="150"/>
                  <a:pt x="19" y="135"/>
                  <a:pt x="19" y="118"/>
                </a:cubicBezTo>
                <a:cubicBezTo>
                  <a:pt x="19" y="79"/>
                  <a:pt x="50" y="47"/>
                  <a:pt x="89" y="45"/>
                </a:cubicBezTo>
                <a:cubicBezTo>
                  <a:pt x="89" y="20"/>
                  <a:pt x="89" y="20"/>
                  <a:pt x="89" y="20"/>
                </a:cubicBezTo>
                <a:cubicBezTo>
                  <a:pt x="85" y="18"/>
                  <a:pt x="82" y="15"/>
                  <a:pt x="82" y="10"/>
                </a:cubicBezTo>
                <a:cubicBezTo>
                  <a:pt x="82" y="5"/>
                  <a:pt x="86" y="0"/>
                  <a:pt x="92" y="0"/>
                </a:cubicBezTo>
                <a:cubicBezTo>
                  <a:pt x="98" y="0"/>
                  <a:pt x="102" y="5"/>
                  <a:pt x="102" y="10"/>
                </a:cubicBezTo>
                <a:cubicBezTo>
                  <a:pt x="102" y="15"/>
                  <a:pt x="99" y="18"/>
                  <a:pt x="95" y="20"/>
                </a:cubicBezTo>
                <a:close/>
                <a:moveTo>
                  <a:pt x="36" y="118"/>
                </a:moveTo>
                <a:cubicBezTo>
                  <a:pt x="36" y="149"/>
                  <a:pt x="61" y="175"/>
                  <a:pt x="92" y="175"/>
                </a:cubicBezTo>
                <a:cubicBezTo>
                  <a:pt x="124" y="175"/>
                  <a:pt x="149" y="149"/>
                  <a:pt x="149" y="118"/>
                </a:cubicBezTo>
                <a:cubicBezTo>
                  <a:pt x="149" y="87"/>
                  <a:pt x="124" y="61"/>
                  <a:pt x="92" y="61"/>
                </a:cubicBezTo>
                <a:cubicBezTo>
                  <a:pt x="61" y="61"/>
                  <a:pt x="36" y="87"/>
                  <a:pt x="36" y="118"/>
                </a:cubicBezTo>
                <a:close/>
                <a:moveTo>
                  <a:pt x="109" y="130"/>
                </a:moveTo>
                <a:cubicBezTo>
                  <a:pt x="89" y="130"/>
                  <a:pt x="89" y="130"/>
                  <a:pt x="89" y="130"/>
                </a:cubicBezTo>
                <a:cubicBezTo>
                  <a:pt x="85" y="130"/>
                  <a:pt x="82" y="127"/>
                  <a:pt x="82" y="124"/>
                </a:cubicBezTo>
                <a:cubicBezTo>
                  <a:pt x="82" y="96"/>
                  <a:pt x="82" y="96"/>
                  <a:pt x="82" y="96"/>
                </a:cubicBezTo>
                <a:cubicBezTo>
                  <a:pt x="82" y="93"/>
                  <a:pt x="85" y="90"/>
                  <a:pt x="89" y="90"/>
                </a:cubicBezTo>
                <a:cubicBezTo>
                  <a:pt x="93" y="90"/>
                  <a:pt x="96" y="93"/>
                  <a:pt x="96" y="96"/>
                </a:cubicBezTo>
                <a:cubicBezTo>
                  <a:pt x="96" y="117"/>
                  <a:pt x="96" y="117"/>
                  <a:pt x="96" y="117"/>
                </a:cubicBezTo>
                <a:cubicBezTo>
                  <a:pt x="109" y="117"/>
                  <a:pt x="109" y="117"/>
                  <a:pt x="109" y="117"/>
                </a:cubicBezTo>
                <a:cubicBezTo>
                  <a:pt x="113" y="117"/>
                  <a:pt x="116" y="120"/>
                  <a:pt x="116" y="124"/>
                </a:cubicBezTo>
                <a:cubicBezTo>
                  <a:pt x="116" y="127"/>
                  <a:pt x="113" y="130"/>
                  <a:pt x="109" y="130"/>
                </a:cubicBezTo>
                <a:close/>
                <a:moveTo>
                  <a:pt x="12" y="88"/>
                </a:moveTo>
                <a:cubicBezTo>
                  <a:pt x="4" y="81"/>
                  <a:pt x="0" y="70"/>
                  <a:pt x="0" y="59"/>
                </a:cubicBezTo>
                <a:cubicBezTo>
                  <a:pt x="0" y="36"/>
                  <a:pt x="18" y="18"/>
                  <a:pt x="40" y="18"/>
                </a:cubicBezTo>
                <a:cubicBezTo>
                  <a:pt x="54" y="18"/>
                  <a:pt x="66" y="25"/>
                  <a:pt x="73" y="36"/>
                </a:cubicBezTo>
                <a:cubicBezTo>
                  <a:pt x="45" y="42"/>
                  <a:pt x="22" y="62"/>
                  <a:pt x="12" y="88"/>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cxnSp>
        <p:nvCxnSpPr>
          <p:cNvPr id="73" name="直接连接符 72"/>
          <p:cNvCxnSpPr/>
          <p:nvPr/>
        </p:nvCxnSpPr>
        <p:spPr>
          <a:xfrm>
            <a:off x="6457627" y="1831078"/>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6313611" y="1609133"/>
            <a:ext cx="331970" cy="331970"/>
            <a:chOff x="304800" y="673100"/>
            <a:chExt cx="4000500" cy="4000500"/>
          </a:xfrm>
          <a:effectLst>
            <a:outerShdw blurRad="317500" dist="1905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椭圆 7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7" name="矩形 76"/>
          <p:cNvSpPr/>
          <p:nvPr/>
        </p:nvSpPr>
        <p:spPr>
          <a:xfrm>
            <a:off x="6745660" y="155679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78" name="矩形 47"/>
          <p:cNvSpPr>
            <a:spLocks noChangeArrowheads="1"/>
          </p:cNvSpPr>
          <p:nvPr/>
        </p:nvSpPr>
        <p:spPr bwMode="auto">
          <a:xfrm>
            <a:off x="6745659" y="1921738"/>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79" name="直接连接符 78"/>
          <p:cNvCxnSpPr/>
          <p:nvPr/>
        </p:nvCxnSpPr>
        <p:spPr>
          <a:xfrm>
            <a:off x="6457627" y="2983206"/>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80" name="组合 79"/>
          <p:cNvGrpSpPr/>
          <p:nvPr/>
        </p:nvGrpSpPr>
        <p:grpSpPr>
          <a:xfrm>
            <a:off x="6313611" y="2761261"/>
            <a:ext cx="331970" cy="331970"/>
            <a:chOff x="304800" y="673100"/>
            <a:chExt cx="4000500" cy="4000500"/>
          </a:xfrm>
          <a:effectLst>
            <a:outerShdw blurRad="317500" dist="1905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2" name="椭圆 8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3" name="矩形 82"/>
          <p:cNvSpPr/>
          <p:nvPr/>
        </p:nvSpPr>
        <p:spPr>
          <a:xfrm>
            <a:off x="6745660" y="2708920"/>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84" name="矩形 47"/>
          <p:cNvSpPr>
            <a:spLocks noChangeArrowheads="1"/>
          </p:cNvSpPr>
          <p:nvPr/>
        </p:nvSpPr>
        <p:spPr bwMode="auto">
          <a:xfrm>
            <a:off x="6745659" y="3073866"/>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85" name="直接连接符 84"/>
          <p:cNvCxnSpPr/>
          <p:nvPr/>
        </p:nvCxnSpPr>
        <p:spPr>
          <a:xfrm>
            <a:off x="6457627" y="4135334"/>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86" name="组合 85"/>
          <p:cNvGrpSpPr/>
          <p:nvPr/>
        </p:nvGrpSpPr>
        <p:grpSpPr>
          <a:xfrm>
            <a:off x="6313611" y="3913389"/>
            <a:ext cx="331970" cy="331970"/>
            <a:chOff x="304800" y="673100"/>
            <a:chExt cx="4000500" cy="4000500"/>
          </a:xfrm>
          <a:effectLst>
            <a:outerShdw blurRad="317500" dist="1905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9" name="矩形 88"/>
          <p:cNvSpPr/>
          <p:nvPr/>
        </p:nvSpPr>
        <p:spPr>
          <a:xfrm>
            <a:off x="6745660" y="386104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90" name="矩形 47"/>
          <p:cNvSpPr>
            <a:spLocks noChangeArrowheads="1"/>
          </p:cNvSpPr>
          <p:nvPr/>
        </p:nvSpPr>
        <p:spPr bwMode="auto">
          <a:xfrm>
            <a:off x="6745659" y="4225994"/>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91" name="组合 90"/>
          <p:cNvGrpSpPr/>
          <p:nvPr/>
        </p:nvGrpSpPr>
        <p:grpSpPr>
          <a:xfrm>
            <a:off x="6313611" y="5007470"/>
            <a:ext cx="331970" cy="331970"/>
            <a:chOff x="304800" y="673100"/>
            <a:chExt cx="4000500" cy="4000500"/>
          </a:xfrm>
          <a:effectLst>
            <a:outerShdw blurRad="317500" dist="1905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3" name="椭圆 9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4" name="矩形 93"/>
          <p:cNvSpPr/>
          <p:nvPr/>
        </p:nvSpPr>
        <p:spPr>
          <a:xfrm>
            <a:off x="6745660" y="5013176"/>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95" name="矩形 47"/>
          <p:cNvSpPr>
            <a:spLocks noChangeArrowheads="1"/>
          </p:cNvSpPr>
          <p:nvPr/>
        </p:nvSpPr>
        <p:spPr bwMode="auto">
          <a:xfrm>
            <a:off x="6745659" y="5378122"/>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96" name="直接连接符 9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par>
                                <p:cTn id="17" presetID="53" presetClass="entr" presetSubtype="16"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grpId="0" nodeType="withEffect">
                                  <p:stCondLst>
                                    <p:cond delay="5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par>
                                <p:cTn id="27" presetID="53" presetClass="entr" presetSubtype="16" fill="hold" nodeType="withEffect">
                                  <p:stCondLst>
                                    <p:cond delay="100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Effect transition="in" filter="fade">
                                      <p:cBhvr>
                                        <p:cTn id="36" dur="500"/>
                                        <p:tgtEl>
                                          <p:spTgt spid="23"/>
                                        </p:tgtEl>
                                      </p:cBhvr>
                                    </p:animEffect>
                                  </p:childTnLst>
                                </p:cTn>
                              </p:par>
                              <p:par>
                                <p:cTn id="37" presetID="53" presetClass="entr" presetSubtype="16" fill="hold" nodeType="withEffect">
                                  <p:stCondLst>
                                    <p:cond delay="150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53" presetClass="entr" presetSubtype="16" fill="hold" grpId="0" nodeType="withEffect">
                                  <p:stCondLst>
                                    <p:cond delay="15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nodeType="withEffect">
                                  <p:stCondLst>
                                    <p:cond delay="20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grpId="0" nodeType="withEffect">
                                  <p:stCondLst>
                                    <p:cond delay="20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1" presetClass="entr" presetSubtype="0" fill="hold" nodeType="withEffect">
                                  <p:stCondLst>
                                    <p:cond delay="2000"/>
                                  </p:stCondLst>
                                  <p:childTnLst>
                                    <p:set>
                                      <p:cBhvr>
                                        <p:cTn id="58" dur="1" fill="hold">
                                          <p:stCondLst>
                                            <p:cond delay="0"/>
                                          </p:stCondLst>
                                        </p:cTn>
                                        <p:tgtEl>
                                          <p:spTgt spid="74"/>
                                        </p:tgtEl>
                                        <p:attrNameLst>
                                          <p:attrName>style.visibility</p:attrName>
                                        </p:attrNameLst>
                                      </p:cBhvr>
                                      <p:to>
                                        <p:strVal val="visible"/>
                                      </p:to>
                                    </p:set>
                                  </p:childTnLst>
                                </p:cTn>
                              </p:par>
                              <p:par>
                                <p:cTn id="59" presetID="53" presetClass="entr" presetSubtype="16" fill="hold" nodeType="withEffect">
                                  <p:stCondLst>
                                    <p:cond delay="2000"/>
                                  </p:stCondLst>
                                  <p:childTnLst>
                                    <p:set>
                                      <p:cBhvr>
                                        <p:cTn id="60" dur="1" fill="hold">
                                          <p:stCondLst>
                                            <p:cond delay="0"/>
                                          </p:stCondLst>
                                        </p:cTn>
                                        <p:tgtEl>
                                          <p:spTgt spid="74"/>
                                        </p:tgtEl>
                                        <p:attrNameLst>
                                          <p:attrName>style.visibility</p:attrName>
                                        </p:attrNameLst>
                                      </p:cBhvr>
                                      <p:to>
                                        <p:strVal val="visible"/>
                                      </p:to>
                                    </p:set>
                                    <p:anim calcmode="lin" valueType="num">
                                      <p:cBhvr>
                                        <p:cTn id="61" dur="1000" fill="hold"/>
                                        <p:tgtEl>
                                          <p:spTgt spid="74"/>
                                        </p:tgtEl>
                                        <p:attrNameLst>
                                          <p:attrName>ppt_w</p:attrName>
                                        </p:attrNameLst>
                                      </p:cBhvr>
                                      <p:tavLst>
                                        <p:tav tm="0">
                                          <p:val>
                                            <p:fltVal val="0"/>
                                          </p:val>
                                        </p:tav>
                                        <p:tav tm="100000">
                                          <p:val>
                                            <p:strVal val="#ppt_w"/>
                                          </p:val>
                                        </p:tav>
                                      </p:tavLst>
                                    </p:anim>
                                    <p:anim calcmode="lin" valueType="num">
                                      <p:cBhvr>
                                        <p:cTn id="62" dur="1000" fill="hold"/>
                                        <p:tgtEl>
                                          <p:spTgt spid="74"/>
                                        </p:tgtEl>
                                        <p:attrNameLst>
                                          <p:attrName>ppt_h</p:attrName>
                                        </p:attrNameLst>
                                      </p:cBhvr>
                                      <p:tavLst>
                                        <p:tav tm="0">
                                          <p:val>
                                            <p:fltVal val="0"/>
                                          </p:val>
                                        </p:tav>
                                        <p:tav tm="100000">
                                          <p:val>
                                            <p:strVal val="#ppt_h"/>
                                          </p:val>
                                        </p:tav>
                                      </p:tavLst>
                                    </p:anim>
                                    <p:animEffect transition="in" filter="fade">
                                      <p:cBhvr>
                                        <p:cTn id="63" dur="1000"/>
                                        <p:tgtEl>
                                          <p:spTgt spid="74"/>
                                        </p:tgtEl>
                                      </p:cBhvr>
                                    </p:animEffect>
                                  </p:childTnLst>
                                </p:cTn>
                              </p:par>
                              <p:par>
                                <p:cTn id="64" presetID="64" presetClass="path" presetSubtype="0" fill="hold" nodeType="withEffect">
                                  <p:stCondLst>
                                    <p:cond delay="2000"/>
                                  </p:stCondLst>
                                  <p:childTnLst>
                                    <p:animMotion origin="layout" path="M -2.33303E-6 -4.81481E-6 L -0.90301 -0.31504 " pathEditMode="relative" rAng="0" ptsTypes="AA">
                                      <p:cBhvr>
                                        <p:cTn id="65" dur="1000" spd="-100000" fill="hold"/>
                                        <p:tgtEl>
                                          <p:spTgt spid="74"/>
                                        </p:tgtEl>
                                        <p:attrNameLst>
                                          <p:attrName>ppt_x</p:attrName>
                                          <p:attrName>ppt_y</p:attrName>
                                        </p:attrNameLst>
                                      </p:cBhvr>
                                      <p:rCtr x="-45150" y="-15764"/>
                                    </p:animMotion>
                                  </p:childTnLst>
                                </p:cTn>
                              </p:par>
                            </p:childTnLst>
                          </p:cTn>
                        </p:par>
                        <p:par>
                          <p:cTn id="66" fill="hold">
                            <p:stCondLst>
                              <p:cond delay="1000"/>
                            </p:stCondLst>
                            <p:childTnLst>
                              <p:par>
                                <p:cTn id="67" presetID="22" presetClass="entr" presetSubtype="1" fill="hold" nodeType="afterEffect">
                                  <p:stCondLst>
                                    <p:cond delay="0"/>
                                  </p:stCondLst>
                                  <p:childTnLst>
                                    <p:set>
                                      <p:cBhvr>
                                        <p:cTn id="68" dur="1" fill="hold">
                                          <p:stCondLst>
                                            <p:cond delay="0"/>
                                          </p:stCondLst>
                                        </p:cTn>
                                        <p:tgtEl>
                                          <p:spTgt spid="73"/>
                                        </p:tgtEl>
                                        <p:attrNameLst>
                                          <p:attrName>style.visibility</p:attrName>
                                        </p:attrNameLst>
                                      </p:cBhvr>
                                      <p:to>
                                        <p:strVal val="visible"/>
                                      </p:to>
                                    </p:set>
                                    <p:animEffect transition="in" filter="wipe(up)">
                                      <p:cBhvr>
                                        <p:cTn id="69" dur="500"/>
                                        <p:tgtEl>
                                          <p:spTgt spid="73"/>
                                        </p:tgtEl>
                                      </p:cBhvr>
                                    </p:animEffect>
                                  </p:childTnLst>
                                </p:cTn>
                              </p:par>
                            </p:childTnLst>
                          </p:cTn>
                        </p:par>
                        <p:par>
                          <p:cTn id="70" fill="hold">
                            <p:stCondLst>
                              <p:cond delay="1500"/>
                            </p:stCondLst>
                            <p:childTnLst>
                              <p:par>
                                <p:cTn id="71" presetID="22" presetClass="entr" presetSubtype="8" fill="hold" grpId="0" nodeType="afterEffect">
                                  <p:stCondLst>
                                    <p:cond delay="0"/>
                                  </p:stCondLst>
                                  <p:childTnLst>
                                    <p:set>
                                      <p:cBhvr>
                                        <p:cTn id="72" dur="1" fill="hold">
                                          <p:stCondLst>
                                            <p:cond delay="0"/>
                                          </p:stCondLst>
                                        </p:cTn>
                                        <p:tgtEl>
                                          <p:spTgt spid="77"/>
                                        </p:tgtEl>
                                        <p:attrNameLst>
                                          <p:attrName>style.visibility</p:attrName>
                                        </p:attrNameLst>
                                      </p:cBhvr>
                                      <p:to>
                                        <p:strVal val="visible"/>
                                      </p:to>
                                    </p:set>
                                    <p:animEffect transition="in" filter="wipe(left)">
                                      <p:cBhvr>
                                        <p:cTn id="73" dur="400"/>
                                        <p:tgtEl>
                                          <p:spTgt spid="77"/>
                                        </p:tgtEl>
                                      </p:cBhvr>
                                    </p:animEffect>
                                  </p:childTnLst>
                                </p:cTn>
                              </p:par>
                            </p:childTnLst>
                          </p:cTn>
                        </p:par>
                        <p:par>
                          <p:cTn id="74" fill="hold">
                            <p:stCondLst>
                              <p:cond delay="2000"/>
                            </p:stCondLst>
                            <p:childTnLst>
                              <p:par>
                                <p:cTn id="75" presetID="22" presetClass="entr" presetSubtype="8" fill="hold" grpId="0" nodeType="afterEffect">
                                  <p:stCondLst>
                                    <p:cond delay="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400"/>
                                        <p:tgtEl>
                                          <p:spTgt spid="78"/>
                                        </p:tgtEl>
                                      </p:cBhvr>
                                    </p:animEffect>
                                  </p:childTnLst>
                                </p:cTn>
                              </p:par>
                              <p:par>
                                <p:cTn id="78" presetID="1" presetClass="entr" presetSubtype="0" fill="hold" nodeType="withEffect">
                                  <p:stCondLst>
                                    <p:cond delay="0"/>
                                  </p:stCondLst>
                                  <p:childTnLst>
                                    <p:set>
                                      <p:cBhvr>
                                        <p:cTn id="79" dur="1" fill="hold">
                                          <p:stCondLst>
                                            <p:cond delay="0"/>
                                          </p:stCondLst>
                                        </p:cTn>
                                        <p:tgtEl>
                                          <p:spTgt spid="80"/>
                                        </p:tgtEl>
                                        <p:attrNameLst>
                                          <p:attrName>style.visibility</p:attrName>
                                        </p:attrNameLst>
                                      </p:cBhvr>
                                      <p:to>
                                        <p:strVal val="visible"/>
                                      </p:to>
                                    </p:set>
                                  </p:childTnLst>
                                </p:cTn>
                              </p:par>
                              <p:par>
                                <p:cTn id="80" presetID="53" presetClass="entr" presetSubtype="16" fill="hold" nodeType="withEffect">
                                  <p:stCondLst>
                                    <p:cond delay="0"/>
                                  </p:stCondLst>
                                  <p:childTnLst>
                                    <p:set>
                                      <p:cBhvr>
                                        <p:cTn id="81" dur="1" fill="hold">
                                          <p:stCondLst>
                                            <p:cond delay="0"/>
                                          </p:stCondLst>
                                        </p:cTn>
                                        <p:tgtEl>
                                          <p:spTgt spid="80"/>
                                        </p:tgtEl>
                                        <p:attrNameLst>
                                          <p:attrName>style.visibility</p:attrName>
                                        </p:attrNameLst>
                                      </p:cBhvr>
                                      <p:to>
                                        <p:strVal val="visible"/>
                                      </p:to>
                                    </p:set>
                                    <p:anim calcmode="lin" valueType="num">
                                      <p:cBhvr>
                                        <p:cTn id="82" dur="1000" fill="hold"/>
                                        <p:tgtEl>
                                          <p:spTgt spid="80"/>
                                        </p:tgtEl>
                                        <p:attrNameLst>
                                          <p:attrName>ppt_w</p:attrName>
                                        </p:attrNameLst>
                                      </p:cBhvr>
                                      <p:tavLst>
                                        <p:tav tm="0">
                                          <p:val>
                                            <p:fltVal val="0"/>
                                          </p:val>
                                        </p:tav>
                                        <p:tav tm="100000">
                                          <p:val>
                                            <p:strVal val="#ppt_w"/>
                                          </p:val>
                                        </p:tav>
                                      </p:tavLst>
                                    </p:anim>
                                    <p:anim calcmode="lin" valueType="num">
                                      <p:cBhvr>
                                        <p:cTn id="83" dur="1000" fill="hold"/>
                                        <p:tgtEl>
                                          <p:spTgt spid="80"/>
                                        </p:tgtEl>
                                        <p:attrNameLst>
                                          <p:attrName>ppt_h</p:attrName>
                                        </p:attrNameLst>
                                      </p:cBhvr>
                                      <p:tavLst>
                                        <p:tav tm="0">
                                          <p:val>
                                            <p:fltVal val="0"/>
                                          </p:val>
                                        </p:tav>
                                        <p:tav tm="100000">
                                          <p:val>
                                            <p:strVal val="#ppt_h"/>
                                          </p:val>
                                        </p:tav>
                                      </p:tavLst>
                                    </p:anim>
                                    <p:animEffect transition="in" filter="fade">
                                      <p:cBhvr>
                                        <p:cTn id="84" dur="1000"/>
                                        <p:tgtEl>
                                          <p:spTgt spid="80"/>
                                        </p:tgtEl>
                                      </p:cBhvr>
                                    </p:animEffect>
                                  </p:childTnLst>
                                </p:cTn>
                              </p:par>
                              <p:par>
                                <p:cTn id="85" presetID="64" presetClass="path" presetSubtype="0" fill="hold" nodeType="withEffect">
                                  <p:stCondLst>
                                    <p:cond delay="0"/>
                                  </p:stCondLst>
                                  <p:childTnLst>
                                    <p:animMotion origin="layout" path="M -1.13657E-6 -3.7037E-7 L -0.90301 -0.31505 " pathEditMode="relative" rAng="0" ptsTypes="AA">
                                      <p:cBhvr>
                                        <p:cTn id="86" dur="1000" spd="-100000" fill="hold"/>
                                        <p:tgtEl>
                                          <p:spTgt spid="80"/>
                                        </p:tgtEl>
                                        <p:attrNameLst>
                                          <p:attrName>ppt_x</p:attrName>
                                          <p:attrName>ppt_y</p:attrName>
                                        </p:attrNameLst>
                                      </p:cBhvr>
                                      <p:rCtr x="-45150" y="-15764"/>
                                    </p:animMotion>
                                  </p:childTnLst>
                                </p:cTn>
                              </p:par>
                            </p:childTnLst>
                          </p:cTn>
                        </p:par>
                        <p:par>
                          <p:cTn id="87" fill="hold">
                            <p:stCondLst>
                              <p:cond delay="2500"/>
                            </p:stCondLst>
                            <p:childTnLst>
                              <p:par>
                                <p:cTn id="88" presetID="22" presetClass="entr" presetSubtype="1" fill="hold" nodeType="afterEffect">
                                  <p:stCondLst>
                                    <p:cond delay="0"/>
                                  </p:stCondLst>
                                  <p:childTnLst>
                                    <p:set>
                                      <p:cBhvr>
                                        <p:cTn id="89" dur="1" fill="hold">
                                          <p:stCondLst>
                                            <p:cond delay="0"/>
                                          </p:stCondLst>
                                        </p:cTn>
                                        <p:tgtEl>
                                          <p:spTgt spid="79"/>
                                        </p:tgtEl>
                                        <p:attrNameLst>
                                          <p:attrName>style.visibility</p:attrName>
                                        </p:attrNameLst>
                                      </p:cBhvr>
                                      <p:to>
                                        <p:strVal val="visible"/>
                                      </p:to>
                                    </p:set>
                                    <p:animEffect transition="in" filter="wipe(up)">
                                      <p:cBhvr>
                                        <p:cTn id="90" dur="500"/>
                                        <p:tgtEl>
                                          <p:spTgt spid="79"/>
                                        </p:tgtEl>
                                      </p:cBhvr>
                                    </p:animEffect>
                                  </p:childTnLst>
                                </p:cTn>
                              </p:par>
                            </p:childTnLst>
                          </p:cTn>
                        </p:par>
                        <p:par>
                          <p:cTn id="91" fill="hold">
                            <p:stCondLst>
                              <p:cond delay="3000"/>
                            </p:stCondLst>
                            <p:childTnLst>
                              <p:par>
                                <p:cTn id="92" presetID="22" presetClass="entr" presetSubtype="8" fill="hold" grpId="0" nodeType="afterEffect">
                                  <p:stCondLst>
                                    <p:cond delay="0"/>
                                  </p:stCondLst>
                                  <p:childTnLst>
                                    <p:set>
                                      <p:cBhvr>
                                        <p:cTn id="93" dur="1" fill="hold">
                                          <p:stCondLst>
                                            <p:cond delay="0"/>
                                          </p:stCondLst>
                                        </p:cTn>
                                        <p:tgtEl>
                                          <p:spTgt spid="83"/>
                                        </p:tgtEl>
                                        <p:attrNameLst>
                                          <p:attrName>style.visibility</p:attrName>
                                        </p:attrNameLst>
                                      </p:cBhvr>
                                      <p:to>
                                        <p:strVal val="visible"/>
                                      </p:to>
                                    </p:set>
                                    <p:animEffect transition="in" filter="wipe(left)">
                                      <p:cBhvr>
                                        <p:cTn id="94" dur="400"/>
                                        <p:tgtEl>
                                          <p:spTgt spid="83"/>
                                        </p:tgtEl>
                                      </p:cBhvr>
                                    </p:animEffect>
                                  </p:childTnLst>
                                </p:cTn>
                              </p:par>
                            </p:childTnLst>
                          </p:cTn>
                        </p:par>
                        <p:par>
                          <p:cTn id="95" fill="hold">
                            <p:stCondLst>
                              <p:cond delay="3500"/>
                            </p:stCondLst>
                            <p:childTnLst>
                              <p:par>
                                <p:cTn id="96" presetID="22" presetClass="entr" presetSubtype="8" fill="hold" grpId="0" nodeType="afterEffect">
                                  <p:stCondLst>
                                    <p:cond delay="0"/>
                                  </p:stCondLst>
                                  <p:childTnLst>
                                    <p:set>
                                      <p:cBhvr>
                                        <p:cTn id="97" dur="1" fill="hold">
                                          <p:stCondLst>
                                            <p:cond delay="0"/>
                                          </p:stCondLst>
                                        </p:cTn>
                                        <p:tgtEl>
                                          <p:spTgt spid="84"/>
                                        </p:tgtEl>
                                        <p:attrNameLst>
                                          <p:attrName>style.visibility</p:attrName>
                                        </p:attrNameLst>
                                      </p:cBhvr>
                                      <p:to>
                                        <p:strVal val="visible"/>
                                      </p:to>
                                    </p:set>
                                    <p:animEffect transition="in" filter="wipe(left)">
                                      <p:cBhvr>
                                        <p:cTn id="98" dur="400"/>
                                        <p:tgtEl>
                                          <p:spTgt spid="84"/>
                                        </p:tgtEl>
                                      </p:cBhvr>
                                    </p:animEffect>
                                  </p:childTnLst>
                                </p:cTn>
                              </p:par>
                              <p:par>
                                <p:cTn id="99" presetID="1" presetClass="entr" presetSubtype="0" fill="hold" nodeType="withEffect">
                                  <p:stCondLst>
                                    <p:cond delay="0"/>
                                  </p:stCondLst>
                                  <p:childTnLst>
                                    <p:set>
                                      <p:cBhvr>
                                        <p:cTn id="100" dur="1" fill="hold">
                                          <p:stCondLst>
                                            <p:cond delay="0"/>
                                          </p:stCondLst>
                                        </p:cTn>
                                        <p:tgtEl>
                                          <p:spTgt spid="86"/>
                                        </p:tgtEl>
                                        <p:attrNameLst>
                                          <p:attrName>style.visibility</p:attrName>
                                        </p:attrNameLst>
                                      </p:cBhvr>
                                      <p:to>
                                        <p:strVal val="visible"/>
                                      </p:to>
                                    </p:set>
                                  </p:childTnLst>
                                </p:cTn>
                              </p:par>
                              <p:par>
                                <p:cTn id="101" presetID="53" presetClass="entr" presetSubtype="16" fill="hold" nodeType="withEffect">
                                  <p:stCondLst>
                                    <p:cond delay="0"/>
                                  </p:stCondLst>
                                  <p:childTnLst>
                                    <p:set>
                                      <p:cBhvr>
                                        <p:cTn id="102" dur="1" fill="hold">
                                          <p:stCondLst>
                                            <p:cond delay="0"/>
                                          </p:stCondLst>
                                        </p:cTn>
                                        <p:tgtEl>
                                          <p:spTgt spid="86"/>
                                        </p:tgtEl>
                                        <p:attrNameLst>
                                          <p:attrName>style.visibility</p:attrName>
                                        </p:attrNameLst>
                                      </p:cBhvr>
                                      <p:to>
                                        <p:strVal val="visible"/>
                                      </p:to>
                                    </p:set>
                                    <p:anim calcmode="lin" valueType="num">
                                      <p:cBhvr>
                                        <p:cTn id="103" dur="1000" fill="hold"/>
                                        <p:tgtEl>
                                          <p:spTgt spid="86"/>
                                        </p:tgtEl>
                                        <p:attrNameLst>
                                          <p:attrName>ppt_w</p:attrName>
                                        </p:attrNameLst>
                                      </p:cBhvr>
                                      <p:tavLst>
                                        <p:tav tm="0">
                                          <p:val>
                                            <p:fltVal val="0"/>
                                          </p:val>
                                        </p:tav>
                                        <p:tav tm="100000">
                                          <p:val>
                                            <p:strVal val="#ppt_w"/>
                                          </p:val>
                                        </p:tav>
                                      </p:tavLst>
                                    </p:anim>
                                    <p:anim calcmode="lin" valueType="num">
                                      <p:cBhvr>
                                        <p:cTn id="104" dur="1000" fill="hold"/>
                                        <p:tgtEl>
                                          <p:spTgt spid="86"/>
                                        </p:tgtEl>
                                        <p:attrNameLst>
                                          <p:attrName>ppt_h</p:attrName>
                                        </p:attrNameLst>
                                      </p:cBhvr>
                                      <p:tavLst>
                                        <p:tav tm="0">
                                          <p:val>
                                            <p:fltVal val="0"/>
                                          </p:val>
                                        </p:tav>
                                        <p:tav tm="100000">
                                          <p:val>
                                            <p:strVal val="#ppt_h"/>
                                          </p:val>
                                        </p:tav>
                                      </p:tavLst>
                                    </p:anim>
                                    <p:animEffect transition="in" filter="fade">
                                      <p:cBhvr>
                                        <p:cTn id="105" dur="1000"/>
                                        <p:tgtEl>
                                          <p:spTgt spid="86"/>
                                        </p:tgtEl>
                                      </p:cBhvr>
                                    </p:animEffect>
                                  </p:childTnLst>
                                </p:cTn>
                              </p:par>
                              <p:par>
                                <p:cTn id="106" presetID="64" presetClass="path" presetSubtype="0" fill="hold" nodeType="withEffect">
                                  <p:stCondLst>
                                    <p:cond delay="0"/>
                                  </p:stCondLst>
                                  <p:childTnLst>
                                    <p:animMotion origin="layout" path="M -1.13657E-6 2.22222E-6 L -0.90301 -0.31505 " pathEditMode="relative" rAng="0" ptsTypes="AA">
                                      <p:cBhvr>
                                        <p:cTn id="107" dur="1000" spd="-100000" fill="hold"/>
                                        <p:tgtEl>
                                          <p:spTgt spid="86"/>
                                        </p:tgtEl>
                                        <p:attrNameLst>
                                          <p:attrName>ppt_x</p:attrName>
                                          <p:attrName>ppt_y</p:attrName>
                                        </p:attrNameLst>
                                      </p:cBhvr>
                                      <p:rCtr x="-45150" y="-15764"/>
                                    </p:animMotion>
                                  </p:childTnLst>
                                </p:cTn>
                              </p:par>
                            </p:childTnLst>
                          </p:cTn>
                        </p:par>
                        <p:par>
                          <p:cTn id="108" fill="hold">
                            <p:stCondLst>
                              <p:cond delay="4000"/>
                            </p:stCondLst>
                            <p:childTnLst>
                              <p:par>
                                <p:cTn id="109" presetID="22" presetClass="entr" presetSubtype="1" fill="hold" nodeType="afterEffect">
                                  <p:stCondLst>
                                    <p:cond delay="0"/>
                                  </p:stCondLst>
                                  <p:childTnLst>
                                    <p:set>
                                      <p:cBhvr>
                                        <p:cTn id="110" dur="1" fill="hold">
                                          <p:stCondLst>
                                            <p:cond delay="0"/>
                                          </p:stCondLst>
                                        </p:cTn>
                                        <p:tgtEl>
                                          <p:spTgt spid="85"/>
                                        </p:tgtEl>
                                        <p:attrNameLst>
                                          <p:attrName>style.visibility</p:attrName>
                                        </p:attrNameLst>
                                      </p:cBhvr>
                                      <p:to>
                                        <p:strVal val="visible"/>
                                      </p:to>
                                    </p:set>
                                    <p:animEffect transition="in" filter="wipe(up)">
                                      <p:cBhvr>
                                        <p:cTn id="111" dur="500"/>
                                        <p:tgtEl>
                                          <p:spTgt spid="85"/>
                                        </p:tgtEl>
                                      </p:cBhvr>
                                    </p:animEffect>
                                  </p:childTnLst>
                                </p:cTn>
                              </p:par>
                            </p:childTnLst>
                          </p:cTn>
                        </p:par>
                        <p:par>
                          <p:cTn id="112" fill="hold">
                            <p:stCondLst>
                              <p:cond delay="4500"/>
                            </p:stCondLst>
                            <p:childTnLst>
                              <p:par>
                                <p:cTn id="113" presetID="22" presetClass="entr" presetSubtype="8" fill="hold" grpId="0" nodeType="afterEffect">
                                  <p:stCondLst>
                                    <p:cond delay="0"/>
                                  </p:stCondLst>
                                  <p:childTnLst>
                                    <p:set>
                                      <p:cBhvr>
                                        <p:cTn id="114" dur="1" fill="hold">
                                          <p:stCondLst>
                                            <p:cond delay="0"/>
                                          </p:stCondLst>
                                        </p:cTn>
                                        <p:tgtEl>
                                          <p:spTgt spid="89"/>
                                        </p:tgtEl>
                                        <p:attrNameLst>
                                          <p:attrName>style.visibility</p:attrName>
                                        </p:attrNameLst>
                                      </p:cBhvr>
                                      <p:to>
                                        <p:strVal val="visible"/>
                                      </p:to>
                                    </p:set>
                                    <p:animEffect transition="in" filter="wipe(left)">
                                      <p:cBhvr>
                                        <p:cTn id="115" dur="400"/>
                                        <p:tgtEl>
                                          <p:spTgt spid="8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90"/>
                                        </p:tgtEl>
                                        <p:attrNameLst>
                                          <p:attrName>style.visibility</p:attrName>
                                        </p:attrNameLst>
                                      </p:cBhvr>
                                      <p:to>
                                        <p:strVal val="visible"/>
                                      </p:to>
                                    </p:set>
                                    <p:animEffect transition="in" filter="wipe(left)">
                                      <p:cBhvr>
                                        <p:cTn id="119" dur="400"/>
                                        <p:tgtEl>
                                          <p:spTgt spid="90"/>
                                        </p:tgtEl>
                                      </p:cBhvr>
                                    </p:animEffect>
                                  </p:childTnLst>
                                </p:cTn>
                              </p:par>
                              <p:par>
                                <p:cTn id="120" presetID="1" presetClass="entr" presetSubtype="0" fill="hold" nodeType="withEffect">
                                  <p:stCondLst>
                                    <p:cond delay="0"/>
                                  </p:stCondLst>
                                  <p:childTnLst>
                                    <p:set>
                                      <p:cBhvr>
                                        <p:cTn id="121" dur="1" fill="hold">
                                          <p:stCondLst>
                                            <p:cond delay="0"/>
                                          </p:stCondLst>
                                        </p:cTn>
                                        <p:tgtEl>
                                          <p:spTgt spid="91"/>
                                        </p:tgtEl>
                                        <p:attrNameLst>
                                          <p:attrName>style.visibility</p:attrName>
                                        </p:attrNameLst>
                                      </p:cBhvr>
                                      <p:to>
                                        <p:strVal val="visible"/>
                                      </p:to>
                                    </p:set>
                                  </p:childTnLst>
                                </p:cTn>
                              </p:par>
                              <p:par>
                                <p:cTn id="122" presetID="53" presetClass="entr" presetSubtype="16" fill="hold" nodeType="withEffect">
                                  <p:stCondLst>
                                    <p:cond delay="0"/>
                                  </p:stCondLst>
                                  <p:childTnLst>
                                    <p:set>
                                      <p:cBhvr>
                                        <p:cTn id="123" dur="1" fill="hold">
                                          <p:stCondLst>
                                            <p:cond delay="0"/>
                                          </p:stCondLst>
                                        </p:cTn>
                                        <p:tgtEl>
                                          <p:spTgt spid="91"/>
                                        </p:tgtEl>
                                        <p:attrNameLst>
                                          <p:attrName>style.visibility</p:attrName>
                                        </p:attrNameLst>
                                      </p:cBhvr>
                                      <p:to>
                                        <p:strVal val="visible"/>
                                      </p:to>
                                    </p:set>
                                    <p:anim calcmode="lin" valueType="num">
                                      <p:cBhvr>
                                        <p:cTn id="124" dur="1000" fill="hold"/>
                                        <p:tgtEl>
                                          <p:spTgt spid="91"/>
                                        </p:tgtEl>
                                        <p:attrNameLst>
                                          <p:attrName>ppt_w</p:attrName>
                                        </p:attrNameLst>
                                      </p:cBhvr>
                                      <p:tavLst>
                                        <p:tav tm="0">
                                          <p:val>
                                            <p:fltVal val="0"/>
                                          </p:val>
                                        </p:tav>
                                        <p:tav tm="100000">
                                          <p:val>
                                            <p:strVal val="#ppt_w"/>
                                          </p:val>
                                        </p:tav>
                                      </p:tavLst>
                                    </p:anim>
                                    <p:anim calcmode="lin" valueType="num">
                                      <p:cBhvr>
                                        <p:cTn id="125" dur="1000" fill="hold"/>
                                        <p:tgtEl>
                                          <p:spTgt spid="91"/>
                                        </p:tgtEl>
                                        <p:attrNameLst>
                                          <p:attrName>ppt_h</p:attrName>
                                        </p:attrNameLst>
                                      </p:cBhvr>
                                      <p:tavLst>
                                        <p:tav tm="0">
                                          <p:val>
                                            <p:fltVal val="0"/>
                                          </p:val>
                                        </p:tav>
                                        <p:tav tm="100000">
                                          <p:val>
                                            <p:strVal val="#ppt_h"/>
                                          </p:val>
                                        </p:tav>
                                      </p:tavLst>
                                    </p:anim>
                                    <p:animEffect transition="in" filter="fade">
                                      <p:cBhvr>
                                        <p:cTn id="126" dur="1000"/>
                                        <p:tgtEl>
                                          <p:spTgt spid="91"/>
                                        </p:tgtEl>
                                      </p:cBhvr>
                                    </p:animEffect>
                                  </p:childTnLst>
                                </p:cTn>
                              </p:par>
                              <p:par>
                                <p:cTn id="127" presetID="64" presetClass="path" presetSubtype="0" fill="hold" nodeType="withEffect">
                                  <p:stCondLst>
                                    <p:cond delay="0"/>
                                  </p:stCondLst>
                                  <p:childTnLst>
                                    <p:animMotion origin="layout" path="M -1.13657E-6 4.81481E-6 L -0.90301 -0.31505 " pathEditMode="relative" rAng="0" ptsTypes="AA">
                                      <p:cBhvr>
                                        <p:cTn id="128" dur="1000" spd="-100000" fill="hold"/>
                                        <p:tgtEl>
                                          <p:spTgt spid="91"/>
                                        </p:tgtEl>
                                        <p:attrNameLst>
                                          <p:attrName>ppt_x</p:attrName>
                                          <p:attrName>ppt_y</p:attrName>
                                        </p:attrNameLst>
                                      </p:cBhvr>
                                      <p:rCtr x="-45150" y="-15764"/>
                                    </p:animMotion>
                                  </p:childTnLst>
                                </p:cTn>
                              </p:par>
                            </p:childTnLst>
                          </p:cTn>
                        </p:par>
                        <p:par>
                          <p:cTn id="129" fill="hold">
                            <p:stCondLst>
                              <p:cond delay="5500"/>
                            </p:stCondLst>
                            <p:childTnLst>
                              <p:par>
                                <p:cTn id="130" presetID="22" presetClass="entr" presetSubtype="8" fill="hold" grpId="0" nodeType="afterEffect">
                                  <p:stCondLst>
                                    <p:cond delay="0"/>
                                  </p:stCondLst>
                                  <p:childTnLst>
                                    <p:set>
                                      <p:cBhvr>
                                        <p:cTn id="131" dur="1" fill="hold">
                                          <p:stCondLst>
                                            <p:cond delay="0"/>
                                          </p:stCondLst>
                                        </p:cTn>
                                        <p:tgtEl>
                                          <p:spTgt spid="94"/>
                                        </p:tgtEl>
                                        <p:attrNameLst>
                                          <p:attrName>style.visibility</p:attrName>
                                        </p:attrNameLst>
                                      </p:cBhvr>
                                      <p:to>
                                        <p:strVal val="visible"/>
                                      </p:to>
                                    </p:set>
                                    <p:animEffect transition="in" filter="wipe(left)">
                                      <p:cBhvr>
                                        <p:cTn id="132" dur="400"/>
                                        <p:tgtEl>
                                          <p:spTgt spid="94"/>
                                        </p:tgtEl>
                                      </p:cBhvr>
                                    </p:animEffect>
                                  </p:childTnLst>
                                </p:cTn>
                              </p:par>
                            </p:childTnLst>
                          </p:cTn>
                        </p:par>
                        <p:par>
                          <p:cTn id="133" fill="hold">
                            <p:stCondLst>
                              <p:cond delay="6000"/>
                            </p:stCondLst>
                            <p:childTnLst>
                              <p:par>
                                <p:cTn id="134" presetID="22" presetClass="entr" presetSubtype="8" fill="hold" grpId="0" nodeType="afterEffect">
                                  <p:stCondLst>
                                    <p:cond delay="0"/>
                                  </p:stCondLst>
                                  <p:childTnLst>
                                    <p:set>
                                      <p:cBhvr>
                                        <p:cTn id="135" dur="1" fill="hold">
                                          <p:stCondLst>
                                            <p:cond delay="0"/>
                                          </p:stCondLst>
                                        </p:cTn>
                                        <p:tgtEl>
                                          <p:spTgt spid="95"/>
                                        </p:tgtEl>
                                        <p:attrNameLst>
                                          <p:attrName>style.visibility</p:attrName>
                                        </p:attrNameLst>
                                      </p:cBhvr>
                                      <p:to>
                                        <p:strVal val="visible"/>
                                      </p:to>
                                    </p:set>
                                    <p:animEffect transition="in" filter="wipe(left)">
                                      <p:cBhvr>
                                        <p:cTn id="136" dur="400"/>
                                        <p:tgtEl>
                                          <p:spTgt spid="95"/>
                                        </p:tgtEl>
                                      </p:cBhvr>
                                    </p:animEffect>
                                  </p:childTnLst>
                                </p:cTn>
                              </p:par>
                            </p:childTnLst>
                          </p:cTn>
                        </p:par>
                        <p:par>
                          <p:cTn id="137" fill="hold">
                            <p:stCondLst>
                              <p:cond delay="6500"/>
                            </p:stCondLst>
                            <p:childTnLst>
                              <p:par>
                                <p:cTn id="138" presetID="22" presetClass="entr" presetSubtype="8" fill="hold" nodeType="afterEffect">
                                  <p:stCondLst>
                                    <p:cond delay="0"/>
                                  </p:stCondLst>
                                  <p:childTnLst>
                                    <p:set>
                                      <p:cBhvr>
                                        <p:cTn id="139" dur="1" fill="hold">
                                          <p:stCondLst>
                                            <p:cond delay="0"/>
                                          </p:stCondLst>
                                        </p:cTn>
                                        <p:tgtEl>
                                          <p:spTgt spid="96"/>
                                        </p:tgtEl>
                                        <p:attrNameLst>
                                          <p:attrName>style.visibility</p:attrName>
                                        </p:attrNameLst>
                                      </p:cBhvr>
                                      <p:to>
                                        <p:strVal val="visible"/>
                                      </p:to>
                                    </p:set>
                                    <p:animEffect transition="in" filter="wipe(left)">
                                      <p:cBhvr>
                                        <p:cTn id="140"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1" grpId="0"/>
      <p:bldP spid="23" grpId="0" animBg="1"/>
      <p:bldP spid="24" grpId="0" animBg="1"/>
      <p:bldP spid="25" grpId="0" animBg="1"/>
      <p:bldP spid="26" grpId="0" animBg="1"/>
      <p:bldP spid="77" grpId="0"/>
      <p:bldP spid="78" grpId="0"/>
      <p:bldP spid="83" grpId="0"/>
      <p:bldP spid="84" grpId="0"/>
      <p:bldP spid="89" grpId="0"/>
      <p:bldP spid="90" grpId="0"/>
      <p:bldP spid="94" grpId="0"/>
      <p:bldP spid="9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网络营销方案</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837900" y="2985709"/>
            <a:ext cx="1235379" cy="1235379"/>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标题 4"/>
          <p:cNvSpPr txBox="1"/>
          <p:nvPr/>
        </p:nvSpPr>
        <p:spPr>
          <a:xfrm>
            <a:off x="1633065" y="3356992"/>
            <a:ext cx="165621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b="1" dirty="0" smtClean="0">
                <a:solidFill>
                  <a:schemeClr val="bg1"/>
                </a:solidFill>
                <a:latin typeface="微软雅黑" panose="020B0503020204020204" pitchFamily="34" charset="-122"/>
                <a:ea typeface="微软雅黑" panose="020B0503020204020204" pitchFamily="34" charset="-122"/>
              </a:rPr>
              <a:t>网络营销</a:t>
            </a:r>
          </a:p>
        </p:txBody>
      </p:sp>
      <p:grpSp>
        <p:nvGrpSpPr>
          <p:cNvPr id="6" name="组合 5"/>
          <p:cNvGrpSpPr/>
          <p:nvPr/>
        </p:nvGrpSpPr>
        <p:grpSpPr>
          <a:xfrm>
            <a:off x="3472779" y="2464939"/>
            <a:ext cx="824609" cy="824609"/>
            <a:chOff x="304800" y="673100"/>
            <a:chExt cx="4000500" cy="4000500"/>
          </a:xfrm>
          <a:effectLst>
            <a:outerShdw blurRad="317500" dist="1905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3505300" y="3865612"/>
            <a:ext cx="824609" cy="824609"/>
            <a:chOff x="304800" y="673100"/>
            <a:chExt cx="4000500" cy="4000500"/>
          </a:xfrm>
          <a:effectLst>
            <a:outerShdw blurRad="317500" dist="1905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2752699" y="4913211"/>
            <a:ext cx="824609" cy="824609"/>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2660947" y="1456827"/>
            <a:ext cx="824609" cy="824609"/>
            <a:chOff x="304800" y="673100"/>
            <a:chExt cx="4000500" cy="4000500"/>
          </a:xfrm>
          <a:effectLst>
            <a:outerShdw blurRad="317500" dist="1905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标题 11"/>
          <p:cNvSpPr txBox="1"/>
          <p:nvPr/>
        </p:nvSpPr>
        <p:spPr>
          <a:xfrm>
            <a:off x="3681836" y="1696244"/>
            <a:ext cx="7888359"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latin typeface="微软雅黑" panose="020B0503020204020204" pitchFamily="34" charset="-122"/>
                <a:ea typeface="微软雅黑" panose="020B0503020204020204" pitchFamily="34" charset="-122"/>
              </a:rPr>
              <a:t>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a:t>
            </a:r>
          </a:p>
          <a:p>
            <a:pPr algn="l"/>
            <a:endParaRPr lang="zh-CN" altLang="en-US" sz="1400" dirty="0">
              <a:latin typeface="微软雅黑" panose="020B0503020204020204" pitchFamily="34" charset="-122"/>
              <a:ea typeface="微软雅黑" panose="020B0503020204020204" pitchFamily="34" charset="-122"/>
            </a:endParaRPr>
          </a:p>
        </p:txBody>
      </p:sp>
      <p:sp>
        <p:nvSpPr>
          <p:cNvPr id="19" name="标题 11"/>
          <p:cNvSpPr txBox="1"/>
          <p:nvPr/>
        </p:nvSpPr>
        <p:spPr>
          <a:xfrm>
            <a:off x="3650922" y="1345332"/>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latin typeface="微软雅黑" panose="020B0503020204020204" pitchFamily="34" charset="-122"/>
                <a:ea typeface="微软雅黑" panose="020B0503020204020204" pitchFamily="34" charset="-122"/>
              </a:rPr>
              <a:t>QQ</a:t>
            </a:r>
            <a:r>
              <a:rPr lang="zh-CN" altLang="en-US" sz="1800" b="1" dirty="0">
                <a:latin typeface="微软雅黑" panose="020B0503020204020204" pitchFamily="34" charset="-122"/>
                <a:ea typeface="微软雅黑" panose="020B0503020204020204" pitchFamily="34" charset="-122"/>
              </a:rPr>
              <a:t>空间</a:t>
            </a:r>
          </a:p>
        </p:txBody>
      </p:sp>
      <p:sp>
        <p:nvSpPr>
          <p:cNvPr id="20" name="标题 11"/>
          <p:cNvSpPr txBox="1"/>
          <p:nvPr/>
        </p:nvSpPr>
        <p:spPr>
          <a:xfrm>
            <a:off x="3753845" y="5368652"/>
            <a:ext cx="702426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利用本地社区论坛来</a:t>
            </a:r>
            <a:r>
              <a:rPr lang="zh-CN" altLang="en-US" sz="1400" dirty="0">
                <a:latin typeface="微软雅黑" panose="020B0503020204020204" pitchFamily="34" charset="-122"/>
                <a:ea typeface="微软雅黑" panose="020B0503020204020204" pitchFamily="34" charset="-122"/>
              </a:rPr>
              <a:t>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a:t>
            </a:r>
          </a:p>
          <a:p>
            <a:pPr algn="l"/>
            <a:endParaRPr lang="zh-CN" altLang="en-US" sz="1400" dirty="0">
              <a:latin typeface="微软雅黑" panose="020B0503020204020204" pitchFamily="34" charset="-122"/>
              <a:ea typeface="微软雅黑" panose="020B0503020204020204" pitchFamily="34" charset="-122"/>
            </a:endParaRPr>
          </a:p>
        </p:txBody>
      </p:sp>
      <p:sp>
        <p:nvSpPr>
          <p:cNvPr id="21" name="标题 11"/>
          <p:cNvSpPr txBox="1"/>
          <p:nvPr/>
        </p:nvSpPr>
        <p:spPr>
          <a:xfrm>
            <a:off x="3763586" y="501774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本地论坛社区</a:t>
            </a:r>
          </a:p>
        </p:txBody>
      </p:sp>
      <p:sp>
        <p:nvSpPr>
          <p:cNvPr id="22" name="标题 11"/>
          <p:cNvSpPr txBox="1"/>
          <p:nvPr/>
        </p:nvSpPr>
        <p:spPr>
          <a:xfrm>
            <a:off x="4496426" y="2776364"/>
            <a:ext cx="6281681"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latin typeface="微软雅黑" panose="020B0503020204020204" pitchFamily="34" charset="-122"/>
                <a:ea typeface="微软雅黑" panose="020B0503020204020204" pitchFamily="34" charset="-122"/>
              </a:rPr>
              <a:t>利用微信朋友圈间的传播，达到广告目的。利用微信朋友圈间的传播，达到广告目的，利用微信朋友圈间的传播，达到广告目。</a:t>
            </a:r>
          </a:p>
        </p:txBody>
      </p:sp>
      <p:sp>
        <p:nvSpPr>
          <p:cNvPr id="23" name="标题 11"/>
          <p:cNvSpPr txBox="1"/>
          <p:nvPr/>
        </p:nvSpPr>
        <p:spPr>
          <a:xfrm>
            <a:off x="4506168" y="2425452"/>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微信营销</a:t>
            </a:r>
          </a:p>
        </p:txBody>
      </p:sp>
      <p:sp>
        <p:nvSpPr>
          <p:cNvPr id="24" name="标题 11"/>
          <p:cNvSpPr txBox="1"/>
          <p:nvPr/>
        </p:nvSpPr>
        <p:spPr>
          <a:xfrm>
            <a:off x="4496426" y="4144516"/>
            <a:ext cx="6713729"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利用</a:t>
            </a:r>
            <a:r>
              <a:rPr lang="zh-CN" altLang="en-US" sz="1400" dirty="0">
                <a:latin typeface="微软雅黑" panose="020B0503020204020204" pitchFamily="34" charset="-122"/>
                <a:ea typeface="微软雅黑" panose="020B0503020204020204" pitchFamily="34" charset="-122"/>
              </a:rPr>
              <a:t>新浪微博来进行传播利用新浪微博来进行传播利用新浪微博来进行传播，利用新浪微博来进行传播利用新浪微博来进行传播利用新浪微博来进行传播，</a:t>
            </a:r>
          </a:p>
        </p:txBody>
      </p:sp>
      <p:sp>
        <p:nvSpPr>
          <p:cNvPr id="25" name="标题 11"/>
          <p:cNvSpPr txBox="1"/>
          <p:nvPr/>
        </p:nvSpPr>
        <p:spPr>
          <a:xfrm>
            <a:off x="4506168" y="379360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微博营销</a:t>
            </a:r>
          </a:p>
        </p:txBody>
      </p:sp>
      <p:sp>
        <p:nvSpPr>
          <p:cNvPr id="26" name="Freeform 12"/>
          <p:cNvSpPr/>
          <p:nvPr/>
        </p:nvSpPr>
        <p:spPr bwMode="auto">
          <a:xfrm>
            <a:off x="2788197" y="1542381"/>
            <a:ext cx="573087" cy="544512"/>
          </a:xfrm>
          <a:custGeom>
            <a:avLst/>
            <a:gdLst>
              <a:gd name="T0" fmla="*/ 244 w 836"/>
              <a:gd name="T1" fmla="*/ 537 h 795"/>
              <a:gd name="T2" fmla="*/ 510 w 836"/>
              <a:gd name="T3" fmla="*/ 376 h 795"/>
              <a:gd name="T4" fmla="*/ 187 w 836"/>
              <a:gd name="T5" fmla="*/ 332 h 795"/>
              <a:gd name="T6" fmla="*/ 619 w 836"/>
              <a:gd name="T7" fmla="*/ 327 h 795"/>
              <a:gd name="T8" fmla="*/ 619 w 836"/>
              <a:gd name="T9" fmla="*/ 358 h 795"/>
              <a:gd name="T10" fmla="*/ 374 w 836"/>
              <a:gd name="T11" fmla="*/ 533 h 795"/>
              <a:gd name="T12" fmla="*/ 635 w 836"/>
              <a:gd name="T13" fmla="*/ 554 h 795"/>
              <a:gd name="T14" fmla="*/ 627 w 836"/>
              <a:gd name="T15" fmla="*/ 508 h 795"/>
              <a:gd name="T16" fmla="*/ 836 w 836"/>
              <a:gd name="T17" fmla="*/ 304 h 795"/>
              <a:gd name="T18" fmla="*/ 547 w 836"/>
              <a:gd name="T19" fmla="*/ 262 h 795"/>
              <a:gd name="T20" fmla="*/ 418 w 836"/>
              <a:gd name="T21" fmla="*/ 0 h 795"/>
              <a:gd name="T22" fmla="*/ 289 w 836"/>
              <a:gd name="T23" fmla="*/ 262 h 795"/>
              <a:gd name="T24" fmla="*/ 0 w 836"/>
              <a:gd name="T25" fmla="*/ 304 h 795"/>
              <a:gd name="T26" fmla="*/ 209 w 836"/>
              <a:gd name="T27" fmla="*/ 508 h 795"/>
              <a:gd name="T28" fmla="*/ 159 w 836"/>
              <a:gd name="T29" fmla="*/ 795 h 795"/>
              <a:gd name="T30" fmla="*/ 418 w 836"/>
              <a:gd name="T31" fmla="*/ 660 h 795"/>
              <a:gd name="T32" fmla="*/ 676 w 836"/>
              <a:gd name="T33" fmla="*/ 795 h 795"/>
              <a:gd name="T34" fmla="*/ 636 w 836"/>
              <a:gd name="T35" fmla="*/ 559 h 795"/>
              <a:gd name="T36" fmla="*/ 244 w 836"/>
              <a:gd name="T37" fmla="*/ 576 h 795"/>
              <a:gd name="T38" fmla="*/ 244 w 836"/>
              <a:gd name="T39" fmla="*/ 537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6" h="795">
                <a:moveTo>
                  <a:pt x="244" y="537"/>
                </a:moveTo>
                <a:cubicBezTo>
                  <a:pt x="263" y="515"/>
                  <a:pt x="510" y="376"/>
                  <a:pt x="510" y="376"/>
                </a:cubicBezTo>
                <a:lnTo>
                  <a:pt x="187" y="332"/>
                </a:lnTo>
                <a:lnTo>
                  <a:pt x="619" y="327"/>
                </a:lnTo>
                <a:cubicBezTo>
                  <a:pt x="619" y="327"/>
                  <a:pt x="634" y="340"/>
                  <a:pt x="619" y="358"/>
                </a:cubicBezTo>
                <a:cubicBezTo>
                  <a:pt x="603" y="376"/>
                  <a:pt x="374" y="533"/>
                  <a:pt x="374" y="533"/>
                </a:cubicBezTo>
                <a:lnTo>
                  <a:pt x="635" y="554"/>
                </a:lnTo>
                <a:lnTo>
                  <a:pt x="627" y="508"/>
                </a:lnTo>
                <a:lnTo>
                  <a:pt x="836" y="304"/>
                </a:lnTo>
                <a:lnTo>
                  <a:pt x="547" y="262"/>
                </a:lnTo>
                <a:lnTo>
                  <a:pt x="418" y="0"/>
                </a:lnTo>
                <a:lnTo>
                  <a:pt x="289" y="262"/>
                </a:lnTo>
                <a:lnTo>
                  <a:pt x="0" y="304"/>
                </a:lnTo>
                <a:lnTo>
                  <a:pt x="209" y="508"/>
                </a:lnTo>
                <a:lnTo>
                  <a:pt x="159" y="795"/>
                </a:lnTo>
                <a:lnTo>
                  <a:pt x="418" y="660"/>
                </a:lnTo>
                <a:lnTo>
                  <a:pt x="676" y="795"/>
                </a:lnTo>
                <a:lnTo>
                  <a:pt x="636" y="559"/>
                </a:lnTo>
                <a:lnTo>
                  <a:pt x="244" y="576"/>
                </a:lnTo>
                <a:cubicBezTo>
                  <a:pt x="244" y="576"/>
                  <a:pt x="225" y="559"/>
                  <a:pt x="244" y="537"/>
                </a:cubicBezTo>
                <a:close/>
              </a:path>
            </a:pathLst>
          </a:custGeom>
          <a:solidFill>
            <a:schemeClr val="tx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nvGrpSpPr>
          <p:cNvPr id="27" name="组合 26"/>
          <p:cNvGrpSpPr/>
          <p:nvPr/>
        </p:nvGrpSpPr>
        <p:grpSpPr>
          <a:xfrm>
            <a:off x="3594572" y="2636912"/>
            <a:ext cx="558800" cy="460375"/>
            <a:chOff x="3376613" y="2879725"/>
            <a:chExt cx="558800" cy="460375"/>
          </a:xfrm>
          <a:solidFill>
            <a:schemeClr val="tx1"/>
          </a:solidFill>
        </p:grpSpPr>
        <p:sp>
          <p:nvSpPr>
            <p:cNvPr id="28" name="Freeform 10"/>
            <p:cNvSpPr>
              <a:spLocks noEditPoints="1"/>
            </p:cNvSpPr>
            <p:nvPr/>
          </p:nvSpPr>
          <p:spPr bwMode="auto">
            <a:xfrm>
              <a:off x="3376613" y="2879725"/>
              <a:ext cx="396875" cy="361950"/>
            </a:xfrm>
            <a:custGeom>
              <a:avLst/>
              <a:gdLst>
                <a:gd name="T0" fmla="*/ 568 w 580"/>
                <a:gd name="T1" fmla="*/ 207 h 528"/>
                <a:gd name="T2" fmla="*/ 580 w 580"/>
                <a:gd name="T3" fmla="*/ 207 h 528"/>
                <a:gd name="T4" fmla="*/ 292 w 580"/>
                <a:gd name="T5" fmla="*/ 0 h 528"/>
                <a:gd name="T6" fmla="*/ 0 w 580"/>
                <a:gd name="T7" fmla="*/ 244 h 528"/>
                <a:gd name="T8" fmla="*/ 114 w 580"/>
                <a:gd name="T9" fmla="*/ 438 h 528"/>
                <a:gd name="T10" fmla="*/ 117 w 580"/>
                <a:gd name="T11" fmla="*/ 440 h 528"/>
                <a:gd name="T12" fmla="*/ 89 w 580"/>
                <a:gd name="T13" fmla="*/ 528 h 528"/>
                <a:gd name="T14" fmla="*/ 194 w 580"/>
                <a:gd name="T15" fmla="*/ 475 h 528"/>
                <a:gd name="T16" fmla="*/ 199 w 580"/>
                <a:gd name="T17" fmla="*/ 476 h 528"/>
                <a:gd name="T18" fmla="*/ 292 w 580"/>
                <a:gd name="T19" fmla="*/ 488 h 528"/>
                <a:gd name="T20" fmla="*/ 311 w 580"/>
                <a:gd name="T21" fmla="*/ 488 h 528"/>
                <a:gd name="T22" fmla="*/ 302 w 580"/>
                <a:gd name="T23" fmla="*/ 430 h 528"/>
                <a:gd name="T24" fmla="*/ 568 w 580"/>
                <a:gd name="T25" fmla="*/ 207 h 528"/>
                <a:gd name="T26" fmla="*/ 393 w 580"/>
                <a:gd name="T27" fmla="*/ 121 h 528"/>
                <a:gd name="T28" fmla="*/ 393 w 580"/>
                <a:gd name="T29" fmla="*/ 121 h 528"/>
                <a:gd name="T30" fmla="*/ 434 w 580"/>
                <a:gd name="T31" fmla="*/ 160 h 528"/>
                <a:gd name="T32" fmla="*/ 393 w 580"/>
                <a:gd name="T33" fmla="*/ 200 h 528"/>
                <a:gd name="T34" fmla="*/ 352 w 580"/>
                <a:gd name="T35" fmla="*/ 160 h 528"/>
                <a:gd name="T36" fmla="*/ 393 w 580"/>
                <a:gd name="T37" fmla="*/ 121 h 528"/>
                <a:gd name="T38" fmla="*/ 190 w 580"/>
                <a:gd name="T39" fmla="*/ 200 h 528"/>
                <a:gd name="T40" fmla="*/ 190 w 580"/>
                <a:gd name="T41" fmla="*/ 200 h 528"/>
                <a:gd name="T42" fmla="*/ 149 w 580"/>
                <a:gd name="T43" fmla="*/ 160 h 528"/>
                <a:gd name="T44" fmla="*/ 190 w 580"/>
                <a:gd name="T45" fmla="*/ 121 h 528"/>
                <a:gd name="T46" fmla="*/ 231 w 580"/>
                <a:gd name="T47" fmla="*/ 160 h 528"/>
                <a:gd name="T48" fmla="*/ 190 w 580"/>
                <a:gd name="T49" fmla="*/ 20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0" h="528">
                  <a:moveTo>
                    <a:pt x="568" y="207"/>
                  </a:moveTo>
                  <a:cubicBezTo>
                    <a:pt x="572" y="207"/>
                    <a:pt x="576" y="207"/>
                    <a:pt x="580" y="207"/>
                  </a:cubicBezTo>
                  <a:cubicBezTo>
                    <a:pt x="559" y="90"/>
                    <a:pt x="438" y="0"/>
                    <a:pt x="292" y="0"/>
                  </a:cubicBezTo>
                  <a:cubicBezTo>
                    <a:pt x="130" y="0"/>
                    <a:pt x="0" y="110"/>
                    <a:pt x="0" y="244"/>
                  </a:cubicBezTo>
                  <a:cubicBezTo>
                    <a:pt x="0" y="323"/>
                    <a:pt x="45" y="394"/>
                    <a:pt x="114" y="438"/>
                  </a:cubicBezTo>
                  <a:cubicBezTo>
                    <a:pt x="115" y="439"/>
                    <a:pt x="117" y="440"/>
                    <a:pt x="117" y="440"/>
                  </a:cubicBezTo>
                  <a:lnTo>
                    <a:pt x="89" y="528"/>
                  </a:lnTo>
                  <a:lnTo>
                    <a:pt x="194" y="475"/>
                  </a:lnTo>
                  <a:cubicBezTo>
                    <a:pt x="194" y="475"/>
                    <a:pt x="198" y="476"/>
                    <a:pt x="199" y="476"/>
                  </a:cubicBezTo>
                  <a:cubicBezTo>
                    <a:pt x="228" y="484"/>
                    <a:pt x="259" y="488"/>
                    <a:pt x="292" y="488"/>
                  </a:cubicBezTo>
                  <a:cubicBezTo>
                    <a:pt x="298" y="488"/>
                    <a:pt x="305" y="488"/>
                    <a:pt x="311" y="488"/>
                  </a:cubicBezTo>
                  <a:cubicBezTo>
                    <a:pt x="305" y="469"/>
                    <a:pt x="302" y="450"/>
                    <a:pt x="302" y="430"/>
                  </a:cubicBezTo>
                  <a:cubicBezTo>
                    <a:pt x="302" y="307"/>
                    <a:pt x="421" y="207"/>
                    <a:pt x="568" y="207"/>
                  </a:cubicBezTo>
                  <a:close/>
                  <a:moveTo>
                    <a:pt x="393" y="121"/>
                  </a:moveTo>
                  <a:lnTo>
                    <a:pt x="393" y="121"/>
                  </a:lnTo>
                  <a:cubicBezTo>
                    <a:pt x="416" y="121"/>
                    <a:pt x="434" y="138"/>
                    <a:pt x="434" y="160"/>
                  </a:cubicBezTo>
                  <a:cubicBezTo>
                    <a:pt x="434" y="182"/>
                    <a:pt x="416" y="200"/>
                    <a:pt x="393" y="200"/>
                  </a:cubicBezTo>
                  <a:cubicBezTo>
                    <a:pt x="370" y="200"/>
                    <a:pt x="352" y="182"/>
                    <a:pt x="352" y="160"/>
                  </a:cubicBezTo>
                  <a:cubicBezTo>
                    <a:pt x="352" y="138"/>
                    <a:pt x="370" y="121"/>
                    <a:pt x="393" y="121"/>
                  </a:cubicBezTo>
                  <a:close/>
                  <a:moveTo>
                    <a:pt x="190" y="200"/>
                  </a:moveTo>
                  <a:lnTo>
                    <a:pt x="190" y="200"/>
                  </a:lnTo>
                  <a:cubicBezTo>
                    <a:pt x="167" y="200"/>
                    <a:pt x="149" y="182"/>
                    <a:pt x="149" y="160"/>
                  </a:cubicBezTo>
                  <a:cubicBezTo>
                    <a:pt x="149" y="138"/>
                    <a:pt x="167" y="121"/>
                    <a:pt x="190" y="121"/>
                  </a:cubicBezTo>
                  <a:cubicBezTo>
                    <a:pt x="213" y="121"/>
                    <a:pt x="231" y="138"/>
                    <a:pt x="231" y="160"/>
                  </a:cubicBezTo>
                  <a:cubicBezTo>
                    <a:pt x="231" y="182"/>
                    <a:pt x="213" y="200"/>
                    <a:pt x="190" y="2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9" name="Freeform 11"/>
            <p:cNvSpPr>
              <a:spLocks noEditPoints="1"/>
            </p:cNvSpPr>
            <p:nvPr/>
          </p:nvSpPr>
          <p:spPr bwMode="auto">
            <a:xfrm>
              <a:off x="3598863" y="3033713"/>
              <a:ext cx="336550" cy="306387"/>
            </a:xfrm>
            <a:custGeom>
              <a:avLst/>
              <a:gdLst>
                <a:gd name="T0" fmla="*/ 0 w 493"/>
                <a:gd name="T1" fmla="*/ 206 h 446"/>
                <a:gd name="T2" fmla="*/ 247 w 493"/>
                <a:gd name="T3" fmla="*/ 412 h 446"/>
                <a:gd name="T4" fmla="*/ 325 w 493"/>
                <a:gd name="T5" fmla="*/ 402 h 446"/>
                <a:gd name="T6" fmla="*/ 329 w 493"/>
                <a:gd name="T7" fmla="*/ 401 h 446"/>
                <a:gd name="T8" fmla="*/ 418 w 493"/>
                <a:gd name="T9" fmla="*/ 446 h 446"/>
                <a:gd name="T10" fmla="*/ 394 w 493"/>
                <a:gd name="T11" fmla="*/ 371 h 446"/>
                <a:gd name="T12" fmla="*/ 397 w 493"/>
                <a:gd name="T13" fmla="*/ 370 h 446"/>
                <a:gd name="T14" fmla="*/ 493 w 493"/>
                <a:gd name="T15" fmla="*/ 206 h 446"/>
                <a:gd name="T16" fmla="*/ 247 w 493"/>
                <a:gd name="T17" fmla="*/ 0 h 446"/>
                <a:gd name="T18" fmla="*/ 0 w 493"/>
                <a:gd name="T19" fmla="*/ 206 h 446"/>
                <a:gd name="T20" fmla="*/ 298 w 493"/>
                <a:gd name="T21" fmla="*/ 135 h 446"/>
                <a:gd name="T22" fmla="*/ 298 w 493"/>
                <a:gd name="T23" fmla="*/ 135 h 446"/>
                <a:gd name="T24" fmla="*/ 333 w 493"/>
                <a:gd name="T25" fmla="*/ 102 h 446"/>
                <a:gd name="T26" fmla="*/ 367 w 493"/>
                <a:gd name="T27" fmla="*/ 135 h 446"/>
                <a:gd name="T28" fmla="*/ 333 w 493"/>
                <a:gd name="T29" fmla="*/ 169 h 446"/>
                <a:gd name="T30" fmla="*/ 298 w 493"/>
                <a:gd name="T31" fmla="*/ 135 h 446"/>
                <a:gd name="T32" fmla="*/ 127 w 493"/>
                <a:gd name="T33" fmla="*/ 135 h 446"/>
                <a:gd name="T34" fmla="*/ 127 w 493"/>
                <a:gd name="T35" fmla="*/ 135 h 446"/>
                <a:gd name="T36" fmla="*/ 161 w 493"/>
                <a:gd name="T37" fmla="*/ 102 h 446"/>
                <a:gd name="T38" fmla="*/ 196 w 493"/>
                <a:gd name="T39" fmla="*/ 135 h 446"/>
                <a:gd name="T40" fmla="*/ 161 w 493"/>
                <a:gd name="T41" fmla="*/ 169 h 446"/>
                <a:gd name="T42" fmla="*/ 127 w 493"/>
                <a:gd name="T43" fmla="*/ 135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3" h="446">
                  <a:moveTo>
                    <a:pt x="0" y="206"/>
                  </a:moveTo>
                  <a:cubicBezTo>
                    <a:pt x="0" y="320"/>
                    <a:pt x="111" y="412"/>
                    <a:pt x="247" y="412"/>
                  </a:cubicBezTo>
                  <a:cubicBezTo>
                    <a:pt x="274" y="412"/>
                    <a:pt x="300" y="409"/>
                    <a:pt x="325" y="402"/>
                  </a:cubicBezTo>
                  <a:cubicBezTo>
                    <a:pt x="326" y="401"/>
                    <a:pt x="329" y="401"/>
                    <a:pt x="329" y="401"/>
                  </a:cubicBezTo>
                  <a:lnTo>
                    <a:pt x="418" y="446"/>
                  </a:lnTo>
                  <a:lnTo>
                    <a:pt x="394" y="371"/>
                  </a:lnTo>
                  <a:cubicBezTo>
                    <a:pt x="394" y="371"/>
                    <a:pt x="396" y="370"/>
                    <a:pt x="397" y="370"/>
                  </a:cubicBezTo>
                  <a:cubicBezTo>
                    <a:pt x="455" y="332"/>
                    <a:pt x="493" y="273"/>
                    <a:pt x="493" y="206"/>
                  </a:cubicBezTo>
                  <a:cubicBezTo>
                    <a:pt x="493" y="92"/>
                    <a:pt x="383" y="0"/>
                    <a:pt x="247" y="0"/>
                  </a:cubicBezTo>
                  <a:cubicBezTo>
                    <a:pt x="111" y="0"/>
                    <a:pt x="0" y="92"/>
                    <a:pt x="0" y="206"/>
                  </a:cubicBezTo>
                  <a:close/>
                  <a:moveTo>
                    <a:pt x="298" y="135"/>
                  </a:moveTo>
                  <a:lnTo>
                    <a:pt x="298" y="135"/>
                  </a:lnTo>
                  <a:cubicBezTo>
                    <a:pt x="298" y="117"/>
                    <a:pt x="314" y="102"/>
                    <a:pt x="333" y="102"/>
                  </a:cubicBezTo>
                  <a:cubicBezTo>
                    <a:pt x="352" y="102"/>
                    <a:pt x="367" y="117"/>
                    <a:pt x="367" y="135"/>
                  </a:cubicBezTo>
                  <a:cubicBezTo>
                    <a:pt x="367" y="154"/>
                    <a:pt x="352" y="169"/>
                    <a:pt x="333" y="169"/>
                  </a:cubicBezTo>
                  <a:cubicBezTo>
                    <a:pt x="314" y="169"/>
                    <a:pt x="298" y="154"/>
                    <a:pt x="298" y="135"/>
                  </a:cubicBezTo>
                  <a:close/>
                  <a:moveTo>
                    <a:pt x="127" y="135"/>
                  </a:moveTo>
                  <a:lnTo>
                    <a:pt x="127" y="135"/>
                  </a:lnTo>
                  <a:cubicBezTo>
                    <a:pt x="127" y="117"/>
                    <a:pt x="142" y="102"/>
                    <a:pt x="161" y="102"/>
                  </a:cubicBezTo>
                  <a:cubicBezTo>
                    <a:pt x="180" y="102"/>
                    <a:pt x="196" y="117"/>
                    <a:pt x="196" y="135"/>
                  </a:cubicBezTo>
                  <a:cubicBezTo>
                    <a:pt x="196" y="154"/>
                    <a:pt x="180" y="169"/>
                    <a:pt x="161" y="169"/>
                  </a:cubicBezTo>
                  <a:cubicBezTo>
                    <a:pt x="142" y="169"/>
                    <a:pt x="127" y="154"/>
                    <a:pt x="127"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649316" y="4056683"/>
            <a:ext cx="525462" cy="452437"/>
            <a:chOff x="3379788" y="4325938"/>
            <a:chExt cx="525462" cy="452437"/>
          </a:xfrm>
          <a:solidFill>
            <a:schemeClr val="tx1"/>
          </a:solidFill>
        </p:grpSpPr>
        <p:sp>
          <p:nvSpPr>
            <p:cNvPr id="31" name="Freeform 14"/>
            <p:cNvSpPr>
              <a:spLocks noEditPoints="1"/>
            </p:cNvSpPr>
            <p:nvPr/>
          </p:nvSpPr>
          <p:spPr bwMode="auto">
            <a:xfrm>
              <a:off x="3379788" y="4394200"/>
              <a:ext cx="482600" cy="384175"/>
            </a:xfrm>
            <a:custGeom>
              <a:avLst/>
              <a:gdLst>
                <a:gd name="T0" fmla="*/ 580 w 704"/>
                <a:gd name="T1" fmla="*/ 236 h 561"/>
                <a:gd name="T2" fmla="*/ 564 w 704"/>
                <a:gd name="T3" fmla="*/ 214 h 561"/>
                <a:gd name="T4" fmla="*/ 558 w 704"/>
                <a:gd name="T5" fmla="*/ 130 h 561"/>
                <a:gd name="T6" fmla="*/ 409 w 704"/>
                <a:gd name="T7" fmla="*/ 136 h 561"/>
                <a:gd name="T8" fmla="*/ 385 w 704"/>
                <a:gd name="T9" fmla="*/ 99 h 561"/>
                <a:gd name="T10" fmla="*/ 264 w 704"/>
                <a:gd name="T11" fmla="*/ 37 h 561"/>
                <a:gd name="T12" fmla="*/ 64 w 704"/>
                <a:gd name="T13" fmla="*/ 203 h 561"/>
                <a:gd name="T14" fmla="*/ 8 w 704"/>
                <a:gd name="T15" fmla="*/ 355 h 561"/>
                <a:gd name="T16" fmla="*/ 301 w 704"/>
                <a:gd name="T17" fmla="*/ 551 h 561"/>
                <a:gd name="T18" fmla="*/ 652 w 704"/>
                <a:gd name="T19" fmla="*/ 396 h 561"/>
                <a:gd name="T20" fmla="*/ 580 w 704"/>
                <a:gd name="T21" fmla="*/ 236 h 561"/>
                <a:gd name="T22" fmla="*/ 310 w 704"/>
                <a:gd name="T23" fmla="*/ 510 h 561"/>
                <a:gd name="T24" fmla="*/ 310 w 704"/>
                <a:gd name="T25" fmla="*/ 510 h 561"/>
                <a:gd name="T26" fmla="*/ 82 w 704"/>
                <a:gd name="T27" fmla="*/ 368 h 561"/>
                <a:gd name="T28" fmla="*/ 310 w 704"/>
                <a:gd name="T29" fmla="*/ 210 h 561"/>
                <a:gd name="T30" fmla="*/ 539 w 704"/>
                <a:gd name="T31" fmla="*/ 340 h 561"/>
                <a:gd name="T32" fmla="*/ 310 w 704"/>
                <a:gd name="T33" fmla="*/ 51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4" h="561">
                  <a:moveTo>
                    <a:pt x="580" y="236"/>
                  </a:moveTo>
                  <a:cubicBezTo>
                    <a:pt x="550" y="230"/>
                    <a:pt x="564" y="214"/>
                    <a:pt x="564" y="214"/>
                  </a:cubicBezTo>
                  <a:cubicBezTo>
                    <a:pt x="564" y="214"/>
                    <a:pt x="594" y="165"/>
                    <a:pt x="558" y="130"/>
                  </a:cubicBezTo>
                  <a:cubicBezTo>
                    <a:pt x="515" y="86"/>
                    <a:pt x="409" y="136"/>
                    <a:pt x="409" y="136"/>
                  </a:cubicBezTo>
                  <a:cubicBezTo>
                    <a:pt x="368" y="148"/>
                    <a:pt x="379" y="130"/>
                    <a:pt x="385" y="99"/>
                  </a:cubicBezTo>
                  <a:cubicBezTo>
                    <a:pt x="385" y="62"/>
                    <a:pt x="372" y="0"/>
                    <a:pt x="264" y="37"/>
                  </a:cubicBezTo>
                  <a:cubicBezTo>
                    <a:pt x="157" y="74"/>
                    <a:pt x="64" y="203"/>
                    <a:pt x="64" y="203"/>
                  </a:cubicBezTo>
                  <a:cubicBezTo>
                    <a:pt x="0" y="289"/>
                    <a:pt x="8" y="355"/>
                    <a:pt x="8" y="355"/>
                  </a:cubicBezTo>
                  <a:cubicBezTo>
                    <a:pt x="24" y="501"/>
                    <a:pt x="180" y="542"/>
                    <a:pt x="301" y="551"/>
                  </a:cubicBezTo>
                  <a:cubicBezTo>
                    <a:pt x="428" y="561"/>
                    <a:pt x="600" y="507"/>
                    <a:pt x="652" y="396"/>
                  </a:cubicBezTo>
                  <a:cubicBezTo>
                    <a:pt x="704" y="286"/>
                    <a:pt x="610" y="242"/>
                    <a:pt x="580" y="236"/>
                  </a:cubicBezTo>
                  <a:close/>
                  <a:moveTo>
                    <a:pt x="310" y="510"/>
                  </a:moveTo>
                  <a:lnTo>
                    <a:pt x="310" y="510"/>
                  </a:lnTo>
                  <a:cubicBezTo>
                    <a:pt x="184" y="516"/>
                    <a:pt x="82" y="452"/>
                    <a:pt x="82" y="368"/>
                  </a:cubicBezTo>
                  <a:cubicBezTo>
                    <a:pt x="82" y="283"/>
                    <a:pt x="184" y="216"/>
                    <a:pt x="310" y="210"/>
                  </a:cubicBezTo>
                  <a:cubicBezTo>
                    <a:pt x="437" y="204"/>
                    <a:pt x="539" y="256"/>
                    <a:pt x="539" y="340"/>
                  </a:cubicBezTo>
                  <a:cubicBezTo>
                    <a:pt x="539" y="425"/>
                    <a:pt x="437" y="504"/>
                    <a:pt x="310" y="5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2" name="Freeform 15"/>
            <p:cNvSpPr>
              <a:spLocks noEditPoints="1"/>
            </p:cNvSpPr>
            <p:nvPr/>
          </p:nvSpPr>
          <p:spPr bwMode="auto">
            <a:xfrm>
              <a:off x="3487738" y="4565650"/>
              <a:ext cx="190500" cy="169862"/>
            </a:xfrm>
            <a:custGeom>
              <a:avLst/>
              <a:gdLst>
                <a:gd name="T0" fmla="*/ 127 w 277"/>
                <a:gd name="T1" fmla="*/ 15 h 246"/>
                <a:gd name="T2" fmla="*/ 15 w 277"/>
                <a:gd name="T3" fmla="*/ 148 h 246"/>
                <a:gd name="T4" fmla="*/ 49 w 277"/>
                <a:gd name="T5" fmla="*/ 205 h 246"/>
                <a:gd name="T6" fmla="*/ 239 w 277"/>
                <a:gd name="T7" fmla="*/ 171 h 246"/>
                <a:gd name="T8" fmla="*/ 127 w 277"/>
                <a:gd name="T9" fmla="*/ 15 h 246"/>
                <a:gd name="T10" fmla="*/ 95 w 277"/>
                <a:gd name="T11" fmla="*/ 182 h 246"/>
                <a:gd name="T12" fmla="*/ 95 w 277"/>
                <a:gd name="T13" fmla="*/ 182 h 246"/>
                <a:gd name="T14" fmla="*/ 52 w 277"/>
                <a:gd name="T15" fmla="*/ 151 h 246"/>
                <a:gd name="T16" fmla="*/ 93 w 277"/>
                <a:gd name="T17" fmla="*/ 108 h 246"/>
                <a:gd name="T18" fmla="*/ 138 w 277"/>
                <a:gd name="T19" fmla="*/ 141 h 246"/>
                <a:gd name="T20" fmla="*/ 95 w 277"/>
                <a:gd name="T21" fmla="*/ 182 h 246"/>
                <a:gd name="T22" fmla="*/ 170 w 277"/>
                <a:gd name="T23" fmla="*/ 118 h 246"/>
                <a:gd name="T24" fmla="*/ 170 w 277"/>
                <a:gd name="T25" fmla="*/ 118 h 246"/>
                <a:gd name="T26" fmla="*/ 148 w 277"/>
                <a:gd name="T27" fmla="*/ 116 h 246"/>
                <a:gd name="T28" fmla="*/ 153 w 277"/>
                <a:gd name="T29" fmla="*/ 92 h 246"/>
                <a:gd name="T30" fmla="*/ 177 w 277"/>
                <a:gd name="T31" fmla="*/ 94 h 246"/>
                <a:gd name="T32" fmla="*/ 170 w 277"/>
                <a:gd name="T33" fmla="*/ 118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246">
                  <a:moveTo>
                    <a:pt x="127" y="15"/>
                  </a:moveTo>
                  <a:cubicBezTo>
                    <a:pt x="0" y="29"/>
                    <a:pt x="15" y="148"/>
                    <a:pt x="15" y="148"/>
                  </a:cubicBezTo>
                  <a:cubicBezTo>
                    <a:pt x="15" y="148"/>
                    <a:pt x="13" y="186"/>
                    <a:pt x="49" y="205"/>
                  </a:cubicBezTo>
                  <a:cubicBezTo>
                    <a:pt x="123" y="246"/>
                    <a:pt x="200" y="221"/>
                    <a:pt x="239" y="171"/>
                  </a:cubicBezTo>
                  <a:cubicBezTo>
                    <a:pt x="277" y="121"/>
                    <a:pt x="255" y="0"/>
                    <a:pt x="127" y="15"/>
                  </a:cubicBezTo>
                  <a:close/>
                  <a:moveTo>
                    <a:pt x="95" y="182"/>
                  </a:moveTo>
                  <a:lnTo>
                    <a:pt x="95" y="182"/>
                  </a:lnTo>
                  <a:cubicBezTo>
                    <a:pt x="71" y="184"/>
                    <a:pt x="52" y="171"/>
                    <a:pt x="52" y="151"/>
                  </a:cubicBezTo>
                  <a:cubicBezTo>
                    <a:pt x="52" y="131"/>
                    <a:pt x="69" y="110"/>
                    <a:pt x="93" y="108"/>
                  </a:cubicBezTo>
                  <a:cubicBezTo>
                    <a:pt x="120" y="105"/>
                    <a:pt x="138" y="121"/>
                    <a:pt x="138" y="141"/>
                  </a:cubicBezTo>
                  <a:cubicBezTo>
                    <a:pt x="138" y="161"/>
                    <a:pt x="119" y="179"/>
                    <a:pt x="95" y="182"/>
                  </a:cubicBezTo>
                  <a:close/>
                  <a:moveTo>
                    <a:pt x="170" y="118"/>
                  </a:moveTo>
                  <a:lnTo>
                    <a:pt x="170" y="118"/>
                  </a:lnTo>
                  <a:cubicBezTo>
                    <a:pt x="162" y="124"/>
                    <a:pt x="152" y="123"/>
                    <a:pt x="148" y="116"/>
                  </a:cubicBezTo>
                  <a:cubicBezTo>
                    <a:pt x="143" y="109"/>
                    <a:pt x="145" y="98"/>
                    <a:pt x="153" y="92"/>
                  </a:cubicBezTo>
                  <a:cubicBezTo>
                    <a:pt x="163" y="85"/>
                    <a:pt x="173" y="87"/>
                    <a:pt x="177" y="94"/>
                  </a:cubicBezTo>
                  <a:cubicBezTo>
                    <a:pt x="181" y="101"/>
                    <a:pt x="178" y="112"/>
                    <a:pt x="17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3" name="Freeform 16"/>
            <p:cNvSpPr/>
            <p:nvPr/>
          </p:nvSpPr>
          <p:spPr bwMode="auto">
            <a:xfrm>
              <a:off x="3727450" y="4325938"/>
              <a:ext cx="177800" cy="200025"/>
            </a:xfrm>
            <a:custGeom>
              <a:avLst/>
              <a:gdLst>
                <a:gd name="T0" fmla="*/ 256 w 259"/>
                <a:gd name="T1" fmla="*/ 269 h 293"/>
                <a:gd name="T2" fmla="*/ 257 w 259"/>
                <a:gd name="T3" fmla="*/ 262 h 293"/>
                <a:gd name="T4" fmla="*/ 259 w 259"/>
                <a:gd name="T5" fmla="*/ 228 h 293"/>
                <a:gd name="T6" fmla="*/ 32 w 259"/>
                <a:gd name="T7" fmla="*/ 0 h 293"/>
                <a:gd name="T8" fmla="*/ 0 w 259"/>
                <a:gd name="T9" fmla="*/ 31 h 293"/>
                <a:gd name="T10" fmla="*/ 32 w 259"/>
                <a:gd name="T11" fmla="*/ 63 h 293"/>
                <a:gd name="T12" fmla="*/ 196 w 259"/>
                <a:gd name="T13" fmla="*/ 228 h 293"/>
                <a:gd name="T14" fmla="*/ 194 w 259"/>
                <a:gd name="T15" fmla="*/ 258 h 293"/>
                <a:gd name="T16" fmla="*/ 194 w 259"/>
                <a:gd name="T17" fmla="*/ 258 h 293"/>
                <a:gd name="T18" fmla="*/ 194 w 259"/>
                <a:gd name="T19" fmla="*/ 261 h 293"/>
                <a:gd name="T20" fmla="*/ 225 w 259"/>
                <a:gd name="T21" fmla="*/ 293 h 293"/>
                <a:gd name="T22" fmla="*/ 256 w 259"/>
                <a:gd name="T23" fmla="*/ 269 h 293"/>
                <a:gd name="T24" fmla="*/ 256 w 259"/>
                <a:gd name="T25" fmla="*/ 269 h 293"/>
                <a:gd name="T26" fmla="*/ 256 w 259"/>
                <a:gd name="T27" fmla="*/ 26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3">
                  <a:moveTo>
                    <a:pt x="256" y="269"/>
                  </a:moveTo>
                  <a:cubicBezTo>
                    <a:pt x="256" y="267"/>
                    <a:pt x="257" y="264"/>
                    <a:pt x="257" y="262"/>
                  </a:cubicBezTo>
                  <a:cubicBezTo>
                    <a:pt x="258" y="250"/>
                    <a:pt x="259" y="239"/>
                    <a:pt x="259" y="228"/>
                  </a:cubicBezTo>
                  <a:cubicBezTo>
                    <a:pt x="259" y="102"/>
                    <a:pt x="157" y="0"/>
                    <a:pt x="32" y="0"/>
                  </a:cubicBezTo>
                  <a:cubicBezTo>
                    <a:pt x="14" y="0"/>
                    <a:pt x="0" y="14"/>
                    <a:pt x="0" y="31"/>
                  </a:cubicBezTo>
                  <a:cubicBezTo>
                    <a:pt x="0" y="49"/>
                    <a:pt x="14" y="63"/>
                    <a:pt x="32" y="63"/>
                  </a:cubicBezTo>
                  <a:cubicBezTo>
                    <a:pt x="123" y="63"/>
                    <a:pt x="196" y="137"/>
                    <a:pt x="196" y="228"/>
                  </a:cubicBezTo>
                  <a:cubicBezTo>
                    <a:pt x="196" y="238"/>
                    <a:pt x="196" y="248"/>
                    <a:pt x="194" y="258"/>
                  </a:cubicBezTo>
                  <a:lnTo>
                    <a:pt x="194" y="258"/>
                  </a:lnTo>
                  <a:cubicBezTo>
                    <a:pt x="194" y="259"/>
                    <a:pt x="194" y="260"/>
                    <a:pt x="194" y="261"/>
                  </a:cubicBezTo>
                  <a:cubicBezTo>
                    <a:pt x="194" y="279"/>
                    <a:pt x="208" y="293"/>
                    <a:pt x="225" y="293"/>
                  </a:cubicBezTo>
                  <a:cubicBezTo>
                    <a:pt x="240" y="293"/>
                    <a:pt x="252" y="283"/>
                    <a:pt x="256" y="269"/>
                  </a:cubicBezTo>
                  <a:lnTo>
                    <a:pt x="256" y="269"/>
                  </a:lnTo>
                  <a:cubicBezTo>
                    <a:pt x="256" y="269"/>
                    <a:pt x="256" y="269"/>
                    <a:pt x="256" y="2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4" name="Freeform 17"/>
            <p:cNvSpPr/>
            <p:nvPr/>
          </p:nvSpPr>
          <p:spPr bwMode="auto">
            <a:xfrm>
              <a:off x="3732213" y="4395788"/>
              <a:ext cx="103187" cy="112712"/>
            </a:xfrm>
            <a:custGeom>
              <a:avLst/>
              <a:gdLst>
                <a:gd name="T0" fmla="*/ 151 w 152"/>
                <a:gd name="T1" fmla="*/ 137 h 164"/>
                <a:gd name="T2" fmla="*/ 152 w 152"/>
                <a:gd name="T3" fmla="*/ 126 h 164"/>
                <a:gd name="T4" fmla="*/ 26 w 152"/>
                <a:gd name="T5" fmla="*/ 0 h 164"/>
                <a:gd name="T6" fmla="*/ 0 w 152"/>
                <a:gd name="T7" fmla="*/ 26 h 164"/>
                <a:gd name="T8" fmla="*/ 26 w 152"/>
                <a:gd name="T9" fmla="*/ 52 h 164"/>
                <a:gd name="T10" fmla="*/ 99 w 152"/>
                <a:gd name="T11" fmla="*/ 126 h 164"/>
                <a:gd name="T12" fmla="*/ 99 w 152"/>
                <a:gd name="T13" fmla="*/ 135 h 164"/>
                <a:gd name="T14" fmla="*/ 99 w 152"/>
                <a:gd name="T15" fmla="*/ 135 h 164"/>
                <a:gd name="T16" fmla="*/ 99 w 152"/>
                <a:gd name="T17" fmla="*/ 138 h 164"/>
                <a:gd name="T18" fmla="*/ 125 w 152"/>
                <a:gd name="T19" fmla="*/ 164 h 164"/>
                <a:gd name="T20" fmla="*/ 151 w 152"/>
                <a:gd name="T21" fmla="*/ 142 h 164"/>
                <a:gd name="T22" fmla="*/ 151 w 152"/>
                <a:gd name="T23" fmla="*/ 142 h 164"/>
                <a:gd name="T24" fmla="*/ 151 w 152"/>
                <a:gd name="T25" fmla="*/ 140 h 164"/>
                <a:gd name="T26" fmla="*/ 151 w 152"/>
                <a:gd name="T27" fmla="*/ 138 h 164"/>
                <a:gd name="T28" fmla="*/ 151 w 152"/>
                <a:gd name="T29" fmla="*/ 13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64">
                  <a:moveTo>
                    <a:pt x="151" y="137"/>
                  </a:moveTo>
                  <a:cubicBezTo>
                    <a:pt x="152" y="133"/>
                    <a:pt x="152" y="130"/>
                    <a:pt x="152" y="126"/>
                  </a:cubicBezTo>
                  <a:cubicBezTo>
                    <a:pt x="152" y="56"/>
                    <a:pt x="95" y="0"/>
                    <a:pt x="26" y="0"/>
                  </a:cubicBezTo>
                  <a:cubicBezTo>
                    <a:pt x="11" y="0"/>
                    <a:pt x="0" y="11"/>
                    <a:pt x="0" y="26"/>
                  </a:cubicBezTo>
                  <a:cubicBezTo>
                    <a:pt x="0" y="40"/>
                    <a:pt x="11" y="52"/>
                    <a:pt x="26" y="52"/>
                  </a:cubicBezTo>
                  <a:cubicBezTo>
                    <a:pt x="66" y="52"/>
                    <a:pt x="99" y="85"/>
                    <a:pt x="99" y="126"/>
                  </a:cubicBezTo>
                  <a:cubicBezTo>
                    <a:pt x="99" y="129"/>
                    <a:pt x="99" y="132"/>
                    <a:pt x="99" y="135"/>
                  </a:cubicBezTo>
                  <a:lnTo>
                    <a:pt x="99" y="135"/>
                  </a:lnTo>
                  <a:cubicBezTo>
                    <a:pt x="99" y="136"/>
                    <a:pt x="99" y="137"/>
                    <a:pt x="99" y="138"/>
                  </a:cubicBezTo>
                  <a:cubicBezTo>
                    <a:pt x="99" y="153"/>
                    <a:pt x="111" y="164"/>
                    <a:pt x="125" y="164"/>
                  </a:cubicBezTo>
                  <a:cubicBezTo>
                    <a:pt x="138" y="164"/>
                    <a:pt x="149" y="154"/>
                    <a:pt x="151" y="142"/>
                  </a:cubicBezTo>
                  <a:lnTo>
                    <a:pt x="151" y="142"/>
                  </a:lnTo>
                  <a:cubicBezTo>
                    <a:pt x="151" y="141"/>
                    <a:pt x="151" y="140"/>
                    <a:pt x="151" y="140"/>
                  </a:cubicBezTo>
                  <a:cubicBezTo>
                    <a:pt x="151" y="139"/>
                    <a:pt x="151" y="139"/>
                    <a:pt x="151" y="138"/>
                  </a:cubicBezTo>
                  <a:cubicBezTo>
                    <a:pt x="151" y="138"/>
                    <a:pt x="151" y="138"/>
                    <a:pt x="151" y="1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35" name="Freeform 18"/>
          <p:cNvSpPr>
            <a:spLocks noEditPoints="1"/>
          </p:cNvSpPr>
          <p:nvPr/>
        </p:nvSpPr>
        <p:spPr bwMode="auto">
          <a:xfrm>
            <a:off x="2895130" y="5117753"/>
            <a:ext cx="538162" cy="471487"/>
          </a:xfrm>
          <a:custGeom>
            <a:avLst/>
            <a:gdLst>
              <a:gd name="T0" fmla="*/ 417 w 785"/>
              <a:gd name="T1" fmla="*/ 0 h 690"/>
              <a:gd name="T2" fmla="*/ 417 w 785"/>
              <a:gd name="T3" fmla="*/ 593 h 690"/>
              <a:gd name="T4" fmla="*/ 646 w 785"/>
              <a:gd name="T5" fmla="*/ 690 h 690"/>
              <a:gd name="T6" fmla="*/ 626 w 785"/>
              <a:gd name="T7" fmla="*/ 540 h 690"/>
              <a:gd name="T8" fmla="*/ 30 w 785"/>
              <a:gd name="T9" fmla="*/ 315 h 690"/>
              <a:gd name="T10" fmla="*/ 0 w 785"/>
              <a:gd name="T11" fmla="*/ 396 h 690"/>
              <a:gd name="T12" fmla="*/ 122 w 785"/>
              <a:gd name="T13" fmla="*/ 600 h 690"/>
              <a:gd name="T14" fmla="*/ 214 w 785"/>
              <a:gd name="T15" fmla="*/ 613 h 690"/>
              <a:gd name="T16" fmla="*/ 355 w 785"/>
              <a:gd name="T17" fmla="*/ 609 h 690"/>
              <a:gd name="T18" fmla="*/ 189 w 785"/>
              <a:gd name="T19" fmla="*/ 400 h 690"/>
              <a:gd name="T20" fmla="*/ 257 w 785"/>
              <a:gd name="T21" fmla="*/ 219 h 690"/>
              <a:gd name="T22" fmla="*/ 310 w 785"/>
              <a:gd name="T23" fmla="*/ 241 h 690"/>
              <a:gd name="T24" fmla="*/ 311 w 785"/>
              <a:gd name="T25" fmla="*/ 287 h 690"/>
              <a:gd name="T26" fmla="*/ 317 w 785"/>
              <a:gd name="T27" fmla="*/ 320 h 690"/>
              <a:gd name="T28" fmla="*/ 320 w 785"/>
              <a:gd name="T29" fmla="*/ 371 h 690"/>
              <a:gd name="T30" fmla="*/ 287 w 785"/>
              <a:gd name="T31" fmla="*/ 397 h 690"/>
              <a:gd name="T32" fmla="*/ 189 w 785"/>
              <a:gd name="T33" fmla="*/ 400 h 690"/>
              <a:gd name="T34" fmla="*/ 252 w 785"/>
              <a:gd name="T35" fmla="*/ 295 h 690"/>
              <a:gd name="T36" fmla="*/ 289 w 785"/>
              <a:gd name="T37" fmla="*/ 284 h 690"/>
              <a:gd name="T38" fmla="*/ 289 w 785"/>
              <a:gd name="T39" fmla="*/ 252 h 690"/>
              <a:gd name="T40" fmla="*/ 249 w 785"/>
              <a:gd name="T41" fmla="*/ 240 h 690"/>
              <a:gd name="T42" fmla="*/ 213 w 785"/>
              <a:gd name="T43" fmla="*/ 295 h 690"/>
              <a:gd name="T44" fmla="*/ 258 w 785"/>
              <a:gd name="T45" fmla="*/ 379 h 690"/>
              <a:gd name="T46" fmla="*/ 288 w 785"/>
              <a:gd name="T47" fmla="*/ 373 h 690"/>
              <a:gd name="T48" fmla="*/ 301 w 785"/>
              <a:gd name="T49" fmla="*/ 348 h 690"/>
              <a:gd name="T50" fmla="*/ 281 w 785"/>
              <a:gd name="T51" fmla="*/ 320 h 690"/>
              <a:gd name="T52" fmla="*/ 213 w 785"/>
              <a:gd name="T53" fmla="*/ 317 h 690"/>
              <a:gd name="T54" fmla="*/ 372 w 785"/>
              <a:gd name="T55" fmla="*/ 400 h 690"/>
              <a:gd name="T56" fmla="*/ 440 w 785"/>
              <a:gd name="T57" fmla="*/ 219 h 690"/>
              <a:gd name="T58" fmla="*/ 493 w 785"/>
              <a:gd name="T59" fmla="*/ 241 h 690"/>
              <a:gd name="T60" fmla="*/ 494 w 785"/>
              <a:gd name="T61" fmla="*/ 287 h 690"/>
              <a:gd name="T62" fmla="*/ 500 w 785"/>
              <a:gd name="T63" fmla="*/ 320 h 690"/>
              <a:gd name="T64" fmla="*/ 503 w 785"/>
              <a:gd name="T65" fmla="*/ 371 h 690"/>
              <a:gd name="T66" fmla="*/ 470 w 785"/>
              <a:gd name="T67" fmla="*/ 397 h 690"/>
              <a:gd name="T68" fmla="*/ 372 w 785"/>
              <a:gd name="T69" fmla="*/ 400 h 690"/>
              <a:gd name="T70" fmla="*/ 435 w 785"/>
              <a:gd name="T71" fmla="*/ 295 h 690"/>
              <a:gd name="T72" fmla="*/ 472 w 785"/>
              <a:gd name="T73" fmla="*/ 284 h 690"/>
              <a:gd name="T74" fmla="*/ 472 w 785"/>
              <a:gd name="T75" fmla="*/ 252 h 690"/>
              <a:gd name="T76" fmla="*/ 432 w 785"/>
              <a:gd name="T77" fmla="*/ 240 h 690"/>
              <a:gd name="T78" fmla="*/ 396 w 785"/>
              <a:gd name="T79" fmla="*/ 295 h 690"/>
              <a:gd name="T80" fmla="*/ 441 w 785"/>
              <a:gd name="T81" fmla="*/ 379 h 690"/>
              <a:gd name="T82" fmla="*/ 471 w 785"/>
              <a:gd name="T83" fmla="*/ 373 h 690"/>
              <a:gd name="T84" fmla="*/ 484 w 785"/>
              <a:gd name="T85" fmla="*/ 348 h 690"/>
              <a:gd name="T86" fmla="*/ 464 w 785"/>
              <a:gd name="T87" fmla="*/ 320 h 690"/>
              <a:gd name="T88" fmla="*/ 396 w 785"/>
              <a:gd name="T89" fmla="*/ 317 h 690"/>
              <a:gd name="T90" fmla="*/ 548 w 785"/>
              <a:gd name="T91" fmla="*/ 342 h 690"/>
              <a:gd name="T92" fmla="*/ 578 w 785"/>
              <a:gd name="T93" fmla="*/ 362 h 690"/>
              <a:gd name="T94" fmla="*/ 624 w 785"/>
              <a:gd name="T95" fmla="*/ 382 h 690"/>
              <a:gd name="T96" fmla="*/ 664 w 785"/>
              <a:gd name="T97" fmla="*/ 367 h 690"/>
              <a:gd name="T98" fmla="*/ 664 w 785"/>
              <a:gd name="T99" fmla="*/ 336 h 690"/>
              <a:gd name="T100" fmla="*/ 615 w 785"/>
              <a:gd name="T101" fmla="*/ 317 h 690"/>
              <a:gd name="T102" fmla="*/ 561 w 785"/>
              <a:gd name="T103" fmla="*/ 288 h 690"/>
              <a:gd name="T104" fmla="*/ 562 w 785"/>
              <a:gd name="T105" fmla="*/ 240 h 690"/>
              <a:gd name="T106" fmla="*/ 618 w 785"/>
              <a:gd name="T107" fmla="*/ 216 h 690"/>
              <a:gd name="T108" fmla="*/ 678 w 785"/>
              <a:gd name="T109" fmla="*/ 241 h 690"/>
              <a:gd name="T110" fmla="*/ 664 w 785"/>
              <a:gd name="T111" fmla="*/ 272 h 690"/>
              <a:gd name="T112" fmla="*/ 619 w 785"/>
              <a:gd name="T113" fmla="*/ 237 h 690"/>
              <a:gd name="T114" fmla="*/ 578 w 785"/>
              <a:gd name="T115" fmla="*/ 264 h 690"/>
              <a:gd name="T116" fmla="*/ 621 w 785"/>
              <a:gd name="T117" fmla="*/ 293 h 690"/>
              <a:gd name="T118" fmla="*/ 685 w 785"/>
              <a:gd name="T119" fmla="*/ 323 h 690"/>
              <a:gd name="T120" fmla="*/ 684 w 785"/>
              <a:gd name="T121" fmla="*/ 376 h 690"/>
              <a:gd name="T122" fmla="*/ 625 w 785"/>
              <a:gd name="T123" fmla="*/ 403 h 690"/>
              <a:gd name="T124" fmla="*/ 558 w 785"/>
              <a:gd name="T125" fmla="*/ 37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5" h="690">
                <a:moveTo>
                  <a:pt x="785" y="297"/>
                </a:moveTo>
                <a:cubicBezTo>
                  <a:pt x="785" y="133"/>
                  <a:pt x="620" y="0"/>
                  <a:pt x="417" y="0"/>
                </a:cubicBezTo>
                <a:cubicBezTo>
                  <a:pt x="213" y="0"/>
                  <a:pt x="49" y="133"/>
                  <a:pt x="49" y="297"/>
                </a:cubicBezTo>
                <a:cubicBezTo>
                  <a:pt x="49" y="460"/>
                  <a:pt x="213" y="593"/>
                  <a:pt x="417" y="593"/>
                </a:cubicBezTo>
                <a:cubicBezTo>
                  <a:pt x="436" y="593"/>
                  <a:pt x="455" y="592"/>
                  <a:pt x="473" y="589"/>
                </a:cubicBezTo>
                <a:cubicBezTo>
                  <a:pt x="507" y="646"/>
                  <a:pt x="571" y="685"/>
                  <a:pt x="646" y="690"/>
                </a:cubicBezTo>
                <a:cubicBezTo>
                  <a:pt x="626" y="664"/>
                  <a:pt x="615" y="632"/>
                  <a:pt x="615" y="598"/>
                </a:cubicBezTo>
                <a:cubicBezTo>
                  <a:pt x="615" y="577"/>
                  <a:pt x="619" y="559"/>
                  <a:pt x="626" y="540"/>
                </a:cubicBezTo>
                <a:cubicBezTo>
                  <a:pt x="722" y="487"/>
                  <a:pt x="785" y="398"/>
                  <a:pt x="785" y="297"/>
                </a:cubicBezTo>
                <a:close/>
                <a:moveTo>
                  <a:pt x="30" y="315"/>
                </a:moveTo>
                <a:cubicBezTo>
                  <a:pt x="30" y="307"/>
                  <a:pt x="31" y="300"/>
                  <a:pt x="32" y="293"/>
                </a:cubicBezTo>
                <a:cubicBezTo>
                  <a:pt x="11" y="324"/>
                  <a:pt x="0" y="359"/>
                  <a:pt x="0" y="396"/>
                </a:cubicBezTo>
                <a:cubicBezTo>
                  <a:pt x="0" y="473"/>
                  <a:pt x="48" y="541"/>
                  <a:pt x="121" y="581"/>
                </a:cubicBezTo>
                <a:cubicBezTo>
                  <a:pt x="122" y="587"/>
                  <a:pt x="122" y="593"/>
                  <a:pt x="122" y="600"/>
                </a:cubicBezTo>
                <a:cubicBezTo>
                  <a:pt x="122" y="625"/>
                  <a:pt x="114" y="649"/>
                  <a:pt x="99" y="669"/>
                </a:cubicBezTo>
                <a:cubicBezTo>
                  <a:pt x="146" y="666"/>
                  <a:pt x="187" y="645"/>
                  <a:pt x="214" y="613"/>
                </a:cubicBezTo>
                <a:cubicBezTo>
                  <a:pt x="234" y="617"/>
                  <a:pt x="255" y="619"/>
                  <a:pt x="276" y="619"/>
                </a:cubicBezTo>
                <a:cubicBezTo>
                  <a:pt x="303" y="619"/>
                  <a:pt x="330" y="616"/>
                  <a:pt x="355" y="609"/>
                </a:cubicBezTo>
                <a:cubicBezTo>
                  <a:pt x="172" y="592"/>
                  <a:pt x="30" y="467"/>
                  <a:pt x="30" y="315"/>
                </a:cubicBezTo>
                <a:close/>
                <a:moveTo>
                  <a:pt x="189" y="400"/>
                </a:moveTo>
                <a:lnTo>
                  <a:pt x="189" y="219"/>
                </a:lnTo>
                <a:lnTo>
                  <a:pt x="257" y="219"/>
                </a:lnTo>
                <a:cubicBezTo>
                  <a:pt x="271" y="219"/>
                  <a:pt x="282" y="221"/>
                  <a:pt x="290" y="224"/>
                </a:cubicBezTo>
                <a:cubicBezTo>
                  <a:pt x="299" y="228"/>
                  <a:pt x="305" y="234"/>
                  <a:pt x="310" y="241"/>
                </a:cubicBezTo>
                <a:cubicBezTo>
                  <a:pt x="315" y="249"/>
                  <a:pt x="317" y="257"/>
                  <a:pt x="317" y="265"/>
                </a:cubicBezTo>
                <a:cubicBezTo>
                  <a:pt x="317" y="273"/>
                  <a:pt x="315" y="280"/>
                  <a:pt x="311" y="287"/>
                </a:cubicBezTo>
                <a:cubicBezTo>
                  <a:pt x="306" y="294"/>
                  <a:pt x="300" y="300"/>
                  <a:pt x="292" y="304"/>
                </a:cubicBezTo>
                <a:cubicBezTo>
                  <a:pt x="303" y="307"/>
                  <a:pt x="311" y="312"/>
                  <a:pt x="317" y="320"/>
                </a:cubicBezTo>
                <a:cubicBezTo>
                  <a:pt x="323" y="328"/>
                  <a:pt x="326" y="337"/>
                  <a:pt x="326" y="348"/>
                </a:cubicBezTo>
                <a:cubicBezTo>
                  <a:pt x="326" y="356"/>
                  <a:pt x="324" y="364"/>
                  <a:pt x="320" y="371"/>
                </a:cubicBezTo>
                <a:cubicBezTo>
                  <a:pt x="317" y="379"/>
                  <a:pt x="312" y="384"/>
                  <a:pt x="307" y="388"/>
                </a:cubicBezTo>
                <a:cubicBezTo>
                  <a:pt x="302" y="392"/>
                  <a:pt x="295" y="395"/>
                  <a:pt x="287" y="397"/>
                </a:cubicBezTo>
                <a:cubicBezTo>
                  <a:pt x="279" y="399"/>
                  <a:pt x="270" y="400"/>
                  <a:pt x="258" y="400"/>
                </a:cubicBezTo>
                <a:lnTo>
                  <a:pt x="189" y="400"/>
                </a:lnTo>
                <a:close/>
                <a:moveTo>
                  <a:pt x="213" y="295"/>
                </a:moveTo>
                <a:lnTo>
                  <a:pt x="252" y="295"/>
                </a:lnTo>
                <a:cubicBezTo>
                  <a:pt x="263" y="295"/>
                  <a:pt x="270" y="294"/>
                  <a:pt x="275" y="293"/>
                </a:cubicBezTo>
                <a:cubicBezTo>
                  <a:pt x="281" y="291"/>
                  <a:pt x="286" y="288"/>
                  <a:pt x="289" y="284"/>
                </a:cubicBezTo>
                <a:cubicBezTo>
                  <a:pt x="292" y="280"/>
                  <a:pt x="293" y="274"/>
                  <a:pt x="293" y="268"/>
                </a:cubicBezTo>
                <a:cubicBezTo>
                  <a:pt x="293" y="262"/>
                  <a:pt x="292" y="257"/>
                  <a:pt x="289" y="252"/>
                </a:cubicBezTo>
                <a:cubicBezTo>
                  <a:pt x="286" y="248"/>
                  <a:pt x="282" y="245"/>
                  <a:pt x="277" y="243"/>
                </a:cubicBezTo>
                <a:cubicBezTo>
                  <a:pt x="271" y="241"/>
                  <a:pt x="262" y="240"/>
                  <a:pt x="249" y="240"/>
                </a:cubicBezTo>
                <a:lnTo>
                  <a:pt x="213" y="240"/>
                </a:lnTo>
                <a:lnTo>
                  <a:pt x="213" y="295"/>
                </a:lnTo>
                <a:close/>
                <a:moveTo>
                  <a:pt x="213" y="379"/>
                </a:moveTo>
                <a:lnTo>
                  <a:pt x="258" y="379"/>
                </a:lnTo>
                <a:cubicBezTo>
                  <a:pt x="266" y="379"/>
                  <a:pt x="271" y="379"/>
                  <a:pt x="274" y="378"/>
                </a:cubicBezTo>
                <a:cubicBezTo>
                  <a:pt x="280" y="377"/>
                  <a:pt x="284" y="375"/>
                  <a:pt x="288" y="373"/>
                </a:cubicBezTo>
                <a:cubicBezTo>
                  <a:pt x="292" y="371"/>
                  <a:pt x="295" y="367"/>
                  <a:pt x="297" y="363"/>
                </a:cubicBezTo>
                <a:cubicBezTo>
                  <a:pt x="300" y="359"/>
                  <a:pt x="301" y="353"/>
                  <a:pt x="301" y="348"/>
                </a:cubicBezTo>
                <a:cubicBezTo>
                  <a:pt x="301" y="341"/>
                  <a:pt x="299" y="335"/>
                  <a:pt x="296" y="330"/>
                </a:cubicBezTo>
                <a:cubicBezTo>
                  <a:pt x="292" y="325"/>
                  <a:pt x="287" y="322"/>
                  <a:pt x="281" y="320"/>
                </a:cubicBezTo>
                <a:cubicBezTo>
                  <a:pt x="275" y="318"/>
                  <a:pt x="266" y="317"/>
                  <a:pt x="255" y="317"/>
                </a:cubicBezTo>
                <a:lnTo>
                  <a:pt x="213" y="317"/>
                </a:lnTo>
                <a:lnTo>
                  <a:pt x="213" y="379"/>
                </a:lnTo>
                <a:close/>
                <a:moveTo>
                  <a:pt x="372" y="400"/>
                </a:moveTo>
                <a:lnTo>
                  <a:pt x="372" y="219"/>
                </a:lnTo>
                <a:lnTo>
                  <a:pt x="440" y="219"/>
                </a:lnTo>
                <a:cubicBezTo>
                  <a:pt x="454" y="219"/>
                  <a:pt x="465" y="221"/>
                  <a:pt x="473" y="224"/>
                </a:cubicBezTo>
                <a:cubicBezTo>
                  <a:pt x="482" y="228"/>
                  <a:pt x="488" y="234"/>
                  <a:pt x="493" y="241"/>
                </a:cubicBezTo>
                <a:cubicBezTo>
                  <a:pt x="498" y="249"/>
                  <a:pt x="500" y="257"/>
                  <a:pt x="500" y="265"/>
                </a:cubicBezTo>
                <a:cubicBezTo>
                  <a:pt x="500" y="273"/>
                  <a:pt x="498" y="280"/>
                  <a:pt x="494" y="287"/>
                </a:cubicBezTo>
                <a:cubicBezTo>
                  <a:pt x="489" y="294"/>
                  <a:pt x="483" y="300"/>
                  <a:pt x="475" y="304"/>
                </a:cubicBezTo>
                <a:cubicBezTo>
                  <a:pt x="486" y="307"/>
                  <a:pt x="494" y="312"/>
                  <a:pt x="500" y="320"/>
                </a:cubicBezTo>
                <a:cubicBezTo>
                  <a:pt x="506" y="328"/>
                  <a:pt x="509" y="337"/>
                  <a:pt x="509" y="348"/>
                </a:cubicBezTo>
                <a:cubicBezTo>
                  <a:pt x="509" y="356"/>
                  <a:pt x="507" y="364"/>
                  <a:pt x="503" y="371"/>
                </a:cubicBezTo>
                <a:cubicBezTo>
                  <a:pt x="500" y="379"/>
                  <a:pt x="495" y="384"/>
                  <a:pt x="490" y="388"/>
                </a:cubicBezTo>
                <a:cubicBezTo>
                  <a:pt x="485" y="392"/>
                  <a:pt x="478" y="395"/>
                  <a:pt x="470" y="397"/>
                </a:cubicBezTo>
                <a:cubicBezTo>
                  <a:pt x="462" y="399"/>
                  <a:pt x="453" y="400"/>
                  <a:pt x="441" y="400"/>
                </a:cubicBezTo>
                <a:lnTo>
                  <a:pt x="372" y="400"/>
                </a:lnTo>
                <a:close/>
                <a:moveTo>
                  <a:pt x="396" y="295"/>
                </a:moveTo>
                <a:lnTo>
                  <a:pt x="435" y="295"/>
                </a:lnTo>
                <a:cubicBezTo>
                  <a:pt x="446" y="295"/>
                  <a:pt x="453" y="294"/>
                  <a:pt x="458" y="293"/>
                </a:cubicBezTo>
                <a:cubicBezTo>
                  <a:pt x="464" y="291"/>
                  <a:pt x="469" y="288"/>
                  <a:pt x="472" y="284"/>
                </a:cubicBezTo>
                <a:cubicBezTo>
                  <a:pt x="475" y="280"/>
                  <a:pt x="476" y="274"/>
                  <a:pt x="476" y="268"/>
                </a:cubicBezTo>
                <a:cubicBezTo>
                  <a:pt x="476" y="262"/>
                  <a:pt x="475" y="257"/>
                  <a:pt x="472" y="252"/>
                </a:cubicBezTo>
                <a:cubicBezTo>
                  <a:pt x="469" y="248"/>
                  <a:pt x="465" y="245"/>
                  <a:pt x="460" y="243"/>
                </a:cubicBezTo>
                <a:cubicBezTo>
                  <a:pt x="454" y="241"/>
                  <a:pt x="445" y="240"/>
                  <a:pt x="432" y="240"/>
                </a:cubicBezTo>
                <a:lnTo>
                  <a:pt x="396" y="240"/>
                </a:lnTo>
                <a:lnTo>
                  <a:pt x="396" y="295"/>
                </a:lnTo>
                <a:close/>
                <a:moveTo>
                  <a:pt x="396" y="379"/>
                </a:moveTo>
                <a:lnTo>
                  <a:pt x="441" y="379"/>
                </a:lnTo>
                <a:cubicBezTo>
                  <a:pt x="449" y="379"/>
                  <a:pt x="454" y="379"/>
                  <a:pt x="457" y="378"/>
                </a:cubicBezTo>
                <a:cubicBezTo>
                  <a:pt x="463" y="377"/>
                  <a:pt x="467" y="375"/>
                  <a:pt x="471" y="373"/>
                </a:cubicBezTo>
                <a:cubicBezTo>
                  <a:pt x="475" y="371"/>
                  <a:pt x="478" y="367"/>
                  <a:pt x="480" y="363"/>
                </a:cubicBezTo>
                <a:cubicBezTo>
                  <a:pt x="483" y="359"/>
                  <a:pt x="484" y="353"/>
                  <a:pt x="484" y="348"/>
                </a:cubicBezTo>
                <a:cubicBezTo>
                  <a:pt x="484" y="341"/>
                  <a:pt x="482" y="335"/>
                  <a:pt x="479" y="330"/>
                </a:cubicBezTo>
                <a:cubicBezTo>
                  <a:pt x="475" y="325"/>
                  <a:pt x="470" y="322"/>
                  <a:pt x="464" y="320"/>
                </a:cubicBezTo>
                <a:cubicBezTo>
                  <a:pt x="458" y="318"/>
                  <a:pt x="449" y="317"/>
                  <a:pt x="438" y="317"/>
                </a:cubicBezTo>
                <a:lnTo>
                  <a:pt x="396" y="317"/>
                </a:lnTo>
                <a:lnTo>
                  <a:pt x="396" y="379"/>
                </a:lnTo>
                <a:close/>
                <a:moveTo>
                  <a:pt x="548" y="342"/>
                </a:moveTo>
                <a:lnTo>
                  <a:pt x="570" y="340"/>
                </a:lnTo>
                <a:cubicBezTo>
                  <a:pt x="571" y="349"/>
                  <a:pt x="574" y="357"/>
                  <a:pt x="578" y="362"/>
                </a:cubicBezTo>
                <a:cubicBezTo>
                  <a:pt x="582" y="368"/>
                  <a:pt x="588" y="373"/>
                  <a:pt x="596" y="376"/>
                </a:cubicBezTo>
                <a:cubicBezTo>
                  <a:pt x="604" y="380"/>
                  <a:pt x="614" y="382"/>
                  <a:pt x="624" y="382"/>
                </a:cubicBezTo>
                <a:cubicBezTo>
                  <a:pt x="633" y="382"/>
                  <a:pt x="641" y="380"/>
                  <a:pt x="648" y="378"/>
                </a:cubicBezTo>
                <a:cubicBezTo>
                  <a:pt x="655" y="375"/>
                  <a:pt x="660" y="371"/>
                  <a:pt x="664" y="367"/>
                </a:cubicBezTo>
                <a:cubicBezTo>
                  <a:pt x="667" y="362"/>
                  <a:pt x="669" y="357"/>
                  <a:pt x="669" y="351"/>
                </a:cubicBezTo>
                <a:cubicBezTo>
                  <a:pt x="669" y="345"/>
                  <a:pt x="667" y="340"/>
                  <a:pt x="664" y="336"/>
                </a:cubicBezTo>
                <a:cubicBezTo>
                  <a:pt x="661" y="332"/>
                  <a:pt x="655" y="328"/>
                  <a:pt x="648" y="325"/>
                </a:cubicBezTo>
                <a:cubicBezTo>
                  <a:pt x="643" y="324"/>
                  <a:pt x="632" y="321"/>
                  <a:pt x="615" y="317"/>
                </a:cubicBezTo>
                <a:cubicBezTo>
                  <a:pt x="599" y="313"/>
                  <a:pt x="587" y="309"/>
                  <a:pt x="580" y="305"/>
                </a:cubicBezTo>
                <a:cubicBezTo>
                  <a:pt x="572" y="301"/>
                  <a:pt x="565" y="295"/>
                  <a:pt x="561" y="288"/>
                </a:cubicBezTo>
                <a:cubicBezTo>
                  <a:pt x="557" y="282"/>
                  <a:pt x="555" y="274"/>
                  <a:pt x="555" y="266"/>
                </a:cubicBezTo>
                <a:cubicBezTo>
                  <a:pt x="555" y="257"/>
                  <a:pt x="557" y="248"/>
                  <a:pt x="562" y="240"/>
                </a:cubicBezTo>
                <a:cubicBezTo>
                  <a:pt x="568" y="232"/>
                  <a:pt x="575" y="226"/>
                  <a:pt x="585" y="222"/>
                </a:cubicBezTo>
                <a:cubicBezTo>
                  <a:pt x="595" y="218"/>
                  <a:pt x="606" y="216"/>
                  <a:pt x="618" y="216"/>
                </a:cubicBezTo>
                <a:cubicBezTo>
                  <a:pt x="632" y="216"/>
                  <a:pt x="644" y="218"/>
                  <a:pt x="654" y="222"/>
                </a:cubicBezTo>
                <a:cubicBezTo>
                  <a:pt x="664" y="227"/>
                  <a:pt x="672" y="233"/>
                  <a:pt x="678" y="241"/>
                </a:cubicBezTo>
                <a:cubicBezTo>
                  <a:pt x="683" y="250"/>
                  <a:pt x="686" y="259"/>
                  <a:pt x="687" y="270"/>
                </a:cubicBezTo>
                <a:lnTo>
                  <a:pt x="664" y="272"/>
                </a:lnTo>
                <a:cubicBezTo>
                  <a:pt x="662" y="260"/>
                  <a:pt x="658" y="252"/>
                  <a:pt x="651" y="246"/>
                </a:cubicBezTo>
                <a:cubicBezTo>
                  <a:pt x="644" y="240"/>
                  <a:pt x="633" y="237"/>
                  <a:pt x="619" y="237"/>
                </a:cubicBezTo>
                <a:cubicBezTo>
                  <a:pt x="605" y="237"/>
                  <a:pt x="594" y="240"/>
                  <a:pt x="588" y="245"/>
                </a:cubicBezTo>
                <a:cubicBezTo>
                  <a:pt x="581" y="250"/>
                  <a:pt x="578" y="257"/>
                  <a:pt x="578" y="264"/>
                </a:cubicBezTo>
                <a:cubicBezTo>
                  <a:pt x="578" y="271"/>
                  <a:pt x="580" y="276"/>
                  <a:pt x="585" y="280"/>
                </a:cubicBezTo>
                <a:cubicBezTo>
                  <a:pt x="589" y="284"/>
                  <a:pt x="601" y="289"/>
                  <a:pt x="621" y="293"/>
                </a:cubicBezTo>
                <a:cubicBezTo>
                  <a:pt x="640" y="298"/>
                  <a:pt x="654" y="301"/>
                  <a:pt x="661" y="305"/>
                </a:cubicBezTo>
                <a:cubicBezTo>
                  <a:pt x="672" y="310"/>
                  <a:pt x="679" y="316"/>
                  <a:pt x="685" y="323"/>
                </a:cubicBezTo>
                <a:cubicBezTo>
                  <a:pt x="690" y="331"/>
                  <a:pt x="692" y="339"/>
                  <a:pt x="692" y="349"/>
                </a:cubicBezTo>
                <a:cubicBezTo>
                  <a:pt x="692" y="359"/>
                  <a:pt x="689" y="368"/>
                  <a:pt x="684" y="376"/>
                </a:cubicBezTo>
                <a:cubicBezTo>
                  <a:pt x="678" y="385"/>
                  <a:pt x="670" y="391"/>
                  <a:pt x="660" y="396"/>
                </a:cubicBezTo>
                <a:cubicBezTo>
                  <a:pt x="650" y="401"/>
                  <a:pt x="638" y="403"/>
                  <a:pt x="625" y="403"/>
                </a:cubicBezTo>
                <a:cubicBezTo>
                  <a:pt x="609" y="403"/>
                  <a:pt x="595" y="401"/>
                  <a:pt x="584" y="396"/>
                </a:cubicBezTo>
                <a:cubicBezTo>
                  <a:pt x="573" y="391"/>
                  <a:pt x="564" y="384"/>
                  <a:pt x="558" y="375"/>
                </a:cubicBezTo>
                <a:cubicBezTo>
                  <a:pt x="551" y="365"/>
                  <a:pt x="548" y="354"/>
                  <a:pt x="548" y="342"/>
                </a:cubicBezTo>
                <a:close/>
              </a:path>
            </a:pathLst>
          </a:custGeom>
          <a:solidFill>
            <a:schemeClr val="tx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cxnSp>
        <p:nvCxnSpPr>
          <p:cNvPr id="36" name="直接连接符 3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500"/>
                                  </p:stCondLst>
                                  <p:iterate type="lt">
                                    <p:tmPct val="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1" presetClass="entr" presetSubtype="0" fill="hold" nodeType="withEffect">
                                  <p:stCondLst>
                                    <p:cond delay="500"/>
                                  </p:stCondLst>
                                  <p:childTnLst>
                                    <p:set>
                                      <p:cBhvr>
                                        <p:cTn id="24" dur="1" fill="hold">
                                          <p:stCondLst>
                                            <p:cond delay="0"/>
                                          </p:stCondLst>
                                        </p:cTn>
                                        <p:tgtEl>
                                          <p:spTgt spid="15"/>
                                        </p:tgtEl>
                                        <p:attrNameLst>
                                          <p:attrName>style.visibility</p:attrName>
                                        </p:attrNameLst>
                                      </p:cBhvr>
                                      <p:to>
                                        <p:strVal val="visible"/>
                                      </p:to>
                                    </p:set>
                                  </p:childTnLst>
                                </p:cTn>
                              </p:par>
                              <p:par>
                                <p:cTn id="25" presetID="53" presetClass="entr" presetSubtype="16" fill="hold" nodeType="withEffect">
                                  <p:stCondLst>
                                    <p:cond delay="5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64" presetClass="path" presetSubtype="0" fill="hold" nodeType="withEffect">
                                  <p:stCondLst>
                                    <p:cond delay="500"/>
                                  </p:stCondLst>
                                  <p:childTnLst>
                                    <p:animMotion origin="layout" path="M 4.4657E-6 3.7037E-6 L -0.71249 -0.67223 " pathEditMode="relative" rAng="0" ptsTypes="AA">
                                      <p:cBhvr>
                                        <p:cTn id="31" dur="1000" spd="-100000" fill="hold"/>
                                        <p:tgtEl>
                                          <p:spTgt spid="15"/>
                                        </p:tgtEl>
                                        <p:attrNameLst>
                                          <p:attrName>ppt_x</p:attrName>
                                          <p:attrName>ppt_y</p:attrName>
                                        </p:attrNameLst>
                                      </p:cBhvr>
                                      <p:rCtr x="-35624" y="-33611"/>
                                    </p:animMotion>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ppt_w</p:attrName>
                                        </p:attrNameLst>
                                      </p:cBhvr>
                                      <p:tavLst>
                                        <p:tav tm="0">
                                          <p:val>
                                            <p:fltVal val="0"/>
                                          </p:val>
                                        </p:tav>
                                        <p:tav tm="100000">
                                          <p:val>
                                            <p:strVal val="#ppt_w"/>
                                          </p:val>
                                        </p:tav>
                                      </p:tavLst>
                                    </p:anim>
                                    <p:anim calcmode="lin" valueType="num">
                                      <p:cBhvr>
                                        <p:cTn id="36" dur="500" fill="hold"/>
                                        <p:tgtEl>
                                          <p:spTgt spid="26"/>
                                        </p:tgtEl>
                                        <p:attrNameLst>
                                          <p:attrName>ppt_h</p:attrName>
                                        </p:attrNameLst>
                                      </p:cBhvr>
                                      <p:tavLst>
                                        <p:tav tm="0">
                                          <p:val>
                                            <p:fltVal val="0"/>
                                          </p:val>
                                        </p:tav>
                                        <p:tav tm="100000">
                                          <p:val>
                                            <p:strVal val="#ppt_h"/>
                                          </p:val>
                                        </p:tav>
                                      </p:tavLst>
                                    </p:anim>
                                    <p:animEffect transition="in" filter="fade">
                                      <p:cBhvr>
                                        <p:cTn id="37" dur="500"/>
                                        <p:tgtEl>
                                          <p:spTgt spid="26"/>
                                        </p:tgtEl>
                                      </p:cBhvr>
                                    </p:animEffect>
                                  </p:childTnLst>
                                </p:cTn>
                              </p:par>
                              <p:par>
                                <p:cTn id="38" presetID="1" presetClass="entr" presetSubtype="0" fill="hold" nodeType="withEffect">
                                  <p:stCondLst>
                                    <p:cond delay="500"/>
                                  </p:stCondLst>
                                  <p:childTnLst>
                                    <p:set>
                                      <p:cBhvr>
                                        <p:cTn id="39" dur="1" fill="hold">
                                          <p:stCondLst>
                                            <p:cond delay="0"/>
                                          </p:stCondLst>
                                        </p:cTn>
                                        <p:tgtEl>
                                          <p:spTgt spid="6"/>
                                        </p:tgtEl>
                                        <p:attrNameLst>
                                          <p:attrName>style.visibility</p:attrName>
                                        </p:attrNameLst>
                                      </p:cBhvr>
                                      <p:to>
                                        <p:strVal val="visible"/>
                                      </p:to>
                                    </p:set>
                                  </p:childTnLst>
                                </p:cTn>
                              </p:par>
                              <p:par>
                                <p:cTn id="40" presetID="53" presetClass="entr" presetSubtype="16" fill="hold" nodeType="withEffect">
                                  <p:stCondLst>
                                    <p:cond delay="500"/>
                                  </p:stCondLst>
                                  <p:childTnLst>
                                    <p:set>
                                      <p:cBhvr>
                                        <p:cTn id="41" dur="1" fill="hold">
                                          <p:stCondLst>
                                            <p:cond delay="0"/>
                                          </p:stCondLst>
                                        </p:cTn>
                                        <p:tgtEl>
                                          <p:spTgt spid="6"/>
                                        </p:tgtEl>
                                        <p:attrNameLst>
                                          <p:attrName>style.visibility</p:attrName>
                                        </p:attrNameLst>
                                      </p:cBhvr>
                                      <p:to>
                                        <p:strVal val="visible"/>
                                      </p:to>
                                    </p:set>
                                    <p:anim calcmode="lin" valueType="num">
                                      <p:cBhvr>
                                        <p:cTn id="42" dur="1000" fill="hold"/>
                                        <p:tgtEl>
                                          <p:spTgt spid="6"/>
                                        </p:tgtEl>
                                        <p:attrNameLst>
                                          <p:attrName>ppt_w</p:attrName>
                                        </p:attrNameLst>
                                      </p:cBhvr>
                                      <p:tavLst>
                                        <p:tav tm="0">
                                          <p:val>
                                            <p:fltVal val="0"/>
                                          </p:val>
                                        </p:tav>
                                        <p:tav tm="100000">
                                          <p:val>
                                            <p:strVal val="#ppt_w"/>
                                          </p:val>
                                        </p:tav>
                                      </p:tavLst>
                                    </p:anim>
                                    <p:anim calcmode="lin" valueType="num">
                                      <p:cBhvr>
                                        <p:cTn id="43" dur="1000" fill="hold"/>
                                        <p:tgtEl>
                                          <p:spTgt spid="6"/>
                                        </p:tgtEl>
                                        <p:attrNameLst>
                                          <p:attrName>ppt_h</p:attrName>
                                        </p:attrNameLst>
                                      </p:cBhvr>
                                      <p:tavLst>
                                        <p:tav tm="0">
                                          <p:val>
                                            <p:fltVal val="0"/>
                                          </p:val>
                                        </p:tav>
                                        <p:tav tm="100000">
                                          <p:val>
                                            <p:strVal val="#ppt_h"/>
                                          </p:val>
                                        </p:tav>
                                      </p:tavLst>
                                    </p:anim>
                                    <p:animEffect transition="in" filter="fade">
                                      <p:cBhvr>
                                        <p:cTn id="44" dur="1000"/>
                                        <p:tgtEl>
                                          <p:spTgt spid="6"/>
                                        </p:tgtEl>
                                      </p:cBhvr>
                                    </p:animEffect>
                                  </p:childTnLst>
                                </p:cTn>
                              </p:par>
                              <p:par>
                                <p:cTn id="45" presetID="64" presetClass="path" presetSubtype="0" fill="hold" nodeType="withEffect">
                                  <p:stCondLst>
                                    <p:cond delay="500"/>
                                  </p:stCondLst>
                                  <p:childTnLst>
                                    <p:animMotion origin="layout" path="M -1.05167E-6 1.11111E-6 L -0.71248 -0.67222 " pathEditMode="relative" rAng="0" ptsTypes="AA">
                                      <p:cBhvr>
                                        <p:cTn id="46" dur="1000" spd="-100000" fill="hold"/>
                                        <p:tgtEl>
                                          <p:spTgt spid="6"/>
                                        </p:tgtEl>
                                        <p:attrNameLst>
                                          <p:attrName>ppt_x</p:attrName>
                                          <p:attrName>ppt_y</p:attrName>
                                        </p:attrNameLst>
                                      </p:cBhvr>
                                      <p:rCtr x="-35624" y="-33611"/>
                                    </p:animMotion>
                                  </p:childTnLst>
                                </p:cTn>
                              </p:par>
                            </p:childTnLst>
                          </p:cTn>
                        </p:par>
                        <p:par>
                          <p:cTn id="47" fill="hold">
                            <p:stCondLst>
                              <p:cond delay="2000"/>
                            </p:stCondLst>
                            <p:childTnLst>
                              <p:par>
                                <p:cTn id="48" presetID="53" presetClass="entr" presetSubtype="16"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500" fill="hold"/>
                                        <p:tgtEl>
                                          <p:spTgt spid="27"/>
                                        </p:tgtEl>
                                        <p:attrNameLst>
                                          <p:attrName>ppt_w</p:attrName>
                                        </p:attrNameLst>
                                      </p:cBhvr>
                                      <p:tavLst>
                                        <p:tav tm="0">
                                          <p:val>
                                            <p:fltVal val="0"/>
                                          </p:val>
                                        </p:tav>
                                        <p:tav tm="100000">
                                          <p:val>
                                            <p:strVal val="#ppt_w"/>
                                          </p:val>
                                        </p:tav>
                                      </p:tavLst>
                                    </p:anim>
                                    <p:anim calcmode="lin" valueType="num">
                                      <p:cBhvr>
                                        <p:cTn id="51" dur="500" fill="hold"/>
                                        <p:tgtEl>
                                          <p:spTgt spid="27"/>
                                        </p:tgtEl>
                                        <p:attrNameLst>
                                          <p:attrName>ppt_h</p:attrName>
                                        </p:attrNameLst>
                                      </p:cBhvr>
                                      <p:tavLst>
                                        <p:tav tm="0">
                                          <p:val>
                                            <p:fltVal val="0"/>
                                          </p:val>
                                        </p:tav>
                                        <p:tav tm="100000">
                                          <p:val>
                                            <p:strVal val="#ppt_h"/>
                                          </p:val>
                                        </p:tav>
                                      </p:tavLst>
                                    </p:anim>
                                    <p:animEffect transition="in" filter="fade">
                                      <p:cBhvr>
                                        <p:cTn id="52" dur="500"/>
                                        <p:tgtEl>
                                          <p:spTgt spid="27"/>
                                        </p:tgtEl>
                                      </p:cBhvr>
                                    </p:animEffect>
                                  </p:childTnLst>
                                </p:cTn>
                              </p:par>
                              <p:par>
                                <p:cTn id="53" presetID="1" presetClass="entr" presetSubtype="0" fill="hold" nodeType="withEffect">
                                  <p:stCondLst>
                                    <p:cond delay="500"/>
                                  </p:stCondLst>
                                  <p:childTnLst>
                                    <p:set>
                                      <p:cBhvr>
                                        <p:cTn id="54" dur="1" fill="hold">
                                          <p:stCondLst>
                                            <p:cond delay="0"/>
                                          </p:stCondLst>
                                        </p:cTn>
                                        <p:tgtEl>
                                          <p:spTgt spid="9"/>
                                        </p:tgtEl>
                                        <p:attrNameLst>
                                          <p:attrName>style.visibility</p:attrName>
                                        </p:attrNameLst>
                                      </p:cBhvr>
                                      <p:to>
                                        <p:strVal val="visible"/>
                                      </p:to>
                                    </p:set>
                                  </p:childTnLst>
                                </p:cTn>
                              </p:par>
                              <p:par>
                                <p:cTn id="55" presetID="53" presetClass="entr" presetSubtype="16" fill="hold" nodeType="withEffect">
                                  <p:stCondLst>
                                    <p:cond delay="500"/>
                                  </p:stCondLst>
                                  <p:childTnLst>
                                    <p:set>
                                      <p:cBhvr>
                                        <p:cTn id="56" dur="1" fill="hold">
                                          <p:stCondLst>
                                            <p:cond delay="0"/>
                                          </p:stCondLst>
                                        </p:cTn>
                                        <p:tgtEl>
                                          <p:spTgt spid="9"/>
                                        </p:tgtEl>
                                        <p:attrNameLst>
                                          <p:attrName>style.visibility</p:attrName>
                                        </p:attrNameLst>
                                      </p:cBhvr>
                                      <p:to>
                                        <p:strVal val="visible"/>
                                      </p:to>
                                    </p:set>
                                    <p:anim calcmode="lin" valueType="num">
                                      <p:cBhvr>
                                        <p:cTn id="57" dur="1000" fill="hold"/>
                                        <p:tgtEl>
                                          <p:spTgt spid="9"/>
                                        </p:tgtEl>
                                        <p:attrNameLst>
                                          <p:attrName>ppt_w</p:attrName>
                                        </p:attrNameLst>
                                      </p:cBhvr>
                                      <p:tavLst>
                                        <p:tav tm="0">
                                          <p:val>
                                            <p:fltVal val="0"/>
                                          </p:val>
                                        </p:tav>
                                        <p:tav tm="100000">
                                          <p:val>
                                            <p:strVal val="#ppt_w"/>
                                          </p:val>
                                        </p:tav>
                                      </p:tavLst>
                                    </p:anim>
                                    <p:anim calcmode="lin" valueType="num">
                                      <p:cBhvr>
                                        <p:cTn id="58" dur="1000" fill="hold"/>
                                        <p:tgtEl>
                                          <p:spTgt spid="9"/>
                                        </p:tgtEl>
                                        <p:attrNameLst>
                                          <p:attrName>ppt_h</p:attrName>
                                        </p:attrNameLst>
                                      </p:cBhvr>
                                      <p:tavLst>
                                        <p:tav tm="0">
                                          <p:val>
                                            <p:fltVal val="0"/>
                                          </p:val>
                                        </p:tav>
                                        <p:tav tm="100000">
                                          <p:val>
                                            <p:strVal val="#ppt_h"/>
                                          </p:val>
                                        </p:tav>
                                      </p:tavLst>
                                    </p:anim>
                                    <p:animEffect transition="in" filter="fade">
                                      <p:cBhvr>
                                        <p:cTn id="59" dur="1000"/>
                                        <p:tgtEl>
                                          <p:spTgt spid="9"/>
                                        </p:tgtEl>
                                      </p:cBhvr>
                                    </p:animEffect>
                                  </p:childTnLst>
                                </p:cTn>
                              </p:par>
                              <p:par>
                                <p:cTn id="60" presetID="64" presetClass="path" presetSubtype="0" fill="hold" nodeType="withEffect">
                                  <p:stCondLst>
                                    <p:cond delay="500"/>
                                  </p:stCondLst>
                                  <p:childTnLst>
                                    <p:animMotion origin="layout" path="M -1.05167E-6 -4.07407E-6 L -0.71248 -0.67222 " pathEditMode="relative" rAng="0" ptsTypes="AA">
                                      <p:cBhvr>
                                        <p:cTn id="61" dur="1000" spd="-100000" fill="hold"/>
                                        <p:tgtEl>
                                          <p:spTgt spid="9"/>
                                        </p:tgtEl>
                                        <p:attrNameLst>
                                          <p:attrName>ppt_x</p:attrName>
                                          <p:attrName>ppt_y</p:attrName>
                                        </p:attrNameLst>
                                      </p:cBhvr>
                                      <p:rCtr x="-35624" y="-33611"/>
                                    </p:animMotion>
                                  </p:childTnLst>
                                </p:cTn>
                              </p:par>
                            </p:childTnLst>
                          </p:cTn>
                        </p:par>
                        <p:par>
                          <p:cTn id="62" fill="hold">
                            <p:stCondLst>
                              <p:cond delay="2500"/>
                            </p:stCondLst>
                            <p:childTnLst>
                              <p:par>
                                <p:cTn id="63" presetID="53" presetClass="entr" presetSubtype="16" fill="hold" nodeType="after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1" presetClass="entr" presetSubtype="0" fill="hold" nodeType="withEffect">
                                  <p:stCondLst>
                                    <p:cond delay="500"/>
                                  </p:stCondLst>
                                  <p:childTnLst>
                                    <p:set>
                                      <p:cBhvr>
                                        <p:cTn id="69" dur="1" fill="hold">
                                          <p:stCondLst>
                                            <p:cond delay="0"/>
                                          </p:stCondLst>
                                        </p:cTn>
                                        <p:tgtEl>
                                          <p:spTgt spid="12"/>
                                        </p:tgtEl>
                                        <p:attrNameLst>
                                          <p:attrName>style.visibility</p:attrName>
                                        </p:attrNameLst>
                                      </p:cBhvr>
                                      <p:to>
                                        <p:strVal val="visible"/>
                                      </p:to>
                                    </p:set>
                                  </p:childTnLst>
                                </p:cTn>
                              </p:par>
                              <p:par>
                                <p:cTn id="70" presetID="53" presetClass="entr" presetSubtype="16" fill="hold" nodeType="withEffect">
                                  <p:stCondLst>
                                    <p:cond delay="50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Effect transition="in" filter="fade">
                                      <p:cBhvr>
                                        <p:cTn id="74" dur="1000"/>
                                        <p:tgtEl>
                                          <p:spTgt spid="12"/>
                                        </p:tgtEl>
                                      </p:cBhvr>
                                    </p:animEffect>
                                  </p:childTnLst>
                                </p:cTn>
                              </p:par>
                              <p:par>
                                <p:cTn id="75" presetID="64" presetClass="path" presetSubtype="0" fill="hold" nodeType="withEffect">
                                  <p:stCondLst>
                                    <p:cond delay="500"/>
                                  </p:stCondLst>
                                  <p:childTnLst>
                                    <p:animMotion origin="layout" path="M -2.62137E-6 -4.81481E-6 L -0.71248 -0.67222 " pathEditMode="relative" rAng="0" ptsTypes="AA">
                                      <p:cBhvr>
                                        <p:cTn id="76" dur="1000" spd="-100000" fill="hold"/>
                                        <p:tgtEl>
                                          <p:spTgt spid="12"/>
                                        </p:tgtEl>
                                        <p:attrNameLst>
                                          <p:attrName>ppt_x</p:attrName>
                                          <p:attrName>ppt_y</p:attrName>
                                        </p:attrNameLst>
                                      </p:cBhvr>
                                      <p:rCtr x="-35624" y="-33611"/>
                                    </p:animMotion>
                                  </p:childTnLst>
                                </p:cTn>
                              </p:par>
                            </p:childTnLst>
                          </p:cTn>
                        </p:par>
                        <p:par>
                          <p:cTn id="77" fill="hold">
                            <p:stCondLst>
                              <p:cond delay="3000"/>
                            </p:stCondLst>
                            <p:childTnLst>
                              <p:par>
                                <p:cTn id="78" presetID="53" presetClass="entr" presetSubtype="16" fill="hold" grpId="0" nodeType="after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p:cTn id="80" dur="500" fill="hold"/>
                                        <p:tgtEl>
                                          <p:spTgt spid="35"/>
                                        </p:tgtEl>
                                        <p:attrNameLst>
                                          <p:attrName>ppt_w</p:attrName>
                                        </p:attrNameLst>
                                      </p:cBhvr>
                                      <p:tavLst>
                                        <p:tav tm="0">
                                          <p:val>
                                            <p:fltVal val="0"/>
                                          </p:val>
                                        </p:tav>
                                        <p:tav tm="100000">
                                          <p:val>
                                            <p:strVal val="#ppt_w"/>
                                          </p:val>
                                        </p:tav>
                                      </p:tavLst>
                                    </p:anim>
                                    <p:anim calcmode="lin" valueType="num">
                                      <p:cBhvr>
                                        <p:cTn id="81" dur="500" fill="hold"/>
                                        <p:tgtEl>
                                          <p:spTgt spid="35"/>
                                        </p:tgtEl>
                                        <p:attrNameLst>
                                          <p:attrName>ppt_h</p:attrName>
                                        </p:attrNameLst>
                                      </p:cBhvr>
                                      <p:tavLst>
                                        <p:tav tm="0">
                                          <p:val>
                                            <p:fltVal val="0"/>
                                          </p:val>
                                        </p:tav>
                                        <p:tav tm="100000">
                                          <p:val>
                                            <p:strVal val="#ppt_h"/>
                                          </p:val>
                                        </p:tav>
                                      </p:tavLst>
                                    </p:anim>
                                    <p:animEffect transition="in" filter="fade">
                                      <p:cBhvr>
                                        <p:cTn id="82" dur="500"/>
                                        <p:tgtEl>
                                          <p:spTgt spid="35"/>
                                        </p:tgtEl>
                                      </p:cBhvr>
                                    </p:animEffect>
                                  </p:childTnLst>
                                </p:cTn>
                              </p:par>
                              <p:par>
                                <p:cTn id="83" presetID="42" presetClass="entr" presetSubtype="0" fill="hold" grpId="0" nodeType="withEffect">
                                  <p:stCondLst>
                                    <p:cond delay="50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1000"/>
                                        <p:tgtEl>
                                          <p:spTgt spid="18"/>
                                        </p:tgtEl>
                                      </p:cBhvr>
                                    </p:animEffect>
                                    <p:anim calcmode="lin" valueType="num">
                                      <p:cBhvr>
                                        <p:cTn id="86" dur="1000" fill="hold"/>
                                        <p:tgtEl>
                                          <p:spTgt spid="18"/>
                                        </p:tgtEl>
                                        <p:attrNameLst>
                                          <p:attrName>ppt_x</p:attrName>
                                        </p:attrNameLst>
                                      </p:cBhvr>
                                      <p:tavLst>
                                        <p:tav tm="0">
                                          <p:val>
                                            <p:strVal val="#ppt_x"/>
                                          </p:val>
                                        </p:tav>
                                        <p:tav tm="100000">
                                          <p:val>
                                            <p:strVal val="#ppt_x"/>
                                          </p:val>
                                        </p:tav>
                                      </p:tavLst>
                                    </p:anim>
                                    <p:anim calcmode="lin" valueType="num">
                                      <p:cBhvr>
                                        <p:cTn id="87" dur="1000" fill="hold"/>
                                        <p:tgtEl>
                                          <p:spTgt spid="18"/>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50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100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1000"/>
                                        <p:tgtEl>
                                          <p:spTgt spid="22"/>
                                        </p:tgtEl>
                                      </p:cBhvr>
                                    </p:animEffect>
                                    <p:anim calcmode="lin" valueType="num">
                                      <p:cBhvr>
                                        <p:cTn id="96" dur="1000" fill="hold"/>
                                        <p:tgtEl>
                                          <p:spTgt spid="22"/>
                                        </p:tgtEl>
                                        <p:attrNameLst>
                                          <p:attrName>ppt_x</p:attrName>
                                        </p:attrNameLst>
                                      </p:cBhvr>
                                      <p:tavLst>
                                        <p:tav tm="0">
                                          <p:val>
                                            <p:strVal val="#ppt_x"/>
                                          </p:val>
                                        </p:tav>
                                        <p:tav tm="100000">
                                          <p:val>
                                            <p:strVal val="#ppt_x"/>
                                          </p:val>
                                        </p:tav>
                                      </p:tavLst>
                                    </p:anim>
                                    <p:anim calcmode="lin" valueType="num">
                                      <p:cBhvr>
                                        <p:cTn id="97" dur="1000" fill="hold"/>
                                        <p:tgtEl>
                                          <p:spTgt spid="2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1000"/>
                                  </p:stCondLst>
                                  <p:childTnLst>
                                    <p:set>
                                      <p:cBhvr>
                                        <p:cTn id="99" dur="1" fill="hold">
                                          <p:stCondLst>
                                            <p:cond delay="0"/>
                                          </p:stCondLst>
                                        </p:cTn>
                                        <p:tgtEl>
                                          <p:spTgt spid="23"/>
                                        </p:tgtEl>
                                        <p:attrNameLst>
                                          <p:attrName>style.visibility</p:attrName>
                                        </p:attrNameLst>
                                      </p:cBhvr>
                                      <p:to>
                                        <p:strVal val="visible"/>
                                      </p:to>
                                    </p:set>
                                    <p:animEffect transition="in" filter="fade">
                                      <p:cBhvr>
                                        <p:cTn id="100" dur="1000"/>
                                        <p:tgtEl>
                                          <p:spTgt spid="23"/>
                                        </p:tgtEl>
                                      </p:cBhvr>
                                    </p:animEffect>
                                    <p:anim calcmode="lin" valueType="num">
                                      <p:cBhvr>
                                        <p:cTn id="101" dur="1000" fill="hold"/>
                                        <p:tgtEl>
                                          <p:spTgt spid="23"/>
                                        </p:tgtEl>
                                        <p:attrNameLst>
                                          <p:attrName>ppt_x</p:attrName>
                                        </p:attrNameLst>
                                      </p:cBhvr>
                                      <p:tavLst>
                                        <p:tav tm="0">
                                          <p:val>
                                            <p:strVal val="#ppt_x"/>
                                          </p:val>
                                        </p:tav>
                                        <p:tav tm="100000">
                                          <p:val>
                                            <p:strVal val="#ppt_x"/>
                                          </p:val>
                                        </p:tav>
                                      </p:tavLst>
                                    </p:anim>
                                    <p:anim calcmode="lin" valueType="num">
                                      <p:cBhvr>
                                        <p:cTn id="102" dur="1000" fill="hold"/>
                                        <p:tgtEl>
                                          <p:spTgt spid="2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1500"/>
                                  </p:stCondLst>
                                  <p:childTnLst>
                                    <p:set>
                                      <p:cBhvr>
                                        <p:cTn id="104" dur="1" fill="hold">
                                          <p:stCondLst>
                                            <p:cond delay="0"/>
                                          </p:stCondLst>
                                        </p:cTn>
                                        <p:tgtEl>
                                          <p:spTgt spid="25"/>
                                        </p:tgtEl>
                                        <p:attrNameLst>
                                          <p:attrName>style.visibility</p:attrName>
                                        </p:attrNameLst>
                                      </p:cBhvr>
                                      <p:to>
                                        <p:strVal val="visible"/>
                                      </p:to>
                                    </p:set>
                                    <p:animEffect transition="in" filter="fade">
                                      <p:cBhvr>
                                        <p:cTn id="105" dur="1000"/>
                                        <p:tgtEl>
                                          <p:spTgt spid="25"/>
                                        </p:tgtEl>
                                      </p:cBhvr>
                                    </p:animEffect>
                                    <p:anim calcmode="lin" valueType="num">
                                      <p:cBhvr>
                                        <p:cTn id="106" dur="1000" fill="hold"/>
                                        <p:tgtEl>
                                          <p:spTgt spid="25"/>
                                        </p:tgtEl>
                                        <p:attrNameLst>
                                          <p:attrName>ppt_x</p:attrName>
                                        </p:attrNameLst>
                                      </p:cBhvr>
                                      <p:tavLst>
                                        <p:tav tm="0">
                                          <p:val>
                                            <p:strVal val="#ppt_x"/>
                                          </p:val>
                                        </p:tav>
                                        <p:tav tm="100000">
                                          <p:val>
                                            <p:strVal val="#ppt_x"/>
                                          </p:val>
                                        </p:tav>
                                      </p:tavLst>
                                    </p:anim>
                                    <p:anim calcmode="lin" valueType="num">
                                      <p:cBhvr>
                                        <p:cTn id="107" dur="1000" fill="hold"/>
                                        <p:tgtEl>
                                          <p:spTgt spid="25"/>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1500"/>
                                  </p:stCondLst>
                                  <p:childTnLst>
                                    <p:set>
                                      <p:cBhvr>
                                        <p:cTn id="109" dur="1" fill="hold">
                                          <p:stCondLst>
                                            <p:cond delay="0"/>
                                          </p:stCondLst>
                                        </p:cTn>
                                        <p:tgtEl>
                                          <p:spTgt spid="24"/>
                                        </p:tgtEl>
                                        <p:attrNameLst>
                                          <p:attrName>style.visibility</p:attrName>
                                        </p:attrNameLst>
                                      </p:cBhvr>
                                      <p:to>
                                        <p:strVal val="visible"/>
                                      </p:to>
                                    </p:set>
                                    <p:animEffect transition="in" filter="fade">
                                      <p:cBhvr>
                                        <p:cTn id="110" dur="1000"/>
                                        <p:tgtEl>
                                          <p:spTgt spid="24"/>
                                        </p:tgtEl>
                                      </p:cBhvr>
                                    </p:animEffect>
                                    <p:anim calcmode="lin" valueType="num">
                                      <p:cBhvr>
                                        <p:cTn id="111" dur="1000" fill="hold"/>
                                        <p:tgtEl>
                                          <p:spTgt spid="24"/>
                                        </p:tgtEl>
                                        <p:attrNameLst>
                                          <p:attrName>ppt_x</p:attrName>
                                        </p:attrNameLst>
                                      </p:cBhvr>
                                      <p:tavLst>
                                        <p:tav tm="0">
                                          <p:val>
                                            <p:strVal val="#ppt_x"/>
                                          </p:val>
                                        </p:tav>
                                        <p:tav tm="100000">
                                          <p:val>
                                            <p:strVal val="#ppt_x"/>
                                          </p:val>
                                        </p:tav>
                                      </p:tavLst>
                                    </p:anim>
                                    <p:anim calcmode="lin" valueType="num">
                                      <p:cBhvr>
                                        <p:cTn id="112" dur="1000" fill="hold"/>
                                        <p:tgtEl>
                                          <p:spTgt spid="24"/>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2000"/>
                                  </p:stCondLst>
                                  <p:childTnLst>
                                    <p:set>
                                      <p:cBhvr>
                                        <p:cTn id="114" dur="1" fill="hold">
                                          <p:stCondLst>
                                            <p:cond delay="0"/>
                                          </p:stCondLst>
                                        </p:cTn>
                                        <p:tgtEl>
                                          <p:spTgt spid="20"/>
                                        </p:tgtEl>
                                        <p:attrNameLst>
                                          <p:attrName>style.visibility</p:attrName>
                                        </p:attrNameLst>
                                      </p:cBhvr>
                                      <p:to>
                                        <p:strVal val="visible"/>
                                      </p:to>
                                    </p:set>
                                    <p:animEffect transition="in" filter="fade">
                                      <p:cBhvr>
                                        <p:cTn id="115" dur="1000"/>
                                        <p:tgtEl>
                                          <p:spTgt spid="20"/>
                                        </p:tgtEl>
                                      </p:cBhvr>
                                    </p:animEffect>
                                    <p:anim calcmode="lin" valueType="num">
                                      <p:cBhvr>
                                        <p:cTn id="116" dur="1000" fill="hold"/>
                                        <p:tgtEl>
                                          <p:spTgt spid="20"/>
                                        </p:tgtEl>
                                        <p:attrNameLst>
                                          <p:attrName>ppt_x</p:attrName>
                                        </p:attrNameLst>
                                      </p:cBhvr>
                                      <p:tavLst>
                                        <p:tav tm="0">
                                          <p:val>
                                            <p:strVal val="#ppt_x"/>
                                          </p:val>
                                        </p:tav>
                                        <p:tav tm="100000">
                                          <p:val>
                                            <p:strVal val="#ppt_x"/>
                                          </p:val>
                                        </p:tav>
                                      </p:tavLst>
                                    </p:anim>
                                    <p:anim calcmode="lin" valueType="num">
                                      <p:cBhvr>
                                        <p:cTn id="117" dur="1000" fill="hold"/>
                                        <p:tgtEl>
                                          <p:spTgt spid="20"/>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2000"/>
                                  </p:stCondLst>
                                  <p:childTnLst>
                                    <p:set>
                                      <p:cBhvr>
                                        <p:cTn id="119" dur="1" fill="hold">
                                          <p:stCondLst>
                                            <p:cond delay="0"/>
                                          </p:stCondLst>
                                        </p:cTn>
                                        <p:tgtEl>
                                          <p:spTgt spid="21"/>
                                        </p:tgtEl>
                                        <p:attrNameLst>
                                          <p:attrName>style.visibility</p:attrName>
                                        </p:attrNameLst>
                                      </p:cBhvr>
                                      <p:to>
                                        <p:strVal val="visible"/>
                                      </p:to>
                                    </p:set>
                                    <p:animEffect transition="in" filter="fade">
                                      <p:cBhvr>
                                        <p:cTn id="120" dur="1000"/>
                                        <p:tgtEl>
                                          <p:spTgt spid="21"/>
                                        </p:tgtEl>
                                      </p:cBhvr>
                                    </p:animEffect>
                                    <p:anim calcmode="lin" valueType="num">
                                      <p:cBhvr>
                                        <p:cTn id="121" dur="1000" fill="hold"/>
                                        <p:tgtEl>
                                          <p:spTgt spid="21"/>
                                        </p:tgtEl>
                                        <p:attrNameLst>
                                          <p:attrName>ppt_x</p:attrName>
                                        </p:attrNameLst>
                                      </p:cBhvr>
                                      <p:tavLst>
                                        <p:tav tm="0">
                                          <p:val>
                                            <p:strVal val="#ppt_x"/>
                                          </p:val>
                                        </p:tav>
                                        <p:tav tm="100000">
                                          <p:val>
                                            <p:strVal val="#ppt_x"/>
                                          </p:val>
                                        </p:tav>
                                      </p:tavLst>
                                    </p:anim>
                                    <p:anim calcmode="lin" valueType="num">
                                      <p:cBhvr>
                                        <p:cTn id="122" dur="1000" fill="hold"/>
                                        <p:tgtEl>
                                          <p:spTgt spid="21"/>
                                        </p:tgtEl>
                                        <p:attrNameLst>
                                          <p:attrName>ppt_y</p:attrName>
                                        </p:attrNameLst>
                                      </p:cBhvr>
                                      <p:tavLst>
                                        <p:tav tm="0">
                                          <p:val>
                                            <p:strVal val="#ppt_y+.1"/>
                                          </p:val>
                                        </p:tav>
                                        <p:tav tm="100000">
                                          <p:val>
                                            <p:strVal val="#ppt_y"/>
                                          </p:val>
                                        </p:tav>
                                      </p:tavLst>
                                    </p:anim>
                                  </p:childTnLst>
                                </p:cTn>
                              </p:par>
                            </p:childTnLst>
                          </p:cTn>
                        </p:par>
                        <p:par>
                          <p:cTn id="123" fill="hold">
                            <p:stCondLst>
                              <p:cond delay="3500"/>
                            </p:stCondLst>
                            <p:childTnLst>
                              <p:par>
                                <p:cTn id="124" presetID="22" presetClass="entr" presetSubtype="8" fill="hold" nodeType="afterEffect">
                                  <p:stCondLst>
                                    <p:cond delay="0"/>
                                  </p:stCondLst>
                                  <p:childTnLst>
                                    <p:set>
                                      <p:cBhvr>
                                        <p:cTn id="125" dur="1" fill="hold">
                                          <p:stCondLst>
                                            <p:cond delay="0"/>
                                          </p:stCondLst>
                                        </p:cTn>
                                        <p:tgtEl>
                                          <p:spTgt spid="36"/>
                                        </p:tgtEl>
                                        <p:attrNameLst>
                                          <p:attrName>style.visibility</p:attrName>
                                        </p:attrNameLst>
                                      </p:cBhvr>
                                      <p:to>
                                        <p:strVal val="visible"/>
                                      </p:to>
                                    </p:set>
                                    <p:animEffect transition="in" filter="wipe(left)">
                                      <p:cBhvr>
                                        <p:cTn id="12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p:bldP spid="18" grpId="0"/>
      <p:bldP spid="19" grpId="0"/>
      <p:bldP spid="20" grpId="0"/>
      <p:bldP spid="21" grpId="0"/>
      <p:bldP spid="22" grpId="0"/>
      <p:bldP spid="23" grpId="0"/>
      <p:bldP spid="24" grpId="0"/>
      <p:bldP spid="25" grpId="0"/>
      <p:bldP spid="26"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线</a:t>
            </a:r>
            <a:r>
              <a:rPr lang="zh-CN" altLang="en-US" sz="2000" dirty="0" smtClean="0">
                <a:latin typeface="微软雅黑" panose="020B0503020204020204" pitchFamily="34" charset="-122"/>
                <a:ea typeface="微软雅黑" panose="020B0503020204020204" pitchFamily="34" charset="-122"/>
              </a:rPr>
              <a:t>下推广方案</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8" name="Freeform 6"/>
          <p:cNvSpPr/>
          <p:nvPr/>
        </p:nvSpPr>
        <p:spPr bwMode="auto">
          <a:xfrm flipH="1">
            <a:off x="8134638" y="5480482"/>
            <a:ext cx="893867"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tx1"/>
          </a:solidFill>
          <a:ln>
            <a:noFill/>
          </a:ln>
        </p:spPr>
        <p:txBody>
          <a:bodyPr vert="horz" wrap="square" lIns="91440" tIns="45720" rIns="91440" bIns="45720" numCol="1" anchor="t" anchorCtr="0" compatLnSpc="1"/>
          <a:lstStyle/>
          <a:p>
            <a:endParaRPr lang="id-ID" sz="1350" b="1"/>
          </a:p>
        </p:txBody>
      </p:sp>
      <p:sp>
        <p:nvSpPr>
          <p:cNvPr id="69" name="Freeform 24"/>
          <p:cNvSpPr/>
          <p:nvPr/>
        </p:nvSpPr>
        <p:spPr>
          <a:xfrm flipH="1">
            <a:off x="7900351" y="5043224"/>
            <a:ext cx="1362439"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b="1"/>
          </a:p>
        </p:txBody>
      </p:sp>
      <p:sp>
        <p:nvSpPr>
          <p:cNvPr id="70" name="Freeform 25"/>
          <p:cNvSpPr/>
          <p:nvPr/>
        </p:nvSpPr>
        <p:spPr>
          <a:xfrm flipH="1">
            <a:off x="8277689" y="5712868"/>
            <a:ext cx="607766"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b="1"/>
          </a:p>
        </p:txBody>
      </p:sp>
      <p:sp>
        <p:nvSpPr>
          <p:cNvPr id="71" name="Freeform 5"/>
          <p:cNvSpPr/>
          <p:nvPr/>
        </p:nvSpPr>
        <p:spPr bwMode="auto">
          <a:xfrm>
            <a:off x="8472238" y="4275808"/>
            <a:ext cx="177800"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2" name="Freeform 6"/>
          <p:cNvSpPr/>
          <p:nvPr/>
        </p:nvSpPr>
        <p:spPr bwMode="auto">
          <a:xfrm>
            <a:off x="8523038" y="4182145"/>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3" name="Freeform 7"/>
          <p:cNvSpPr/>
          <p:nvPr/>
        </p:nvSpPr>
        <p:spPr bwMode="auto">
          <a:xfrm>
            <a:off x="8507163" y="4240883"/>
            <a:ext cx="15240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4" name="Freeform 8"/>
          <p:cNvSpPr/>
          <p:nvPr/>
        </p:nvSpPr>
        <p:spPr bwMode="auto">
          <a:xfrm>
            <a:off x="8496051" y="4782220"/>
            <a:ext cx="46038"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5" name="Freeform 9"/>
          <p:cNvSpPr/>
          <p:nvPr/>
        </p:nvSpPr>
        <p:spPr bwMode="auto">
          <a:xfrm>
            <a:off x="8656388" y="4274220"/>
            <a:ext cx="176213"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6" name="Freeform 10"/>
          <p:cNvSpPr/>
          <p:nvPr/>
        </p:nvSpPr>
        <p:spPr bwMode="auto">
          <a:xfrm>
            <a:off x="8705601" y="4177383"/>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7" name="Freeform 11"/>
          <p:cNvSpPr/>
          <p:nvPr/>
        </p:nvSpPr>
        <p:spPr bwMode="auto">
          <a:xfrm>
            <a:off x="8691313" y="4239295"/>
            <a:ext cx="15240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8" name="Freeform 12"/>
          <p:cNvSpPr/>
          <p:nvPr/>
        </p:nvSpPr>
        <p:spPr bwMode="auto">
          <a:xfrm>
            <a:off x="8680201" y="4777458"/>
            <a:ext cx="46038"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9" name="Freeform 13"/>
          <p:cNvSpPr/>
          <p:nvPr/>
        </p:nvSpPr>
        <p:spPr bwMode="auto">
          <a:xfrm>
            <a:off x="8816726" y="4277395"/>
            <a:ext cx="41275"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chemeClr val="tx1"/>
          </a:solidFill>
          <a:ln>
            <a:noFill/>
          </a:ln>
        </p:spPr>
        <p:txBody>
          <a:bodyPr vert="horz" wrap="square" lIns="91440" tIns="45720" rIns="91440" bIns="45720" numCol="1" anchor="t" anchorCtr="0" compatLnSpc="1"/>
          <a:lstStyle/>
          <a:p>
            <a:endParaRPr lang="id-ID" b="1"/>
          </a:p>
        </p:txBody>
      </p:sp>
      <p:grpSp>
        <p:nvGrpSpPr>
          <p:cNvPr id="80" name="Group 123"/>
          <p:cNvGrpSpPr/>
          <p:nvPr/>
        </p:nvGrpSpPr>
        <p:grpSpPr>
          <a:xfrm>
            <a:off x="7581651" y="4194845"/>
            <a:ext cx="817563" cy="620713"/>
            <a:chOff x="7170738" y="4168775"/>
            <a:chExt cx="817563" cy="620713"/>
          </a:xfrm>
          <a:solidFill>
            <a:schemeClr val="tx1"/>
          </a:solidFill>
        </p:grpSpPr>
        <p:sp>
          <p:nvSpPr>
            <p:cNvPr id="81"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2"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b="1"/>
            </a:p>
          </p:txBody>
        </p:sp>
        <p:sp>
          <p:nvSpPr>
            <p:cNvPr id="83"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4"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5"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6"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grpSp>
      <p:sp>
        <p:nvSpPr>
          <p:cNvPr id="87" name="Freeform 20"/>
          <p:cNvSpPr>
            <a:spLocks noEditPoints="1"/>
          </p:cNvSpPr>
          <p:nvPr/>
        </p:nvSpPr>
        <p:spPr bwMode="auto">
          <a:xfrm>
            <a:off x="6916488" y="2035845"/>
            <a:ext cx="477838"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88" name="Oval 21"/>
          <p:cNvSpPr>
            <a:spLocks noChangeArrowheads="1"/>
          </p:cNvSpPr>
          <p:nvPr/>
        </p:nvSpPr>
        <p:spPr bwMode="auto">
          <a:xfrm>
            <a:off x="9966076" y="1918370"/>
            <a:ext cx="141288" cy="141288"/>
          </a:xfrm>
          <a:prstGeom prst="ellipse">
            <a:avLst/>
          </a:prstGeom>
          <a:solidFill>
            <a:schemeClr val="tx1"/>
          </a:solidFill>
          <a:ln>
            <a:noFill/>
          </a:ln>
        </p:spPr>
        <p:txBody>
          <a:bodyPr vert="horz" wrap="square" lIns="91440" tIns="45720" rIns="91440" bIns="45720" numCol="1" anchor="t" anchorCtr="0" compatLnSpc="1"/>
          <a:lstStyle/>
          <a:p>
            <a:endParaRPr lang="id-ID" b="1"/>
          </a:p>
        </p:txBody>
      </p:sp>
      <p:sp>
        <p:nvSpPr>
          <p:cNvPr id="89" name="Freeform 22"/>
          <p:cNvSpPr/>
          <p:nvPr/>
        </p:nvSpPr>
        <p:spPr bwMode="auto">
          <a:xfrm>
            <a:off x="10016876" y="2023145"/>
            <a:ext cx="222250"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0" name="Freeform 23"/>
          <p:cNvSpPr/>
          <p:nvPr/>
        </p:nvSpPr>
        <p:spPr bwMode="auto">
          <a:xfrm>
            <a:off x="9821613" y="2023145"/>
            <a:ext cx="238125"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1" name="Freeform 24"/>
          <p:cNvSpPr/>
          <p:nvPr/>
        </p:nvSpPr>
        <p:spPr bwMode="auto">
          <a:xfrm>
            <a:off x="10029576" y="1867570"/>
            <a:ext cx="2540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2" name="Freeform 25"/>
          <p:cNvSpPr>
            <a:spLocks noEditPoints="1"/>
          </p:cNvSpPr>
          <p:nvPr/>
        </p:nvSpPr>
        <p:spPr bwMode="auto">
          <a:xfrm>
            <a:off x="8892926" y="1526258"/>
            <a:ext cx="225425"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3" name="Freeform 26"/>
          <p:cNvSpPr>
            <a:spLocks noEditPoints="1"/>
          </p:cNvSpPr>
          <p:nvPr/>
        </p:nvSpPr>
        <p:spPr bwMode="auto">
          <a:xfrm>
            <a:off x="8699251" y="1718345"/>
            <a:ext cx="611188"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4" name="Freeform 27"/>
          <p:cNvSpPr>
            <a:spLocks noEditPoints="1"/>
          </p:cNvSpPr>
          <p:nvPr/>
        </p:nvSpPr>
        <p:spPr bwMode="auto">
          <a:xfrm>
            <a:off x="8745288" y="1580233"/>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5" name="Freeform 28"/>
          <p:cNvSpPr>
            <a:spLocks noEditPoints="1"/>
          </p:cNvSpPr>
          <p:nvPr/>
        </p:nvSpPr>
        <p:spPr bwMode="auto">
          <a:xfrm>
            <a:off x="8745288" y="1580233"/>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6" name="Oval 29"/>
          <p:cNvSpPr>
            <a:spLocks noChangeArrowheads="1"/>
          </p:cNvSpPr>
          <p:nvPr/>
        </p:nvSpPr>
        <p:spPr bwMode="auto">
          <a:xfrm>
            <a:off x="8959601" y="1783433"/>
            <a:ext cx="93663" cy="93663"/>
          </a:xfrm>
          <a:prstGeom prst="ellipse">
            <a:avLst/>
          </a:prstGeom>
          <a:solidFill>
            <a:schemeClr val="tx1"/>
          </a:solidFill>
          <a:ln>
            <a:noFill/>
          </a:ln>
        </p:spPr>
        <p:txBody>
          <a:bodyPr vert="horz" wrap="square" lIns="91440" tIns="45720" rIns="91440" bIns="45720" numCol="1" anchor="t" anchorCtr="0" compatLnSpc="1"/>
          <a:lstStyle/>
          <a:p>
            <a:endParaRPr lang="id-ID" b="1"/>
          </a:p>
        </p:txBody>
      </p:sp>
      <p:sp>
        <p:nvSpPr>
          <p:cNvPr id="97" name="Freeform 30"/>
          <p:cNvSpPr>
            <a:spLocks noEditPoints="1"/>
          </p:cNvSpPr>
          <p:nvPr/>
        </p:nvSpPr>
        <p:spPr bwMode="auto">
          <a:xfrm>
            <a:off x="9678738" y="1353220"/>
            <a:ext cx="2571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8" name="Rectangle 31"/>
          <p:cNvSpPr>
            <a:spLocks noChangeArrowheads="1"/>
          </p:cNvSpPr>
          <p:nvPr/>
        </p:nvSpPr>
        <p:spPr bwMode="auto">
          <a:xfrm>
            <a:off x="9550151" y="1351633"/>
            <a:ext cx="65088" cy="474663"/>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99" name="Freeform 32"/>
          <p:cNvSpPr>
            <a:spLocks noEditPoints="1"/>
          </p:cNvSpPr>
          <p:nvPr/>
        </p:nvSpPr>
        <p:spPr bwMode="auto">
          <a:xfrm>
            <a:off x="7441951" y="3742408"/>
            <a:ext cx="561975"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chemeClr val="tx1"/>
          </a:solidFill>
          <a:ln>
            <a:noFill/>
          </a:ln>
        </p:spPr>
        <p:txBody>
          <a:bodyPr vert="horz" wrap="square" lIns="91440" tIns="45720" rIns="91440" bIns="45720" numCol="1" anchor="t" anchorCtr="0" compatLnSpc="1"/>
          <a:lstStyle/>
          <a:p>
            <a:endParaRPr lang="id-ID" b="1"/>
          </a:p>
        </p:txBody>
      </p:sp>
      <p:grpSp>
        <p:nvGrpSpPr>
          <p:cNvPr id="100" name="Group 127"/>
          <p:cNvGrpSpPr/>
          <p:nvPr/>
        </p:nvGrpSpPr>
        <p:grpSpPr>
          <a:xfrm>
            <a:off x="9021513" y="4153570"/>
            <a:ext cx="508001" cy="654050"/>
            <a:chOff x="8610600" y="4127500"/>
            <a:chExt cx="508001" cy="654050"/>
          </a:xfrm>
          <a:solidFill>
            <a:schemeClr val="tx1"/>
          </a:solidFill>
        </p:grpSpPr>
        <p:sp>
          <p:nvSpPr>
            <p:cNvPr id="101"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2"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3"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4"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5"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6"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7"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8"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grpSp>
      <p:sp>
        <p:nvSpPr>
          <p:cNvPr id="109" name="Freeform 41"/>
          <p:cNvSpPr>
            <a:spLocks noEditPoints="1"/>
          </p:cNvSpPr>
          <p:nvPr/>
        </p:nvSpPr>
        <p:spPr bwMode="auto">
          <a:xfrm>
            <a:off x="9442201" y="3493170"/>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0" name="Freeform 42"/>
          <p:cNvSpPr/>
          <p:nvPr/>
        </p:nvSpPr>
        <p:spPr bwMode="auto">
          <a:xfrm>
            <a:off x="9553326" y="3853533"/>
            <a:ext cx="92075"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1" name="Freeform 43"/>
          <p:cNvSpPr/>
          <p:nvPr/>
        </p:nvSpPr>
        <p:spPr bwMode="auto">
          <a:xfrm>
            <a:off x="9515226" y="3913858"/>
            <a:ext cx="130175"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2" name="Freeform 44"/>
          <p:cNvSpPr/>
          <p:nvPr/>
        </p:nvSpPr>
        <p:spPr bwMode="auto">
          <a:xfrm>
            <a:off x="8326188" y="908720"/>
            <a:ext cx="523875"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3" name="Freeform 45"/>
          <p:cNvSpPr>
            <a:spLocks noEditPoints="1"/>
          </p:cNvSpPr>
          <p:nvPr/>
        </p:nvSpPr>
        <p:spPr bwMode="auto">
          <a:xfrm>
            <a:off x="8170613" y="3569370"/>
            <a:ext cx="638175"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4" name="Freeform 46"/>
          <p:cNvSpPr>
            <a:spLocks noEditPoints="1"/>
          </p:cNvSpPr>
          <p:nvPr/>
        </p:nvSpPr>
        <p:spPr bwMode="auto">
          <a:xfrm>
            <a:off x="9299326" y="2516858"/>
            <a:ext cx="81915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5" name="Freeform 47"/>
          <p:cNvSpPr>
            <a:spLocks noEditPoints="1"/>
          </p:cNvSpPr>
          <p:nvPr/>
        </p:nvSpPr>
        <p:spPr bwMode="auto">
          <a:xfrm>
            <a:off x="9920038" y="2796258"/>
            <a:ext cx="354013"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6" name="Freeform 48"/>
          <p:cNvSpPr>
            <a:spLocks noEditPoints="1"/>
          </p:cNvSpPr>
          <p:nvPr/>
        </p:nvSpPr>
        <p:spPr bwMode="auto">
          <a:xfrm>
            <a:off x="8684963" y="2885158"/>
            <a:ext cx="579438"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7" name="Freeform 49"/>
          <p:cNvSpPr/>
          <p:nvPr/>
        </p:nvSpPr>
        <p:spPr bwMode="auto">
          <a:xfrm>
            <a:off x="8791326" y="3069308"/>
            <a:ext cx="288925"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chemeClr val="tx1"/>
          </a:solidFill>
          <a:ln>
            <a:noFill/>
          </a:ln>
        </p:spPr>
        <p:txBody>
          <a:bodyPr vert="horz" wrap="square" lIns="91440" tIns="45720" rIns="91440" bIns="45720" numCol="1" anchor="t" anchorCtr="0" compatLnSpc="1"/>
          <a:lstStyle/>
          <a:p>
            <a:endParaRPr lang="id-ID" b="1"/>
          </a:p>
        </p:txBody>
      </p:sp>
      <p:grpSp>
        <p:nvGrpSpPr>
          <p:cNvPr id="118" name="Group 126"/>
          <p:cNvGrpSpPr/>
          <p:nvPr/>
        </p:nvGrpSpPr>
        <p:grpSpPr>
          <a:xfrm>
            <a:off x="8916738" y="3631283"/>
            <a:ext cx="454025" cy="431800"/>
            <a:chOff x="8505825" y="3605213"/>
            <a:chExt cx="454025" cy="431800"/>
          </a:xfrm>
          <a:solidFill>
            <a:schemeClr val="tx1"/>
          </a:solidFill>
        </p:grpSpPr>
        <p:sp>
          <p:nvSpPr>
            <p:cNvPr id="119"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20"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grpSp>
      <p:sp>
        <p:nvSpPr>
          <p:cNvPr id="123" name="Freeform 52"/>
          <p:cNvSpPr/>
          <p:nvPr/>
        </p:nvSpPr>
        <p:spPr bwMode="auto">
          <a:xfrm>
            <a:off x="7516563" y="1061120"/>
            <a:ext cx="679450"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4" name="Freeform 53"/>
          <p:cNvSpPr/>
          <p:nvPr/>
        </p:nvSpPr>
        <p:spPr bwMode="auto">
          <a:xfrm>
            <a:off x="8032501" y="1030958"/>
            <a:ext cx="187325"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5" name="Freeform 54"/>
          <p:cNvSpPr/>
          <p:nvPr/>
        </p:nvSpPr>
        <p:spPr bwMode="auto">
          <a:xfrm>
            <a:off x="7605463" y="1207170"/>
            <a:ext cx="514350"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6" name="Freeform 55"/>
          <p:cNvSpPr>
            <a:spLocks noEditPoints="1"/>
          </p:cNvSpPr>
          <p:nvPr/>
        </p:nvSpPr>
        <p:spPr bwMode="auto">
          <a:xfrm>
            <a:off x="7186363" y="1502445"/>
            <a:ext cx="296863"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7" name="Freeform 56"/>
          <p:cNvSpPr>
            <a:spLocks noEditPoints="1"/>
          </p:cNvSpPr>
          <p:nvPr/>
        </p:nvSpPr>
        <p:spPr bwMode="auto">
          <a:xfrm>
            <a:off x="6916488" y="2593058"/>
            <a:ext cx="555625"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8" name="Freeform 57"/>
          <p:cNvSpPr>
            <a:spLocks noEditPoints="1"/>
          </p:cNvSpPr>
          <p:nvPr/>
        </p:nvSpPr>
        <p:spPr bwMode="auto">
          <a:xfrm>
            <a:off x="8965951" y="1029370"/>
            <a:ext cx="528638"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9" name="Freeform 58"/>
          <p:cNvSpPr>
            <a:spLocks noEditPoints="1"/>
          </p:cNvSpPr>
          <p:nvPr/>
        </p:nvSpPr>
        <p:spPr bwMode="auto">
          <a:xfrm>
            <a:off x="7098543" y="3194994"/>
            <a:ext cx="514350"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30" name="Rectangle 59"/>
          <p:cNvSpPr>
            <a:spLocks noChangeArrowheads="1"/>
          </p:cNvSpPr>
          <p:nvPr/>
        </p:nvSpPr>
        <p:spPr bwMode="auto">
          <a:xfrm>
            <a:off x="9094538" y="2701008"/>
            <a:ext cx="6270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1" name="Rectangle 60"/>
          <p:cNvSpPr>
            <a:spLocks noChangeArrowheads="1"/>
          </p:cNvSpPr>
          <p:nvPr/>
        </p:nvSpPr>
        <p:spPr bwMode="auto">
          <a:xfrm>
            <a:off x="9119938" y="2637508"/>
            <a:ext cx="5762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2" name="Rectangle 61"/>
          <p:cNvSpPr>
            <a:spLocks noChangeArrowheads="1"/>
          </p:cNvSpPr>
          <p:nvPr/>
        </p:nvSpPr>
        <p:spPr bwMode="auto">
          <a:xfrm>
            <a:off x="9346951" y="2572420"/>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3" name="Rectangle 62"/>
          <p:cNvSpPr>
            <a:spLocks noChangeArrowheads="1"/>
          </p:cNvSpPr>
          <p:nvPr/>
        </p:nvSpPr>
        <p:spPr bwMode="auto">
          <a:xfrm>
            <a:off x="9369176" y="2339058"/>
            <a:ext cx="77788" cy="25400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4" name="Rectangle 63"/>
          <p:cNvSpPr>
            <a:spLocks noChangeArrowheads="1"/>
          </p:cNvSpPr>
          <p:nvPr/>
        </p:nvSpPr>
        <p:spPr bwMode="auto">
          <a:xfrm>
            <a:off x="9346951" y="2326358"/>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5" name="Rectangle 64"/>
          <p:cNvSpPr>
            <a:spLocks noChangeArrowheads="1"/>
          </p:cNvSpPr>
          <p:nvPr/>
        </p:nvSpPr>
        <p:spPr bwMode="auto">
          <a:xfrm>
            <a:off x="9532688" y="2572420"/>
            <a:ext cx="1190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6" name="Rectangle 65"/>
          <p:cNvSpPr>
            <a:spLocks noChangeArrowheads="1"/>
          </p:cNvSpPr>
          <p:nvPr/>
        </p:nvSpPr>
        <p:spPr bwMode="auto">
          <a:xfrm>
            <a:off x="9553326" y="2339058"/>
            <a:ext cx="76200" cy="25400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7" name="Rectangle 66"/>
          <p:cNvSpPr>
            <a:spLocks noChangeArrowheads="1"/>
          </p:cNvSpPr>
          <p:nvPr/>
        </p:nvSpPr>
        <p:spPr bwMode="auto">
          <a:xfrm>
            <a:off x="9532688" y="2326358"/>
            <a:ext cx="1190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8" name="Rectangle 67"/>
          <p:cNvSpPr>
            <a:spLocks noChangeArrowheads="1"/>
          </p:cNvSpPr>
          <p:nvPr/>
        </p:nvSpPr>
        <p:spPr bwMode="auto">
          <a:xfrm>
            <a:off x="9164388" y="2572420"/>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9" name="Rectangle 68"/>
          <p:cNvSpPr>
            <a:spLocks noChangeArrowheads="1"/>
          </p:cNvSpPr>
          <p:nvPr/>
        </p:nvSpPr>
        <p:spPr bwMode="auto">
          <a:xfrm>
            <a:off x="9185026" y="2339058"/>
            <a:ext cx="79375" cy="25400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40" name="Rectangle 69"/>
          <p:cNvSpPr>
            <a:spLocks noChangeArrowheads="1"/>
          </p:cNvSpPr>
          <p:nvPr/>
        </p:nvSpPr>
        <p:spPr bwMode="auto">
          <a:xfrm>
            <a:off x="9164388" y="2326358"/>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41" name="Rectangle 70"/>
          <p:cNvSpPr>
            <a:spLocks noChangeArrowheads="1"/>
          </p:cNvSpPr>
          <p:nvPr/>
        </p:nvSpPr>
        <p:spPr bwMode="auto">
          <a:xfrm>
            <a:off x="9119938" y="2256508"/>
            <a:ext cx="5762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42" name="Freeform 71"/>
          <p:cNvSpPr/>
          <p:nvPr/>
        </p:nvSpPr>
        <p:spPr bwMode="auto">
          <a:xfrm>
            <a:off x="9119938" y="2072358"/>
            <a:ext cx="576263"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3" name="Freeform 72"/>
          <p:cNvSpPr>
            <a:spLocks noEditPoints="1"/>
          </p:cNvSpPr>
          <p:nvPr/>
        </p:nvSpPr>
        <p:spPr bwMode="auto">
          <a:xfrm>
            <a:off x="7535613" y="2239045"/>
            <a:ext cx="800100"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4" name="Freeform 73"/>
          <p:cNvSpPr>
            <a:spLocks noEditPoints="1"/>
          </p:cNvSpPr>
          <p:nvPr/>
        </p:nvSpPr>
        <p:spPr bwMode="auto">
          <a:xfrm>
            <a:off x="9300913" y="2812133"/>
            <a:ext cx="187325"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5" name="Freeform 74"/>
          <p:cNvSpPr>
            <a:spLocks noEditPoints="1"/>
          </p:cNvSpPr>
          <p:nvPr/>
        </p:nvSpPr>
        <p:spPr bwMode="auto">
          <a:xfrm>
            <a:off x="7665788" y="1691358"/>
            <a:ext cx="376238"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6" name="Freeform 75"/>
          <p:cNvSpPr>
            <a:spLocks noEditPoints="1"/>
          </p:cNvSpPr>
          <p:nvPr/>
        </p:nvSpPr>
        <p:spPr bwMode="auto">
          <a:xfrm>
            <a:off x="8389688" y="2175545"/>
            <a:ext cx="569913"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7" name="Freeform 76"/>
          <p:cNvSpPr>
            <a:spLocks noEditPoints="1"/>
          </p:cNvSpPr>
          <p:nvPr/>
        </p:nvSpPr>
        <p:spPr bwMode="auto">
          <a:xfrm>
            <a:off x="7821363" y="2912145"/>
            <a:ext cx="642938"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8" name="Freeform 77"/>
          <p:cNvSpPr/>
          <p:nvPr/>
        </p:nvSpPr>
        <p:spPr bwMode="auto">
          <a:xfrm>
            <a:off x="8102351" y="2197770"/>
            <a:ext cx="214313"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9" name="Freeform 78"/>
          <p:cNvSpPr/>
          <p:nvPr/>
        </p:nvSpPr>
        <p:spPr bwMode="auto">
          <a:xfrm>
            <a:off x="8197601" y="2156495"/>
            <a:ext cx="58738"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0" name="Freeform 79"/>
          <p:cNvSpPr>
            <a:spLocks noEditPoints="1"/>
          </p:cNvSpPr>
          <p:nvPr/>
        </p:nvSpPr>
        <p:spPr bwMode="auto">
          <a:xfrm>
            <a:off x="7864226" y="3493170"/>
            <a:ext cx="225425"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1" name="Freeform 80"/>
          <p:cNvSpPr>
            <a:spLocks noEditPoints="1"/>
          </p:cNvSpPr>
          <p:nvPr/>
        </p:nvSpPr>
        <p:spPr bwMode="auto">
          <a:xfrm>
            <a:off x="9596188" y="1889795"/>
            <a:ext cx="28257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2" name="Freeform 81"/>
          <p:cNvSpPr>
            <a:spLocks noEditPoints="1"/>
          </p:cNvSpPr>
          <p:nvPr/>
        </p:nvSpPr>
        <p:spPr bwMode="auto">
          <a:xfrm>
            <a:off x="8183313" y="1473870"/>
            <a:ext cx="427038"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3" name="Freeform 82"/>
          <p:cNvSpPr>
            <a:spLocks noEditPoints="1"/>
          </p:cNvSpPr>
          <p:nvPr/>
        </p:nvSpPr>
        <p:spPr bwMode="auto">
          <a:xfrm>
            <a:off x="8030913" y="1386558"/>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4" name="Freeform 83"/>
          <p:cNvSpPr/>
          <p:nvPr/>
        </p:nvSpPr>
        <p:spPr bwMode="auto">
          <a:xfrm>
            <a:off x="7961063" y="1516733"/>
            <a:ext cx="107950"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5" name="Freeform 84"/>
          <p:cNvSpPr/>
          <p:nvPr/>
        </p:nvSpPr>
        <p:spPr bwMode="auto">
          <a:xfrm>
            <a:off x="7892801" y="1526258"/>
            <a:ext cx="146050"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6" name="Freeform 85"/>
          <p:cNvSpPr>
            <a:spLocks noEditPoints="1"/>
          </p:cNvSpPr>
          <p:nvPr/>
        </p:nvSpPr>
        <p:spPr bwMode="auto">
          <a:xfrm>
            <a:off x="7808663" y="2685133"/>
            <a:ext cx="446088"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7" name="Freeform 86"/>
          <p:cNvSpPr/>
          <p:nvPr/>
        </p:nvSpPr>
        <p:spPr bwMode="auto">
          <a:xfrm>
            <a:off x="9656513" y="3094708"/>
            <a:ext cx="246063"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8" name="Freeform 87"/>
          <p:cNvSpPr/>
          <p:nvPr/>
        </p:nvSpPr>
        <p:spPr bwMode="auto">
          <a:xfrm>
            <a:off x="9796213" y="3083595"/>
            <a:ext cx="119063"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9" name="Freeform 88"/>
          <p:cNvSpPr/>
          <p:nvPr/>
        </p:nvSpPr>
        <p:spPr bwMode="auto">
          <a:xfrm>
            <a:off x="9704138" y="3148683"/>
            <a:ext cx="163513"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0" name="Freeform 89"/>
          <p:cNvSpPr>
            <a:spLocks noEditPoints="1"/>
          </p:cNvSpPr>
          <p:nvPr/>
        </p:nvSpPr>
        <p:spPr bwMode="auto">
          <a:xfrm>
            <a:off x="9323138" y="1856458"/>
            <a:ext cx="222250"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1" name="Freeform 90"/>
          <p:cNvSpPr/>
          <p:nvPr/>
        </p:nvSpPr>
        <p:spPr bwMode="auto">
          <a:xfrm>
            <a:off x="7470526" y="2916908"/>
            <a:ext cx="206375"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2" name="Freeform 91"/>
          <p:cNvSpPr/>
          <p:nvPr/>
        </p:nvSpPr>
        <p:spPr bwMode="auto">
          <a:xfrm>
            <a:off x="7457826" y="2907383"/>
            <a:ext cx="10160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3" name="Freeform 92"/>
          <p:cNvSpPr/>
          <p:nvPr/>
        </p:nvSpPr>
        <p:spPr bwMode="auto">
          <a:xfrm>
            <a:off x="7499101" y="2964533"/>
            <a:ext cx="139700"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4" name="Freeform 93"/>
          <p:cNvSpPr>
            <a:spLocks noEditPoints="1"/>
          </p:cNvSpPr>
          <p:nvPr/>
        </p:nvSpPr>
        <p:spPr bwMode="auto">
          <a:xfrm>
            <a:off x="8831013" y="4567908"/>
            <a:ext cx="219075"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5" name="Freeform 94"/>
          <p:cNvSpPr/>
          <p:nvPr/>
        </p:nvSpPr>
        <p:spPr bwMode="auto">
          <a:xfrm>
            <a:off x="8565901" y="2988345"/>
            <a:ext cx="63500"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6" name="Freeform 95"/>
          <p:cNvSpPr/>
          <p:nvPr/>
        </p:nvSpPr>
        <p:spPr bwMode="auto">
          <a:xfrm>
            <a:off x="8551613" y="2805783"/>
            <a:ext cx="58738"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7" name="Freeform 96"/>
          <p:cNvSpPr/>
          <p:nvPr/>
        </p:nvSpPr>
        <p:spPr bwMode="auto">
          <a:xfrm>
            <a:off x="8592888" y="2837533"/>
            <a:ext cx="12700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8" name="Freeform 97"/>
          <p:cNvSpPr/>
          <p:nvPr/>
        </p:nvSpPr>
        <p:spPr bwMode="auto">
          <a:xfrm>
            <a:off x="8581776" y="3034383"/>
            <a:ext cx="15875"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9" name="Freeform 98"/>
          <p:cNvSpPr>
            <a:spLocks noEditPoints="1"/>
          </p:cNvSpPr>
          <p:nvPr/>
        </p:nvSpPr>
        <p:spPr bwMode="auto">
          <a:xfrm>
            <a:off x="8530976" y="1426245"/>
            <a:ext cx="220663"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chemeClr val="tx1"/>
          </a:solidFill>
          <a:ln>
            <a:noFill/>
          </a:ln>
        </p:spPr>
        <p:txBody>
          <a:bodyPr vert="horz" wrap="square" lIns="91440" tIns="45720" rIns="91440" bIns="45720" numCol="1" anchor="t" anchorCtr="0" compatLnSpc="1"/>
          <a:lstStyle/>
          <a:p>
            <a:endParaRPr lang="id-ID" b="1"/>
          </a:p>
        </p:txBody>
      </p:sp>
      <p:cxnSp>
        <p:nvCxnSpPr>
          <p:cNvPr id="170" name="直接连接符 169"/>
          <p:cNvCxnSpPr/>
          <p:nvPr/>
        </p:nvCxnSpPr>
        <p:spPr>
          <a:xfrm>
            <a:off x="2785219" y="1615054"/>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1" name="组合 170"/>
          <p:cNvGrpSpPr/>
          <p:nvPr/>
        </p:nvGrpSpPr>
        <p:grpSpPr>
          <a:xfrm>
            <a:off x="2641203" y="1393109"/>
            <a:ext cx="331970" cy="331970"/>
            <a:chOff x="304800" y="673100"/>
            <a:chExt cx="4000500" cy="4000500"/>
          </a:xfrm>
          <a:effectLst>
            <a:outerShdw blurRad="317500" dist="190500" dir="8100000" algn="tr" rotWithShape="0">
              <a:prstClr val="black">
                <a:alpha val="50000"/>
              </a:prstClr>
            </a:outerShdw>
          </a:effectLst>
        </p:grpSpPr>
        <p:sp>
          <p:nvSpPr>
            <p:cNvPr id="172" name="同心圆 1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3" name="椭圆 17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4" name="矩形 173"/>
          <p:cNvSpPr/>
          <p:nvPr/>
        </p:nvSpPr>
        <p:spPr>
          <a:xfrm>
            <a:off x="3073252" y="134076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75" name="矩形 47"/>
          <p:cNvSpPr>
            <a:spLocks noChangeArrowheads="1"/>
          </p:cNvSpPr>
          <p:nvPr/>
        </p:nvSpPr>
        <p:spPr bwMode="auto">
          <a:xfrm>
            <a:off x="3073251" y="1705714"/>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76" name="直接连接符 175"/>
          <p:cNvCxnSpPr/>
          <p:nvPr/>
        </p:nvCxnSpPr>
        <p:spPr>
          <a:xfrm>
            <a:off x="2785219" y="2767182"/>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7" name="组合 176"/>
          <p:cNvGrpSpPr/>
          <p:nvPr/>
        </p:nvGrpSpPr>
        <p:grpSpPr>
          <a:xfrm>
            <a:off x="2641203" y="2545237"/>
            <a:ext cx="331970" cy="331970"/>
            <a:chOff x="304800" y="673100"/>
            <a:chExt cx="4000500" cy="4000500"/>
          </a:xfrm>
          <a:effectLst>
            <a:outerShdw blurRad="317500" dist="190500" dir="8100000" algn="tr" rotWithShape="0">
              <a:prstClr val="black">
                <a:alpha val="50000"/>
              </a:prstClr>
            </a:outerShdw>
          </a:effectLst>
        </p:grpSpPr>
        <p:sp>
          <p:nvSpPr>
            <p:cNvPr id="178" name="同心圆 1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椭圆 1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0" name="矩形 179"/>
          <p:cNvSpPr/>
          <p:nvPr/>
        </p:nvSpPr>
        <p:spPr>
          <a:xfrm>
            <a:off x="3073252" y="2492896"/>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81" name="矩形 47"/>
          <p:cNvSpPr>
            <a:spLocks noChangeArrowheads="1"/>
          </p:cNvSpPr>
          <p:nvPr/>
        </p:nvSpPr>
        <p:spPr bwMode="auto">
          <a:xfrm>
            <a:off x="3073251" y="2857842"/>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82" name="直接连接符 181"/>
          <p:cNvCxnSpPr/>
          <p:nvPr/>
        </p:nvCxnSpPr>
        <p:spPr>
          <a:xfrm>
            <a:off x="2785219" y="3919310"/>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3" name="组合 182"/>
          <p:cNvGrpSpPr/>
          <p:nvPr/>
        </p:nvGrpSpPr>
        <p:grpSpPr>
          <a:xfrm>
            <a:off x="2641203" y="3697365"/>
            <a:ext cx="331970" cy="331970"/>
            <a:chOff x="304800" y="673100"/>
            <a:chExt cx="4000500" cy="4000500"/>
          </a:xfrm>
          <a:effectLst>
            <a:outerShdw blurRad="317500" dist="190500" dir="8100000" algn="tr" rotWithShape="0">
              <a:prstClr val="black">
                <a:alpha val="50000"/>
              </a:prstClr>
            </a:outerShdw>
          </a:effectLst>
        </p:grpSpPr>
        <p:sp>
          <p:nvSpPr>
            <p:cNvPr id="184" name="同心圆 1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5" name="椭圆 1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6" name="矩形 185"/>
          <p:cNvSpPr/>
          <p:nvPr/>
        </p:nvSpPr>
        <p:spPr>
          <a:xfrm>
            <a:off x="3073252" y="3645024"/>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87" name="矩形 47"/>
          <p:cNvSpPr>
            <a:spLocks noChangeArrowheads="1"/>
          </p:cNvSpPr>
          <p:nvPr/>
        </p:nvSpPr>
        <p:spPr bwMode="auto">
          <a:xfrm>
            <a:off x="3073251" y="4009970"/>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188" name="组合 187"/>
          <p:cNvGrpSpPr/>
          <p:nvPr/>
        </p:nvGrpSpPr>
        <p:grpSpPr>
          <a:xfrm>
            <a:off x="2641203" y="4791446"/>
            <a:ext cx="331970" cy="331970"/>
            <a:chOff x="304800" y="673100"/>
            <a:chExt cx="4000500" cy="4000500"/>
          </a:xfrm>
          <a:effectLst>
            <a:outerShdw blurRad="317500" dist="190500" dir="8100000" algn="tr" rotWithShape="0">
              <a:prstClr val="black">
                <a:alpha val="50000"/>
              </a:prstClr>
            </a:outerShdw>
          </a:effectLst>
        </p:grpSpPr>
        <p:sp>
          <p:nvSpPr>
            <p:cNvPr id="189" name="同心圆 1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0" name="椭圆 18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1" name="矩形 190"/>
          <p:cNvSpPr/>
          <p:nvPr/>
        </p:nvSpPr>
        <p:spPr>
          <a:xfrm>
            <a:off x="3073252" y="479715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92" name="矩形 47"/>
          <p:cNvSpPr>
            <a:spLocks noChangeArrowheads="1"/>
          </p:cNvSpPr>
          <p:nvPr/>
        </p:nvSpPr>
        <p:spPr bwMode="auto">
          <a:xfrm>
            <a:off x="3073251" y="5162098"/>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93" name="直接连接符 19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70"/>
                                        </p:tgtEl>
                                        <p:attrNameLst>
                                          <p:attrName>style.visibility</p:attrName>
                                        </p:attrNameLst>
                                      </p:cBhvr>
                                      <p:to>
                                        <p:strVal val="visible"/>
                                      </p:to>
                                    </p:set>
                                    <p:anim calcmode="lin" valueType="num">
                                      <p:cBhvr additive="base">
                                        <p:cTn id="16" dur="500" fill="hold"/>
                                        <p:tgtEl>
                                          <p:spTgt spid="70"/>
                                        </p:tgtEl>
                                        <p:attrNameLst>
                                          <p:attrName>ppt_x</p:attrName>
                                        </p:attrNameLst>
                                      </p:cBhvr>
                                      <p:tavLst>
                                        <p:tav tm="0">
                                          <p:val>
                                            <p:strVal val="#ppt_x"/>
                                          </p:val>
                                        </p:tav>
                                        <p:tav tm="100000">
                                          <p:val>
                                            <p:strVal val="#ppt_x"/>
                                          </p:val>
                                        </p:tav>
                                      </p:tavLst>
                                    </p:anim>
                                    <p:anim calcmode="lin" valueType="num">
                                      <p:cBhvr additive="base">
                                        <p:cTn id="17" dur="500" fill="hold"/>
                                        <p:tgtEl>
                                          <p:spTgt spid="70"/>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cBhvr additive="base">
                                        <p:cTn id="21" dur="500" fill="hold"/>
                                        <p:tgtEl>
                                          <p:spTgt spid="68"/>
                                        </p:tgtEl>
                                        <p:attrNameLst>
                                          <p:attrName>ppt_x</p:attrName>
                                        </p:attrNameLst>
                                      </p:cBhvr>
                                      <p:tavLst>
                                        <p:tav tm="0">
                                          <p:val>
                                            <p:strVal val="#ppt_x"/>
                                          </p:val>
                                        </p:tav>
                                        <p:tav tm="100000">
                                          <p:val>
                                            <p:strVal val="#ppt_x"/>
                                          </p:val>
                                        </p:tav>
                                      </p:tavLst>
                                    </p:anim>
                                    <p:anim calcmode="lin" valueType="num">
                                      <p:cBhvr additive="base">
                                        <p:cTn id="22" dur="500" fill="hold"/>
                                        <p:tgtEl>
                                          <p:spTgt spid="6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69"/>
                                        </p:tgtEl>
                                        <p:attrNameLst>
                                          <p:attrName>style.visibility</p:attrName>
                                        </p:attrNameLst>
                                      </p:cBhvr>
                                      <p:to>
                                        <p:strVal val="visible"/>
                                      </p:to>
                                    </p:set>
                                    <p:anim calcmode="lin" valueType="num">
                                      <p:cBhvr additive="base">
                                        <p:cTn id="26" dur="500" fill="hold"/>
                                        <p:tgtEl>
                                          <p:spTgt spid="69"/>
                                        </p:tgtEl>
                                        <p:attrNameLst>
                                          <p:attrName>ppt_x</p:attrName>
                                        </p:attrNameLst>
                                      </p:cBhvr>
                                      <p:tavLst>
                                        <p:tav tm="0">
                                          <p:val>
                                            <p:strVal val="#ppt_x"/>
                                          </p:val>
                                        </p:tav>
                                        <p:tav tm="100000">
                                          <p:val>
                                            <p:strVal val="#ppt_x"/>
                                          </p:val>
                                        </p:tav>
                                      </p:tavLst>
                                    </p:anim>
                                    <p:anim calcmode="lin" valueType="num">
                                      <p:cBhvr additive="base">
                                        <p:cTn id="27" dur="500" fill="hold"/>
                                        <p:tgtEl>
                                          <p:spTgt spid="69"/>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2" fill="hold" grpId="0" nodeType="after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500" fill="hold"/>
                                        <p:tgtEl>
                                          <p:spTgt spid="71"/>
                                        </p:tgtEl>
                                        <p:attrNameLst>
                                          <p:attrName>ppt_x</p:attrName>
                                        </p:attrNameLst>
                                      </p:cBhvr>
                                      <p:tavLst>
                                        <p:tav tm="0">
                                          <p:val>
                                            <p:strVal val="1+#ppt_w/2"/>
                                          </p:val>
                                        </p:tav>
                                        <p:tav tm="100000">
                                          <p:val>
                                            <p:strVal val="#ppt_x"/>
                                          </p:val>
                                        </p:tav>
                                      </p:tavLst>
                                    </p:anim>
                                    <p:anim calcmode="lin" valueType="num">
                                      <p:cBhvr additive="base">
                                        <p:cTn id="32" dur="500" fill="hold"/>
                                        <p:tgtEl>
                                          <p:spTgt spid="71"/>
                                        </p:tgtEl>
                                        <p:attrNameLst>
                                          <p:attrName>ppt_y</p:attrName>
                                        </p:attrNameLst>
                                      </p:cBhvr>
                                      <p:tavLst>
                                        <p:tav tm="0">
                                          <p:val>
                                            <p:strVal val="#ppt_y"/>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72"/>
                                        </p:tgtEl>
                                        <p:attrNameLst>
                                          <p:attrName>style.visibility</p:attrName>
                                        </p:attrNameLst>
                                      </p:cBhvr>
                                      <p:to>
                                        <p:strVal val="visible"/>
                                      </p:to>
                                    </p:set>
                                    <p:anim calcmode="lin" valueType="num">
                                      <p:cBhvr additive="base">
                                        <p:cTn id="35" dur="500" fill="hold"/>
                                        <p:tgtEl>
                                          <p:spTgt spid="72"/>
                                        </p:tgtEl>
                                        <p:attrNameLst>
                                          <p:attrName>ppt_x</p:attrName>
                                        </p:attrNameLst>
                                      </p:cBhvr>
                                      <p:tavLst>
                                        <p:tav tm="0">
                                          <p:val>
                                            <p:strVal val="#ppt_x"/>
                                          </p:val>
                                        </p:tav>
                                        <p:tav tm="100000">
                                          <p:val>
                                            <p:strVal val="#ppt_x"/>
                                          </p:val>
                                        </p:tav>
                                      </p:tavLst>
                                    </p:anim>
                                    <p:anim calcmode="lin" valueType="num">
                                      <p:cBhvr additive="base">
                                        <p:cTn id="36" dur="500" fill="hold"/>
                                        <p:tgtEl>
                                          <p:spTgt spid="7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3"/>
                                        </p:tgtEl>
                                        <p:attrNameLst>
                                          <p:attrName>style.visibility</p:attrName>
                                        </p:attrNameLst>
                                      </p:cBhvr>
                                      <p:to>
                                        <p:strVal val="visible"/>
                                      </p:to>
                                    </p:set>
                                    <p:anim calcmode="lin" valueType="num">
                                      <p:cBhvr additive="base">
                                        <p:cTn id="39" dur="500" fill="hold"/>
                                        <p:tgtEl>
                                          <p:spTgt spid="73"/>
                                        </p:tgtEl>
                                        <p:attrNameLst>
                                          <p:attrName>ppt_x</p:attrName>
                                        </p:attrNameLst>
                                      </p:cBhvr>
                                      <p:tavLst>
                                        <p:tav tm="0">
                                          <p:val>
                                            <p:strVal val="#ppt_x"/>
                                          </p:val>
                                        </p:tav>
                                        <p:tav tm="100000">
                                          <p:val>
                                            <p:strVal val="#ppt_x"/>
                                          </p:val>
                                        </p:tav>
                                      </p:tavLst>
                                    </p:anim>
                                    <p:anim calcmode="lin" valueType="num">
                                      <p:cBhvr additive="base">
                                        <p:cTn id="40" dur="500" fill="hold"/>
                                        <p:tgtEl>
                                          <p:spTgt spid="7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 calcmode="lin" valueType="num">
                                      <p:cBhvr additive="base">
                                        <p:cTn id="43" dur="500" fill="hold"/>
                                        <p:tgtEl>
                                          <p:spTgt spid="74"/>
                                        </p:tgtEl>
                                        <p:attrNameLst>
                                          <p:attrName>ppt_x</p:attrName>
                                        </p:attrNameLst>
                                      </p:cBhvr>
                                      <p:tavLst>
                                        <p:tav tm="0">
                                          <p:val>
                                            <p:strVal val="#ppt_x"/>
                                          </p:val>
                                        </p:tav>
                                        <p:tav tm="100000">
                                          <p:val>
                                            <p:strVal val="#ppt_x"/>
                                          </p:val>
                                        </p:tav>
                                      </p:tavLst>
                                    </p:anim>
                                    <p:anim calcmode="lin" valueType="num">
                                      <p:cBhvr additive="base">
                                        <p:cTn id="44" dur="500" fill="hold"/>
                                        <p:tgtEl>
                                          <p:spTgt spid="74"/>
                                        </p:tgtEl>
                                        <p:attrNameLst>
                                          <p:attrName>ppt_y</p:attrName>
                                        </p:attrNameLst>
                                      </p:cBhvr>
                                      <p:tavLst>
                                        <p:tav tm="0">
                                          <p:val>
                                            <p:strVal val="1+#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fill="hold"/>
                                        <p:tgtEl>
                                          <p:spTgt spid="75"/>
                                        </p:tgtEl>
                                        <p:attrNameLst>
                                          <p:attrName>ppt_x</p:attrName>
                                        </p:attrNameLst>
                                      </p:cBhvr>
                                      <p:tavLst>
                                        <p:tav tm="0">
                                          <p:val>
                                            <p:strVal val="1+#ppt_w/2"/>
                                          </p:val>
                                        </p:tav>
                                        <p:tav tm="100000">
                                          <p:val>
                                            <p:strVal val="#ppt_x"/>
                                          </p:val>
                                        </p:tav>
                                      </p:tavLst>
                                    </p:anim>
                                    <p:anim calcmode="lin" valueType="num">
                                      <p:cBhvr additive="base">
                                        <p:cTn id="48" dur="500" fill="hold"/>
                                        <p:tgtEl>
                                          <p:spTgt spid="75"/>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6"/>
                                        </p:tgtEl>
                                        <p:attrNameLst>
                                          <p:attrName>style.visibility</p:attrName>
                                        </p:attrNameLst>
                                      </p:cBhvr>
                                      <p:to>
                                        <p:strVal val="visible"/>
                                      </p:to>
                                    </p:set>
                                    <p:anim calcmode="lin" valueType="num">
                                      <p:cBhvr additive="base">
                                        <p:cTn id="51" dur="500" fill="hold"/>
                                        <p:tgtEl>
                                          <p:spTgt spid="76"/>
                                        </p:tgtEl>
                                        <p:attrNameLst>
                                          <p:attrName>ppt_x</p:attrName>
                                        </p:attrNameLst>
                                      </p:cBhvr>
                                      <p:tavLst>
                                        <p:tav tm="0">
                                          <p:val>
                                            <p:strVal val="#ppt_x"/>
                                          </p:val>
                                        </p:tav>
                                        <p:tav tm="100000">
                                          <p:val>
                                            <p:strVal val="#ppt_x"/>
                                          </p:val>
                                        </p:tav>
                                      </p:tavLst>
                                    </p:anim>
                                    <p:anim calcmode="lin" valueType="num">
                                      <p:cBhvr additive="base">
                                        <p:cTn id="52" dur="500" fill="hold"/>
                                        <p:tgtEl>
                                          <p:spTgt spid="7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77"/>
                                        </p:tgtEl>
                                        <p:attrNameLst>
                                          <p:attrName>style.visibility</p:attrName>
                                        </p:attrNameLst>
                                      </p:cBhvr>
                                      <p:to>
                                        <p:strVal val="visible"/>
                                      </p:to>
                                    </p:set>
                                    <p:anim calcmode="lin" valueType="num">
                                      <p:cBhvr additive="base">
                                        <p:cTn id="55" dur="500" fill="hold"/>
                                        <p:tgtEl>
                                          <p:spTgt spid="77"/>
                                        </p:tgtEl>
                                        <p:attrNameLst>
                                          <p:attrName>ppt_x</p:attrName>
                                        </p:attrNameLst>
                                      </p:cBhvr>
                                      <p:tavLst>
                                        <p:tav tm="0">
                                          <p:val>
                                            <p:strVal val="#ppt_x"/>
                                          </p:val>
                                        </p:tav>
                                        <p:tav tm="100000">
                                          <p:val>
                                            <p:strVal val="#ppt_x"/>
                                          </p:val>
                                        </p:tav>
                                      </p:tavLst>
                                    </p:anim>
                                    <p:anim calcmode="lin" valueType="num">
                                      <p:cBhvr additive="base">
                                        <p:cTn id="56" dur="500" fill="hold"/>
                                        <p:tgtEl>
                                          <p:spTgt spid="7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78"/>
                                        </p:tgtEl>
                                        <p:attrNameLst>
                                          <p:attrName>style.visibility</p:attrName>
                                        </p:attrNameLst>
                                      </p:cBhvr>
                                      <p:to>
                                        <p:strVal val="visible"/>
                                      </p:to>
                                    </p:set>
                                    <p:anim calcmode="lin" valueType="num">
                                      <p:cBhvr additive="base">
                                        <p:cTn id="59" dur="500" fill="hold"/>
                                        <p:tgtEl>
                                          <p:spTgt spid="78"/>
                                        </p:tgtEl>
                                        <p:attrNameLst>
                                          <p:attrName>ppt_x</p:attrName>
                                        </p:attrNameLst>
                                      </p:cBhvr>
                                      <p:tavLst>
                                        <p:tav tm="0">
                                          <p:val>
                                            <p:strVal val="#ppt_x"/>
                                          </p:val>
                                        </p:tav>
                                        <p:tav tm="100000">
                                          <p:val>
                                            <p:strVal val="#ppt_x"/>
                                          </p:val>
                                        </p:tav>
                                      </p:tavLst>
                                    </p:anim>
                                    <p:anim calcmode="lin" valueType="num">
                                      <p:cBhvr additive="base">
                                        <p:cTn id="60" dur="500" fill="hold"/>
                                        <p:tgtEl>
                                          <p:spTgt spid="7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79"/>
                                        </p:tgtEl>
                                        <p:attrNameLst>
                                          <p:attrName>style.visibility</p:attrName>
                                        </p:attrNameLst>
                                      </p:cBhvr>
                                      <p:to>
                                        <p:strVal val="visible"/>
                                      </p:to>
                                    </p:set>
                                    <p:anim calcmode="lin" valueType="num">
                                      <p:cBhvr additive="base">
                                        <p:cTn id="63" dur="500" fill="hold"/>
                                        <p:tgtEl>
                                          <p:spTgt spid="79"/>
                                        </p:tgtEl>
                                        <p:attrNameLst>
                                          <p:attrName>ppt_x</p:attrName>
                                        </p:attrNameLst>
                                      </p:cBhvr>
                                      <p:tavLst>
                                        <p:tav tm="0">
                                          <p:val>
                                            <p:strVal val="#ppt_x"/>
                                          </p:val>
                                        </p:tav>
                                        <p:tav tm="100000">
                                          <p:val>
                                            <p:strVal val="#ppt_x"/>
                                          </p:val>
                                        </p:tav>
                                      </p:tavLst>
                                    </p:anim>
                                    <p:anim calcmode="lin" valueType="num">
                                      <p:cBhvr additive="base">
                                        <p:cTn id="64" dur="500" fill="hold"/>
                                        <p:tgtEl>
                                          <p:spTgt spid="79"/>
                                        </p:tgtEl>
                                        <p:attrNameLst>
                                          <p:attrName>ppt_y</p:attrName>
                                        </p:attrNameLst>
                                      </p:cBhvr>
                                      <p:tavLst>
                                        <p:tav tm="0">
                                          <p:val>
                                            <p:strVal val="1+#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80"/>
                                        </p:tgtEl>
                                        <p:attrNameLst>
                                          <p:attrName>style.visibility</p:attrName>
                                        </p:attrNameLst>
                                      </p:cBhvr>
                                      <p:to>
                                        <p:strVal val="visible"/>
                                      </p:to>
                                    </p:set>
                                    <p:anim calcmode="lin" valueType="num">
                                      <p:cBhvr additive="base">
                                        <p:cTn id="67" dur="500" fill="hold"/>
                                        <p:tgtEl>
                                          <p:spTgt spid="80"/>
                                        </p:tgtEl>
                                        <p:attrNameLst>
                                          <p:attrName>ppt_x</p:attrName>
                                        </p:attrNameLst>
                                      </p:cBhvr>
                                      <p:tavLst>
                                        <p:tav tm="0">
                                          <p:val>
                                            <p:strVal val="1+#ppt_w/2"/>
                                          </p:val>
                                        </p:tav>
                                        <p:tav tm="100000">
                                          <p:val>
                                            <p:strVal val="#ppt_x"/>
                                          </p:val>
                                        </p:tav>
                                      </p:tavLst>
                                    </p:anim>
                                    <p:anim calcmode="lin" valueType="num">
                                      <p:cBhvr additive="base">
                                        <p:cTn id="68" dur="500" fill="hold"/>
                                        <p:tgtEl>
                                          <p:spTgt spid="80"/>
                                        </p:tgtEl>
                                        <p:attrNameLst>
                                          <p:attrName>ppt_y</p:attrName>
                                        </p:attrNameLst>
                                      </p:cBhvr>
                                      <p:tavLst>
                                        <p:tav tm="0">
                                          <p:val>
                                            <p:strVal val="1+#ppt_h/2"/>
                                          </p:val>
                                        </p:tav>
                                        <p:tav tm="100000">
                                          <p:val>
                                            <p:strVal val="#ppt_y"/>
                                          </p:val>
                                        </p:tav>
                                      </p:tavLst>
                                    </p:anim>
                                  </p:childTnLst>
                                </p:cTn>
                              </p:par>
                              <p:par>
                                <p:cTn id="69" presetID="2" presetClass="entr" presetSubtype="6" fill="hold" grpId="0" nodeType="with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additive="base">
                                        <p:cTn id="71" dur="500" fill="hold"/>
                                        <p:tgtEl>
                                          <p:spTgt spid="87"/>
                                        </p:tgtEl>
                                        <p:attrNameLst>
                                          <p:attrName>ppt_x</p:attrName>
                                        </p:attrNameLst>
                                      </p:cBhvr>
                                      <p:tavLst>
                                        <p:tav tm="0">
                                          <p:val>
                                            <p:strVal val="1+#ppt_w/2"/>
                                          </p:val>
                                        </p:tav>
                                        <p:tav tm="100000">
                                          <p:val>
                                            <p:strVal val="#ppt_x"/>
                                          </p:val>
                                        </p:tav>
                                      </p:tavLst>
                                    </p:anim>
                                    <p:anim calcmode="lin" valueType="num">
                                      <p:cBhvr additive="base">
                                        <p:cTn id="72" dur="500" fill="hold"/>
                                        <p:tgtEl>
                                          <p:spTgt spid="87"/>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additive="base">
                                        <p:cTn id="75" dur="500" fill="hold"/>
                                        <p:tgtEl>
                                          <p:spTgt spid="88"/>
                                        </p:tgtEl>
                                        <p:attrNameLst>
                                          <p:attrName>ppt_x</p:attrName>
                                        </p:attrNameLst>
                                      </p:cBhvr>
                                      <p:tavLst>
                                        <p:tav tm="0">
                                          <p:val>
                                            <p:strVal val="#ppt_x"/>
                                          </p:val>
                                        </p:tav>
                                        <p:tav tm="100000">
                                          <p:val>
                                            <p:strVal val="#ppt_x"/>
                                          </p:val>
                                        </p:tav>
                                      </p:tavLst>
                                    </p:anim>
                                    <p:anim calcmode="lin" valueType="num">
                                      <p:cBhvr additive="base">
                                        <p:cTn id="76" dur="500" fill="hold"/>
                                        <p:tgtEl>
                                          <p:spTgt spid="88"/>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89"/>
                                        </p:tgtEl>
                                        <p:attrNameLst>
                                          <p:attrName>style.visibility</p:attrName>
                                        </p:attrNameLst>
                                      </p:cBhvr>
                                      <p:to>
                                        <p:strVal val="visible"/>
                                      </p:to>
                                    </p:set>
                                    <p:anim calcmode="lin" valueType="num">
                                      <p:cBhvr additive="base">
                                        <p:cTn id="79" dur="500" fill="hold"/>
                                        <p:tgtEl>
                                          <p:spTgt spid="89"/>
                                        </p:tgtEl>
                                        <p:attrNameLst>
                                          <p:attrName>ppt_x</p:attrName>
                                        </p:attrNameLst>
                                      </p:cBhvr>
                                      <p:tavLst>
                                        <p:tav tm="0">
                                          <p:val>
                                            <p:strVal val="#ppt_x"/>
                                          </p:val>
                                        </p:tav>
                                        <p:tav tm="100000">
                                          <p:val>
                                            <p:strVal val="#ppt_x"/>
                                          </p:val>
                                        </p:tav>
                                      </p:tavLst>
                                    </p:anim>
                                    <p:anim calcmode="lin" valueType="num">
                                      <p:cBhvr additive="base">
                                        <p:cTn id="80" dur="500" fill="hold"/>
                                        <p:tgtEl>
                                          <p:spTgt spid="89"/>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additive="base">
                                        <p:cTn id="83" dur="500" fill="hold"/>
                                        <p:tgtEl>
                                          <p:spTgt spid="90"/>
                                        </p:tgtEl>
                                        <p:attrNameLst>
                                          <p:attrName>ppt_x</p:attrName>
                                        </p:attrNameLst>
                                      </p:cBhvr>
                                      <p:tavLst>
                                        <p:tav tm="0">
                                          <p:val>
                                            <p:strVal val="#ppt_x"/>
                                          </p:val>
                                        </p:tav>
                                        <p:tav tm="100000">
                                          <p:val>
                                            <p:strVal val="#ppt_x"/>
                                          </p:val>
                                        </p:tav>
                                      </p:tavLst>
                                    </p:anim>
                                    <p:anim calcmode="lin" valueType="num">
                                      <p:cBhvr additive="base">
                                        <p:cTn id="84" dur="500" fill="hold"/>
                                        <p:tgtEl>
                                          <p:spTgt spid="9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1"/>
                                        </p:tgtEl>
                                        <p:attrNameLst>
                                          <p:attrName>style.visibility</p:attrName>
                                        </p:attrNameLst>
                                      </p:cBhvr>
                                      <p:to>
                                        <p:strVal val="visible"/>
                                      </p:to>
                                    </p:set>
                                    <p:anim calcmode="lin" valueType="num">
                                      <p:cBhvr additive="base">
                                        <p:cTn id="87" dur="500" fill="hold"/>
                                        <p:tgtEl>
                                          <p:spTgt spid="91"/>
                                        </p:tgtEl>
                                        <p:attrNameLst>
                                          <p:attrName>ppt_x</p:attrName>
                                        </p:attrNameLst>
                                      </p:cBhvr>
                                      <p:tavLst>
                                        <p:tav tm="0">
                                          <p:val>
                                            <p:strVal val="#ppt_x"/>
                                          </p:val>
                                        </p:tav>
                                        <p:tav tm="100000">
                                          <p:val>
                                            <p:strVal val="#ppt_x"/>
                                          </p:val>
                                        </p:tav>
                                      </p:tavLst>
                                    </p:anim>
                                    <p:anim calcmode="lin" valueType="num">
                                      <p:cBhvr additive="base">
                                        <p:cTn id="88" dur="500" fill="hold"/>
                                        <p:tgtEl>
                                          <p:spTgt spid="9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fill="hold"/>
                                        <p:tgtEl>
                                          <p:spTgt spid="92"/>
                                        </p:tgtEl>
                                        <p:attrNameLst>
                                          <p:attrName>ppt_x</p:attrName>
                                        </p:attrNameLst>
                                      </p:cBhvr>
                                      <p:tavLst>
                                        <p:tav tm="0">
                                          <p:val>
                                            <p:strVal val="#ppt_x"/>
                                          </p:val>
                                        </p:tav>
                                        <p:tav tm="100000">
                                          <p:val>
                                            <p:strVal val="#ppt_x"/>
                                          </p:val>
                                        </p:tav>
                                      </p:tavLst>
                                    </p:anim>
                                    <p:anim calcmode="lin" valueType="num">
                                      <p:cBhvr additive="base">
                                        <p:cTn id="92" dur="500" fill="hold"/>
                                        <p:tgtEl>
                                          <p:spTgt spid="92"/>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93"/>
                                        </p:tgtEl>
                                        <p:attrNameLst>
                                          <p:attrName>style.visibility</p:attrName>
                                        </p:attrNameLst>
                                      </p:cBhvr>
                                      <p:to>
                                        <p:strVal val="visible"/>
                                      </p:to>
                                    </p:set>
                                    <p:anim calcmode="lin" valueType="num">
                                      <p:cBhvr additive="base">
                                        <p:cTn id="95" dur="500" fill="hold"/>
                                        <p:tgtEl>
                                          <p:spTgt spid="93"/>
                                        </p:tgtEl>
                                        <p:attrNameLst>
                                          <p:attrName>ppt_x</p:attrName>
                                        </p:attrNameLst>
                                      </p:cBhvr>
                                      <p:tavLst>
                                        <p:tav tm="0">
                                          <p:val>
                                            <p:strVal val="#ppt_x"/>
                                          </p:val>
                                        </p:tav>
                                        <p:tav tm="100000">
                                          <p:val>
                                            <p:strVal val="#ppt_x"/>
                                          </p:val>
                                        </p:tav>
                                      </p:tavLst>
                                    </p:anim>
                                    <p:anim calcmode="lin" valueType="num">
                                      <p:cBhvr additive="base">
                                        <p:cTn id="96" dur="500" fill="hold"/>
                                        <p:tgtEl>
                                          <p:spTgt spid="93"/>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94"/>
                                        </p:tgtEl>
                                        <p:attrNameLst>
                                          <p:attrName>style.visibility</p:attrName>
                                        </p:attrNameLst>
                                      </p:cBhvr>
                                      <p:to>
                                        <p:strVal val="visible"/>
                                      </p:to>
                                    </p:set>
                                    <p:anim calcmode="lin" valueType="num">
                                      <p:cBhvr additive="base">
                                        <p:cTn id="99" dur="500" fill="hold"/>
                                        <p:tgtEl>
                                          <p:spTgt spid="94"/>
                                        </p:tgtEl>
                                        <p:attrNameLst>
                                          <p:attrName>ppt_x</p:attrName>
                                        </p:attrNameLst>
                                      </p:cBhvr>
                                      <p:tavLst>
                                        <p:tav tm="0">
                                          <p:val>
                                            <p:strVal val="#ppt_x"/>
                                          </p:val>
                                        </p:tav>
                                        <p:tav tm="100000">
                                          <p:val>
                                            <p:strVal val="#ppt_x"/>
                                          </p:val>
                                        </p:tav>
                                      </p:tavLst>
                                    </p:anim>
                                    <p:anim calcmode="lin" valueType="num">
                                      <p:cBhvr additive="base">
                                        <p:cTn id="100" dur="500" fill="hold"/>
                                        <p:tgtEl>
                                          <p:spTgt spid="94"/>
                                        </p:tgtEl>
                                        <p:attrNameLst>
                                          <p:attrName>ppt_y</p:attrName>
                                        </p:attrNameLst>
                                      </p:cBhvr>
                                      <p:tavLst>
                                        <p:tav tm="0">
                                          <p:val>
                                            <p:strVal val="1+#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95"/>
                                        </p:tgtEl>
                                        <p:attrNameLst>
                                          <p:attrName>style.visibility</p:attrName>
                                        </p:attrNameLst>
                                      </p:cBhvr>
                                      <p:to>
                                        <p:strVal val="visible"/>
                                      </p:to>
                                    </p:set>
                                    <p:anim calcmode="lin" valueType="num">
                                      <p:cBhvr additive="base">
                                        <p:cTn id="103" dur="500" fill="hold"/>
                                        <p:tgtEl>
                                          <p:spTgt spid="95"/>
                                        </p:tgtEl>
                                        <p:attrNameLst>
                                          <p:attrName>ppt_x</p:attrName>
                                        </p:attrNameLst>
                                      </p:cBhvr>
                                      <p:tavLst>
                                        <p:tav tm="0">
                                          <p:val>
                                            <p:strVal val="#ppt_x"/>
                                          </p:val>
                                        </p:tav>
                                        <p:tav tm="100000">
                                          <p:val>
                                            <p:strVal val="#ppt_x"/>
                                          </p:val>
                                        </p:tav>
                                      </p:tavLst>
                                    </p:anim>
                                    <p:anim calcmode="lin" valueType="num">
                                      <p:cBhvr additive="base">
                                        <p:cTn id="104" dur="500" fill="hold"/>
                                        <p:tgtEl>
                                          <p:spTgt spid="95"/>
                                        </p:tgtEl>
                                        <p:attrNameLst>
                                          <p:attrName>ppt_y</p:attrName>
                                        </p:attrNameLst>
                                      </p:cBhvr>
                                      <p:tavLst>
                                        <p:tav tm="0">
                                          <p:val>
                                            <p:strVal val="0-#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96"/>
                                        </p:tgtEl>
                                        <p:attrNameLst>
                                          <p:attrName>style.visibility</p:attrName>
                                        </p:attrNameLst>
                                      </p:cBhvr>
                                      <p:to>
                                        <p:strVal val="visible"/>
                                      </p:to>
                                    </p:set>
                                    <p:anim calcmode="lin" valueType="num">
                                      <p:cBhvr additive="base">
                                        <p:cTn id="107" dur="500" fill="hold"/>
                                        <p:tgtEl>
                                          <p:spTgt spid="96"/>
                                        </p:tgtEl>
                                        <p:attrNameLst>
                                          <p:attrName>ppt_x</p:attrName>
                                        </p:attrNameLst>
                                      </p:cBhvr>
                                      <p:tavLst>
                                        <p:tav tm="0">
                                          <p:val>
                                            <p:strVal val="#ppt_x"/>
                                          </p:val>
                                        </p:tav>
                                        <p:tav tm="100000">
                                          <p:val>
                                            <p:strVal val="#ppt_x"/>
                                          </p:val>
                                        </p:tav>
                                      </p:tavLst>
                                    </p:anim>
                                    <p:anim calcmode="lin" valueType="num">
                                      <p:cBhvr additive="base">
                                        <p:cTn id="108" dur="500" fill="hold"/>
                                        <p:tgtEl>
                                          <p:spTgt spid="96"/>
                                        </p:tgtEl>
                                        <p:attrNameLst>
                                          <p:attrName>ppt_y</p:attrName>
                                        </p:attrNameLst>
                                      </p:cBhvr>
                                      <p:tavLst>
                                        <p:tav tm="0">
                                          <p:val>
                                            <p:strVal val="1+#ppt_h/2"/>
                                          </p:val>
                                        </p:tav>
                                        <p:tav tm="100000">
                                          <p:val>
                                            <p:strVal val="#ppt_y"/>
                                          </p:val>
                                        </p:tav>
                                      </p:tavLst>
                                    </p:anim>
                                  </p:childTnLst>
                                </p:cTn>
                              </p:par>
                              <p:par>
                                <p:cTn id="109" presetID="2" presetClass="entr" presetSubtype="9" fill="hold" grpId="0" nodeType="withEffect">
                                  <p:stCondLst>
                                    <p:cond delay="0"/>
                                  </p:stCondLst>
                                  <p:childTnLst>
                                    <p:set>
                                      <p:cBhvr>
                                        <p:cTn id="110" dur="1" fill="hold">
                                          <p:stCondLst>
                                            <p:cond delay="0"/>
                                          </p:stCondLst>
                                        </p:cTn>
                                        <p:tgtEl>
                                          <p:spTgt spid="97"/>
                                        </p:tgtEl>
                                        <p:attrNameLst>
                                          <p:attrName>style.visibility</p:attrName>
                                        </p:attrNameLst>
                                      </p:cBhvr>
                                      <p:to>
                                        <p:strVal val="visible"/>
                                      </p:to>
                                    </p:set>
                                    <p:anim calcmode="lin" valueType="num">
                                      <p:cBhvr additive="base">
                                        <p:cTn id="111" dur="500" fill="hold"/>
                                        <p:tgtEl>
                                          <p:spTgt spid="97"/>
                                        </p:tgtEl>
                                        <p:attrNameLst>
                                          <p:attrName>ppt_x</p:attrName>
                                        </p:attrNameLst>
                                      </p:cBhvr>
                                      <p:tavLst>
                                        <p:tav tm="0">
                                          <p:val>
                                            <p:strVal val="0-#ppt_w/2"/>
                                          </p:val>
                                        </p:tav>
                                        <p:tav tm="100000">
                                          <p:val>
                                            <p:strVal val="#ppt_x"/>
                                          </p:val>
                                        </p:tav>
                                      </p:tavLst>
                                    </p:anim>
                                    <p:anim calcmode="lin" valueType="num">
                                      <p:cBhvr additive="base">
                                        <p:cTn id="112" dur="500" fill="hold"/>
                                        <p:tgtEl>
                                          <p:spTgt spid="97"/>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98"/>
                                        </p:tgtEl>
                                        <p:attrNameLst>
                                          <p:attrName>style.visibility</p:attrName>
                                        </p:attrNameLst>
                                      </p:cBhvr>
                                      <p:to>
                                        <p:strVal val="visible"/>
                                      </p:to>
                                    </p:set>
                                    <p:anim calcmode="lin" valueType="num">
                                      <p:cBhvr additive="base">
                                        <p:cTn id="115" dur="500" fill="hold"/>
                                        <p:tgtEl>
                                          <p:spTgt spid="98"/>
                                        </p:tgtEl>
                                        <p:attrNameLst>
                                          <p:attrName>ppt_x</p:attrName>
                                        </p:attrNameLst>
                                      </p:cBhvr>
                                      <p:tavLst>
                                        <p:tav tm="0">
                                          <p:val>
                                            <p:strVal val="#ppt_x"/>
                                          </p:val>
                                        </p:tav>
                                        <p:tav tm="100000">
                                          <p:val>
                                            <p:strVal val="#ppt_x"/>
                                          </p:val>
                                        </p:tav>
                                      </p:tavLst>
                                    </p:anim>
                                    <p:anim calcmode="lin" valueType="num">
                                      <p:cBhvr additive="base">
                                        <p:cTn id="116" dur="500" fill="hold"/>
                                        <p:tgtEl>
                                          <p:spTgt spid="98"/>
                                        </p:tgtEl>
                                        <p:attrNameLst>
                                          <p:attrName>ppt_y</p:attrName>
                                        </p:attrNameLst>
                                      </p:cBhvr>
                                      <p:tavLst>
                                        <p:tav tm="0">
                                          <p:val>
                                            <p:strVal val="1+#ppt_h/2"/>
                                          </p:val>
                                        </p:tav>
                                        <p:tav tm="100000">
                                          <p:val>
                                            <p:strVal val="#ppt_y"/>
                                          </p:val>
                                        </p:tav>
                                      </p:tavLst>
                                    </p:anim>
                                  </p:childTnLst>
                                </p:cTn>
                              </p:par>
                              <p:par>
                                <p:cTn id="117" presetID="2" presetClass="entr" presetSubtype="9" fill="hold" grpId="0" nodeType="withEffect">
                                  <p:stCondLst>
                                    <p:cond delay="0"/>
                                  </p:stCondLst>
                                  <p:childTnLst>
                                    <p:set>
                                      <p:cBhvr>
                                        <p:cTn id="118" dur="1" fill="hold">
                                          <p:stCondLst>
                                            <p:cond delay="0"/>
                                          </p:stCondLst>
                                        </p:cTn>
                                        <p:tgtEl>
                                          <p:spTgt spid="99"/>
                                        </p:tgtEl>
                                        <p:attrNameLst>
                                          <p:attrName>style.visibility</p:attrName>
                                        </p:attrNameLst>
                                      </p:cBhvr>
                                      <p:to>
                                        <p:strVal val="visible"/>
                                      </p:to>
                                    </p:set>
                                    <p:anim calcmode="lin" valueType="num">
                                      <p:cBhvr additive="base">
                                        <p:cTn id="119" dur="500" fill="hold"/>
                                        <p:tgtEl>
                                          <p:spTgt spid="99"/>
                                        </p:tgtEl>
                                        <p:attrNameLst>
                                          <p:attrName>ppt_x</p:attrName>
                                        </p:attrNameLst>
                                      </p:cBhvr>
                                      <p:tavLst>
                                        <p:tav tm="0">
                                          <p:val>
                                            <p:strVal val="0-#ppt_w/2"/>
                                          </p:val>
                                        </p:tav>
                                        <p:tav tm="100000">
                                          <p:val>
                                            <p:strVal val="#ppt_x"/>
                                          </p:val>
                                        </p:tav>
                                      </p:tavLst>
                                    </p:anim>
                                    <p:anim calcmode="lin" valueType="num">
                                      <p:cBhvr additive="base">
                                        <p:cTn id="120" dur="500" fill="hold"/>
                                        <p:tgtEl>
                                          <p:spTgt spid="99"/>
                                        </p:tgtEl>
                                        <p:attrNameLst>
                                          <p:attrName>ppt_y</p:attrName>
                                        </p:attrNameLst>
                                      </p:cBhvr>
                                      <p:tavLst>
                                        <p:tav tm="0">
                                          <p:val>
                                            <p:strVal val="0-#ppt_h/2"/>
                                          </p:val>
                                        </p:tav>
                                        <p:tav tm="100000">
                                          <p:val>
                                            <p:strVal val="#ppt_y"/>
                                          </p:val>
                                        </p:tav>
                                      </p:tavLst>
                                    </p:anim>
                                  </p:childTnLst>
                                </p:cTn>
                              </p:par>
                              <p:par>
                                <p:cTn id="121" presetID="2" presetClass="entr" presetSubtype="12" fill="hold" nodeType="withEffect">
                                  <p:stCondLst>
                                    <p:cond delay="0"/>
                                  </p:stCondLst>
                                  <p:childTnLst>
                                    <p:set>
                                      <p:cBhvr>
                                        <p:cTn id="122" dur="1" fill="hold">
                                          <p:stCondLst>
                                            <p:cond delay="0"/>
                                          </p:stCondLst>
                                        </p:cTn>
                                        <p:tgtEl>
                                          <p:spTgt spid="100"/>
                                        </p:tgtEl>
                                        <p:attrNameLst>
                                          <p:attrName>style.visibility</p:attrName>
                                        </p:attrNameLst>
                                      </p:cBhvr>
                                      <p:to>
                                        <p:strVal val="visible"/>
                                      </p:to>
                                    </p:set>
                                    <p:anim calcmode="lin" valueType="num">
                                      <p:cBhvr additive="base">
                                        <p:cTn id="123" dur="500" fill="hold"/>
                                        <p:tgtEl>
                                          <p:spTgt spid="100"/>
                                        </p:tgtEl>
                                        <p:attrNameLst>
                                          <p:attrName>ppt_x</p:attrName>
                                        </p:attrNameLst>
                                      </p:cBhvr>
                                      <p:tavLst>
                                        <p:tav tm="0">
                                          <p:val>
                                            <p:strVal val="0-#ppt_w/2"/>
                                          </p:val>
                                        </p:tav>
                                        <p:tav tm="100000">
                                          <p:val>
                                            <p:strVal val="#ppt_x"/>
                                          </p:val>
                                        </p:tav>
                                      </p:tavLst>
                                    </p:anim>
                                    <p:anim calcmode="lin" valueType="num">
                                      <p:cBhvr additive="base">
                                        <p:cTn id="124" dur="500" fill="hold"/>
                                        <p:tgtEl>
                                          <p:spTgt spid="100"/>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09"/>
                                        </p:tgtEl>
                                        <p:attrNameLst>
                                          <p:attrName>style.visibility</p:attrName>
                                        </p:attrNameLst>
                                      </p:cBhvr>
                                      <p:to>
                                        <p:strVal val="visible"/>
                                      </p:to>
                                    </p:set>
                                    <p:anim calcmode="lin" valueType="num">
                                      <p:cBhvr additive="base">
                                        <p:cTn id="127" dur="500" fill="hold"/>
                                        <p:tgtEl>
                                          <p:spTgt spid="109"/>
                                        </p:tgtEl>
                                        <p:attrNameLst>
                                          <p:attrName>ppt_x</p:attrName>
                                        </p:attrNameLst>
                                      </p:cBhvr>
                                      <p:tavLst>
                                        <p:tav tm="0">
                                          <p:val>
                                            <p:strVal val="#ppt_x"/>
                                          </p:val>
                                        </p:tav>
                                        <p:tav tm="100000">
                                          <p:val>
                                            <p:strVal val="#ppt_x"/>
                                          </p:val>
                                        </p:tav>
                                      </p:tavLst>
                                    </p:anim>
                                    <p:anim calcmode="lin" valueType="num">
                                      <p:cBhvr additive="base">
                                        <p:cTn id="128" dur="500" fill="hold"/>
                                        <p:tgtEl>
                                          <p:spTgt spid="109"/>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10"/>
                                        </p:tgtEl>
                                        <p:attrNameLst>
                                          <p:attrName>style.visibility</p:attrName>
                                        </p:attrNameLst>
                                      </p:cBhvr>
                                      <p:to>
                                        <p:strVal val="visible"/>
                                      </p:to>
                                    </p:set>
                                    <p:anim calcmode="lin" valueType="num">
                                      <p:cBhvr additive="base">
                                        <p:cTn id="131" dur="500" fill="hold"/>
                                        <p:tgtEl>
                                          <p:spTgt spid="110"/>
                                        </p:tgtEl>
                                        <p:attrNameLst>
                                          <p:attrName>ppt_x</p:attrName>
                                        </p:attrNameLst>
                                      </p:cBhvr>
                                      <p:tavLst>
                                        <p:tav tm="0">
                                          <p:val>
                                            <p:strVal val="#ppt_x"/>
                                          </p:val>
                                        </p:tav>
                                        <p:tav tm="100000">
                                          <p:val>
                                            <p:strVal val="#ppt_x"/>
                                          </p:val>
                                        </p:tav>
                                      </p:tavLst>
                                    </p:anim>
                                    <p:anim calcmode="lin" valueType="num">
                                      <p:cBhvr additive="base">
                                        <p:cTn id="132" dur="500" fill="hold"/>
                                        <p:tgtEl>
                                          <p:spTgt spid="110"/>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11"/>
                                        </p:tgtEl>
                                        <p:attrNameLst>
                                          <p:attrName>style.visibility</p:attrName>
                                        </p:attrNameLst>
                                      </p:cBhvr>
                                      <p:to>
                                        <p:strVal val="visible"/>
                                      </p:to>
                                    </p:set>
                                    <p:anim calcmode="lin" valueType="num">
                                      <p:cBhvr additive="base">
                                        <p:cTn id="135" dur="500" fill="hold"/>
                                        <p:tgtEl>
                                          <p:spTgt spid="111"/>
                                        </p:tgtEl>
                                        <p:attrNameLst>
                                          <p:attrName>ppt_x</p:attrName>
                                        </p:attrNameLst>
                                      </p:cBhvr>
                                      <p:tavLst>
                                        <p:tav tm="0">
                                          <p:val>
                                            <p:strVal val="#ppt_x"/>
                                          </p:val>
                                        </p:tav>
                                        <p:tav tm="100000">
                                          <p:val>
                                            <p:strVal val="#ppt_x"/>
                                          </p:val>
                                        </p:tav>
                                      </p:tavLst>
                                    </p:anim>
                                    <p:anim calcmode="lin" valueType="num">
                                      <p:cBhvr additive="base">
                                        <p:cTn id="136" dur="500" fill="hold"/>
                                        <p:tgtEl>
                                          <p:spTgt spid="111"/>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500" fill="hold"/>
                                        <p:tgtEl>
                                          <p:spTgt spid="112"/>
                                        </p:tgtEl>
                                        <p:attrNameLst>
                                          <p:attrName>ppt_x</p:attrName>
                                        </p:attrNameLst>
                                      </p:cBhvr>
                                      <p:tavLst>
                                        <p:tav tm="0">
                                          <p:val>
                                            <p:strVal val="0-#ppt_w/2"/>
                                          </p:val>
                                        </p:tav>
                                        <p:tav tm="100000">
                                          <p:val>
                                            <p:strVal val="#ppt_x"/>
                                          </p:val>
                                        </p:tav>
                                      </p:tavLst>
                                    </p:anim>
                                    <p:anim calcmode="lin" valueType="num">
                                      <p:cBhvr additive="base">
                                        <p:cTn id="140" dur="500" fill="hold"/>
                                        <p:tgtEl>
                                          <p:spTgt spid="112"/>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13"/>
                                        </p:tgtEl>
                                        <p:attrNameLst>
                                          <p:attrName>style.visibility</p:attrName>
                                        </p:attrNameLst>
                                      </p:cBhvr>
                                      <p:to>
                                        <p:strVal val="visible"/>
                                      </p:to>
                                    </p:set>
                                    <p:anim calcmode="lin" valueType="num">
                                      <p:cBhvr additive="base">
                                        <p:cTn id="143" dur="500" fill="hold"/>
                                        <p:tgtEl>
                                          <p:spTgt spid="113"/>
                                        </p:tgtEl>
                                        <p:attrNameLst>
                                          <p:attrName>ppt_x</p:attrName>
                                        </p:attrNameLst>
                                      </p:cBhvr>
                                      <p:tavLst>
                                        <p:tav tm="0">
                                          <p:val>
                                            <p:strVal val="#ppt_x"/>
                                          </p:val>
                                        </p:tav>
                                        <p:tav tm="100000">
                                          <p:val>
                                            <p:strVal val="#ppt_x"/>
                                          </p:val>
                                        </p:tav>
                                      </p:tavLst>
                                    </p:anim>
                                    <p:anim calcmode="lin" valueType="num">
                                      <p:cBhvr additive="base">
                                        <p:cTn id="144" dur="500" fill="hold"/>
                                        <p:tgtEl>
                                          <p:spTgt spid="113"/>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114"/>
                                        </p:tgtEl>
                                        <p:attrNameLst>
                                          <p:attrName>style.visibility</p:attrName>
                                        </p:attrNameLst>
                                      </p:cBhvr>
                                      <p:to>
                                        <p:strVal val="visible"/>
                                      </p:to>
                                    </p:set>
                                    <p:anim calcmode="lin" valueType="num">
                                      <p:cBhvr additive="base">
                                        <p:cTn id="147" dur="500" fill="hold"/>
                                        <p:tgtEl>
                                          <p:spTgt spid="114"/>
                                        </p:tgtEl>
                                        <p:attrNameLst>
                                          <p:attrName>ppt_x</p:attrName>
                                        </p:attrNameLst>
                                      </p:cBhvr>
                                      <p:tavLst>
                                        <p:tav tm="0">
                                          <p:val>
                                            <p:strVal val="0-#ppt_w/2"/>
                                          </p:val>
                                        </p:tav>
                                        <p:tav tm="100000">
                                          <p:val>
                                            <p:strVal val="#ppt_x"/>
                                          </p:val>
                                        </p:tav>
                                      </p:tavLst>
                                    </p:anim>
                                    <p:anim calcmode="lin" valueType="num">
                                      <p:cBhvr additive="base">
                                        <p:cTn id="148" dur="500" fill="hold"/>
                                        <p:tgtEl>
                                          <p:spTgt spid="114"/>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15"/>
                                        </p:tgtEl>
                                        <p:attrNameLst>
                                          <p:attrName>style.visibility</p:attrName>
                                        </p:attrNameLst>
                                      </p:cBhvr>
                                      <p:to>
                                        <p:strVal val="visible"/>
                                      </p:to>
                                    </p:set>
                                    <p:anim calcmode="lin" valueType="num">
                                      <p:cBhvr additive="base">
                                        <p:cTn id="151" dur="500" fill="hold"/>
                                        <p:tgtEl>
                                          <p:spTgt spid="115"/>
                                        </p:tgtEl>
                                        <p:attrNameLst>
                                          <p:attrName>ppt_x</p:attrName>
                                        </p:attrNameLst>
                                      </p:cBhvr>
                                      <p:tavLst>
                                        <p:tav tm="0">
                                          <p:val>
                                            <p:strVal val="#ppt_x"/>
                                          </p:val>
                                        </p:tav>
                                        <p:tav tm="100000">
                                          <p:val>
                                            <p:strVal val="#ppt_x"/>
                                          </p:val>
                                        </p:tav>
                                      </p:tavLst>
                                    </p:anim>
                                    <p:anim calcmode="lin" valueType="num">
                                      <p:cBhvr additive="base">
                                        <p:cTn id="152" dur="500" fill="hold"/>
                                        <p:tgtEl>
                                          <p:spTgt spid="115"/>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16"/>
                                        </p:tgtEl>
                                        <p:attrNameLst>
                                          <p:attrName>style.visibility</p:attrName>
                                        </p:attrNameLst>
                                      </p:cBhvr>
                                      <p:to>
                                        <p:strVal val="visible"/>
                                      </p:to>
                                    </p:set>
                                    <p:anim calcmode="lin" valueType="num">
                                      <p:cBhvr additive="base">
                                        <p:cTn id="155" dur="500" fill="hold"/>
                                        <p:tgtEl>
                                          <p:spTgt spid="116"/>
                                        </p:tgtEl>
                                        <p:attrNameLst>
                                          <p:attrName>ppt_x</p:attrName>
                                        </p:attrNameLst>
                                      </p:cBhvr>
                                      <p:tavLst>
                                        <p:tav tm="0">
                                          <p:val>
                                            <p:strVal val="#ppt_x"/>
                                          </p:val>
                                        </p:tav>
                                        <p:tav tm="100000">
                                          <p:val>
                                            <p:strVal val="#ppt_x"/>
                                          </p:val>
                                        </p:tav>
                                      </p:tavLst>
                                    </p:anim>
                                    <p:anim calcmode="lin" valueType="num">
                                      <p:cBhvr additive="base">
                                        <p:cTn id="156" dur="500" fill="hold"/>
                                        <p:tgtEl>
                                          <p:spTgt spid="116"/>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17"/>
                                        </p:tgtEl>
                                        <p:attrNameLst>
                                          <p:attrName>style.visibility</p:attrName>
                                        </p:attrNameLst>
                                      </p:cBhvr>
                                      <p:to>
                                        <p:strVal val="visible"/>
                                      </p:to>
                                    </p:set>
                                    <p:anim calcmode="lin" valueType="num">
                                      <p:cBhvr additive="base">
                                        <p:cTn id="159" dur="500" fill="hold"/>
                                        <p:tgtEl>
                                          <p:spTgt spid="117"/>
                                        </p:tgtEl>
                                        <p:attrNameLst>
                                          <p:attrName>ppt_x</p:attrName>
                                        </p:attrNameLst>
                                      </p:cBhvr>
                                      <p:tavLst>
                                        <p:tav tm="0">
                                          <p:val>
                                            <p:strVal val="#ppt_x"/>
                                          </p:val>
                                        </p:tav>
                                        <p:tav tm="100000">
                                          <p:val>
                                            <p:strVal val="#ppt_x"/>
                                          </p:val>
                                        </p:tav>
                                      </p:tavLst>
                                    </p:anim>
                                    <p:anim calcmode="lin" valueType="num">
                                      <p:cBhvr additive="base">
                                        <p:cTn id="160" dur="500" fill="hold"/>
                                        <p:tgtEl>
                                          <p:spTgt spid="117"/>
                                        </p:tgtEl>
                                        <p:attrNameLst>
                                          <p:attrName>ppt_y</p:attrName>
                                        </p:attrNameLst>
                                      </p:cBhvr>
                                      <p:tavLst>
                                        <p:tav tm="0">
                                          <p:val>
                                            <p:strVal val="1+#ppt_h/2"/>
                                          </p:val>
                                        </p:tav>
                                        <p:tav tm="100000">
                                          <p:val>
                                            <p:strVal val="#ppt_y"/>
                                          </p:val>
                                        </p:tav>
                                      </p:tavLst>
                                    </p:anim>
                                  </p:childTnLst>
                                </p:cTn>
                              </p:par>
                              <p:par>
                                <p:cTn id="161" presetID="2" presetClass="entr" presetSubtype="8" fill="hold" nodeType="withEffect">
                                  <p:stCondLst>
                                    <p:cond delay="0"/>
                                  </p:stCondLst>
                                  <p:childTnLst>
                                    <p:set>
                                      <p:cBhvr>
                                        <p:cTn id="162" dur="1" fill="hold">
                                          <p:stCondLst>
                                            <p:cond delay="0"/>
                                          </p:stCondLst>
                                        </p:cTn>
                                        <p:tgtEl>
                                          <p:spTgt spid="118"/>
                                        </p:tgtEl>
                                        <p:attrNameLst>
                                          <p:attrName>style.visibility</p:attrName>
                                        </p:attrNameLst>
                                      </p:cBhvr>
                                      <p:to>
                                        <p:strVal val="visible"/>
                                      </p:to>
                                    </p:set>
                                    <p:anim calcmode="lin" valueType="num">
                                      <p:cBhvr additive="base">
                                        <p:cTn id="163" dur="500" fill="hold"/>
                                        <p:tgtEl>
                                          <p:spTgt spid="118"/>
                                        </p:tgtEl>
                                        <p:attrNameLst>
                                          <p:attrName>ppt_x</p:attrName>
                                        </p:attrNameLst>
                                      </p:cBhvr>
                                      <p:tavLst>
                                        <p:tav tm="0">
                                          <p:val>
                                            <p:strVal val="0-#ppt_w/2"/>
                                          </p:val>
                                        </p:tav>
                                        <p:tav tm="100000">
                                          <p:val>
                                            <p:strVal val="#ppt_x"/>
                                          </p:val>
                                        </p:tav>
                                      </p:tavLst>
                                    </p:anim>
                                    <p:anim calcmode="lin" valueType="num">
                                      <p:cBhvr additive="base">
                                        <p:cTn id="164" dur="500" fill="hold"/>
                                        <p:tgtEl>
                                          <p:spTgt spid="118"/>
                                        </p:tgtEl>
                                        <p:attrNameLst>
                                          <p:attrName>ppt_y</p:attrName>
                                        </p:attrNameLst>
                                      </p:cBhvr>
                                      <p:tavLst>
                                        <p:tav tm="0">
                                          <p:val>
                                            <p:strVal val="#ppt_y"/>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23"/>
                                        </p:tgtEl>
                                        <p:attrNameLst>
                                          <p:attrName>style.visibility</p:attrName>
                                        </p:attrNameLst>
                                      </p:cBhvr>
                                      <p:to>
                                        <p:strVal val="visible"/>
                                      </p:to>
                                    </p:set>
                                    <p:anim calcmode="lin" valueType="num">
                                      <p:cBhvr additive="base">
                                        <p:cTn id="167" dur="500" fill="hold"/>
                                        <p:tgtEl>
                                          <p:spTgt spid="123"/>
                                        </p:tgtEl>
                                        <p:attrNameLst>
                                          <p:attrName>ppt_x</p:attrName>
                                        </p:attrNameLst>
                                      </p:cBhvr>
                                      <p:tavLst>
                                        <p:tav tm="0">
                                          <p:val>
                                            <p:strVal val="#ppt_x"/>
                                          </p:val>
                                        </p:tav>
                                        <p:tav tm="100000">
                                          <p:val>
                                            <p:strVal val="#ppt_x"/>
                                          </p:val>
                                        </p:tav>
                                      </p:tavLst>
                                    </p:anim>
                                    <p:anim calcmode="lin" valueType="num">
                                      <p:cBhvr additive="base">
                                        <p:cTn id="168" dur="500" fill="hold"/>
                                        <p:tgtEl>
                                          <p:spTgt spid="123"/>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24"/>
                                        </p:tgtEl>
                                        <p:attrNameLst>
                                          <p:attrName>style.visibility</p:attrName>
                                        </p:attrNameLst>
                                      </p:cBhvr>
                                      <p:to>
                                        <p:strVal val="visible"/>
                                      </p:to>
                                    </p:set>
                                    <p:anim calcmode="lin" valueType="num">
                                      <p:cBhvr additive="base">
                                        <p:cTn id="171" dur="500" fill="hold"/>
                                        <p:tgtEl>
                                          <p:spTgt spid="124"/>
                                        </p:tgtEl>
                                        <p:attrNameLst>
                                          <p:attrName>ppt_x</p:attrName>
                                        </p:attrNameLst>
                                      </p:cBhvr>
                                      <p:tavLst>
                                        <p:tav tm="0">
                                          <p:val>
                                            <p:strVal val="#ppt_x"/>
                                          </p:val>
                                        </p:tav>
                                        <p:tav tm="100000">
                                          <p:val>
                                            <p:strVal val="#ppt_x"/>
                                          </p:val>
                                        </p:tav>
                                      </p:tavLst>
                                    </p:anim>
                                    <p:anim calcmode="lin" valueType="num">
                                      <p:cBhvr additive="base">
                                        <p:cTn id="172" dur="500" fill="hold"/>
                                        <p:tgtEl>
                                          <p:spTgt spid="124"/>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25"/>
                                        </p:tgtEl>
                                        <p:attrNameLst>
                                          <p:attrName>style.visibility</p:attrName>
                                        </p:attrNameLst>
                                      </p:cBhvr>
                                      <p:to>
                                        <p:strVal val="visible"/>
                                      </p:to>
                                    </p:set>
                                    <p:anim calcmode="lin" valueType="num">
                                      <p:cBhvr additive="base">
                                        <p:cTn id="175" dur="500" fill="hold"/>
                                        <p:tgtEl>
                                          <p:spTgt spid="125"/>
                                        </p:tgtEl>
                                        <p:attrNameLst>
                                          <p:attrName>ppt_x</p:attrName>
                                        </p:attrNameLst>
                                      </p:cBhvr>
                                      <p:tavLst>
                                        <p:tav tm="0">
                                          <p:val>
                                            <p:strVal val="#ppt_x"/>
                                          </p:val>
                                        </p:tav>
                                        <p:tav tm="100000">
                                          <p:val>
                                            <p:strVal val="#ppt_x"/>
                                          </p:val>
                                        </p:tav>
                                      </p:tavLst>
                                    </p:anim>
                                    <p:anim calcmode="lin" valueType="num">
                                      <p:cBhvr additive="base">
                                        <p:cTn id="176" dur="500" fill="hold"/>
                                        <p:tgtEl>
                                          <p:spTgt spid="125"/>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26"/>
                                        </p:tgtEl>
                                        <p:attrNameLst>
                                          <p:attrName>style.visibility</p:attrName>
                                        </p:attrNameLst>
                                      </p:cBhvr>
                                      <p:to>
                                        <p:strVal val="visible"/>
                                      </p:to>
                                    </p:set>
                                    <p:anim calcmode="lin" valueType="num">
                                      <p:cBhvr additive="base">
                                        <p:cTn id="179" dur="500" fill="hold"/>
                                        <p:tgtEl>
                                          <p:spTgt spid="126"/>
                                        </p:tgtEl>
                                        <p:attrNameLst>
                                          <p:attrName>ppt_x</p:attrName>
                                        </p:attrNameLst>
                                      </p:cBhvr>
                                      <p:tavLst>
                                        <p:tav tm="0">
                                          <p:val>
                                            <p:strVal val="#ppt_x"/>
                                          </p:val>
                                        </p:tav>
                                        <p:tav tm="100000">
                                          <p:val>
                                            <p:strVal val="#ppt_x"/>
                                          </p:val>
                                        </p:tav>
                                      </p:tavLst>
                                    </p:anim>
                                    <p:anim calcmode="lin" valueType="num">
                                      <p:cBhvr additive="base">
                                        <p:cTn id="180" dur="500" fill="hold"/>
                                        <p:tgtEl>
                                          <p:spTgt spid="126"/>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27"/>
                                        </p:tgtEl>
                                        <p:attrNameLst>
                                          <p:attrName>style.visibility</p:attrName>
                                        </p:attrNameLst>
                                      </p:cBhvr>
                                      <p:to>
                                        <p:strVal val="visible"/>
                                      </p:to>
                                    </p:set>
                                    <p:anim calcmode="lin" valueType="num">
                                      <p:cBhvr additive="base">
                                        <p:cTn id="183" dur="500" fill="hold"/>
                                        <p:tgtEl>
                                          <p:spTgt spid="127"/>
                                        </p:tgtEl>
                                        <p:attrNameLst>
                                          <p:attrName>ppt_x</p:attrName>
                                        </p:attrNameLst>
                                      </p:cBhvr>
                                      <p:tavLst>
                                        <p:tav tm="0">
                                          <p:val>
                                            <p:strVal val="#ppt_x"/>
                                          </p:val>
                                        </p:tav>
                                        <p:tav tm="100000">
                                          <p:val>
                                            <p:strVal val="#ppt_x"/>
                                          </p:val>
                                        </p:tav>
                                      </p:tavLst>
                                    </p:anim>
                                    <p:anim calcmode="lin" valueType="num">
                                      <p:cBhvr additive="base">
                                        <p:cTn id="184" dur="500" fill="hold"/>
                                        <p:tgtEl>
                                          <p:spTgt spid="127"/>
                                        </p:tgtEl>
                                        <p:attrNameLst>
                                          <p:attrName>ppt_y</p:attrName>
                                        </p:attrNameLst>
                                      </p:cBhvr>
                                      <p:tavLst>
                                        <p:tav tm="0">
                                          <p:val>
                                            <p:strVal val="1+#ppt_h/2"/>
                                          </p:val>
                                        </p:tav>
                                        <p:tav tm="100000">
                                          <p:val>
                                            <p:strVal val="#ppt_y"/>
                                          </p:val>
                                        </p:tav>
                                      </p:tavLst>
                                    </p:anim>
                                  </p:childTnLst>
                                </p:cTn>
                              </p:par>
                              <p:par>
                                <p:cTn id="185" presetID="2" presetClass="entr" presetSubtype="8" fill="hold" grpId="0" nodeType="withEffect">
                                  <p:stCondLst>
                                    <p:cond delay="0"/>
                                  </p:stCondLst>
                                  <p:childTnLst>
                                    <p:set>
                                      <p:cBhvr>
                                        <p:cTn id="186" dur="1" fill="hold">
                                          <p:stCondLst>
                                            <p:cond delay="0"/>
                                          </p:stCondLst>
                                        </p:cTn>
                                        <p:tgtEl>
                                          <p:spTgt spid="128"/>
                                        </p:tgtEl>
                                        <p:attrNameLst>
                                          <p:attrName>style.visibility</p:attrName>
                                        </p:attrNameLst>
                                      </p:cBhvr>
                                      <p:to>
                                        <p:strVal val="visible"/>
                                      </p:to>
                                    </p:set>
                                    <p:anim calcmode="lin" valueType="num">
                                      <p:cBhvr additive="base">
                                        <p:cTn id="187" dur="500" fill="hold"/>
                                        <p:tgtEl>
                                          <p:spTgt spid="128"/>
                                        </p:tgtEl>
                                        <p:attrNameLst>
                                          <p:attrName>ppt_x</p:attrName>
                                        </p:attrNameLst>
                                      </p:cBhvr>
                                      <p:tavLst>
                                        <p:tav tm="0">
                                          <p:val>
                                            <p:strVal val="0-#ppt_w/2"/>
                                          </p:val>
                                        </p:tav>
                                        <p:tav tm="100000">
                                          <p:val>
                                            <p:strVal val="#ppt_x"/>
                                          </p:val>
                                        </p:tav>
                                      </p:tavLst>
                                    </p:anim>
                                    <p:anim calcmode="lin" valueType="num">
                                      <p:cBhvr additive="base">
                                        <p:cTn id="188" dur="500" fill="hold"/>
                                        <p:tgtEl>
                                          <p:spTgt spid="128"/>
                                        </p:tgtEl>
                                        <p:attrNameLst>
                                          <p:attrName>ppt_y</p:attrName>
                                        </p:attrNameLst>
                                      </p:cBhvr>
                                      <p:tavLst>
                                        <p:tav tm="0">
                                          <p:val>
                                            <p:strVal val="#ppt_y"/>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29"/>
                                        </p:tgtEl>
                                        <p:attrNameLst>
                                          <p:attrName>style.visibility</p:attrName>
                                        </p:attrNameLst>
                                      </p:cBhvr>
                                      <p:to>
                                        <p:strVal val="visible"/>
                                      </p:to>
                                    </p:set>
                                    <p:anim calcmode="lin" valueType="num">
                                      <p:cBhvr additive="base">
                                        <p:cTn id="191" dur="500" fill="hold"/>
                                        <p:tgtEl>
                                          <p:spTgt spid="129"/>
                                        </p:tgtEl>
                                        <p:attrNameLst>
                                          <p:attrName>ppt_x</p:attrName>
                                        </p:attrNameLst>
                                      </p:cBhvr>
                                      <p:tavLst>
                                        <p:tav tm="0">
                                          <p:val>
                                            <p:strVal val="#ppt_x"/>
                                          </p:val>
                                        </p:tav>
                                        <p:tav tm="100000">
                                          <p:val>
                                            <p:strVal val="#ppt_x"/>
                                          </p:val>
                                        </p:tav>
                                      </p:tavLst>
                                    </p:anim>
                                    <p:anim calcmode="lin" valueType="num">
                                      <p:cBhvr additive="base">
                                        <p:cTn id="192" dur="500" fill="hold"/>
                                        <p:tgtEl>
                                          <p:spTgt spid="129"/>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30"/>
                                        </p:tgtEl>
                                        <p:attrNameLst>
                                          <p:attrName>style.visibility</p:attrName>
                                        </p:attrNameLst>
                                      </p:cBhvr>
                                      <p:to>
                                        <p:strVal val="visible"/>
                                      </p:to>
                                    </p:set>
                                    <p:anim calcmode="lin" valueType="num">
                                      <p:cBhvr additive="base">
                                        <p:cTn id="195" dur="500" fill="hold"/>
                                        <p:tgtEl>
                                          <p:spTgt spid="130"/>
                                        </p:tgtEl>
                                        <p:attrNameLst>
                                          <p:attrName>ppt_x</p:attrName>
                                        </p:attrNameLst>
                                      </p:cBhvr>
                                      <p:tavLst>
                                        <p:tav tm="0">
                                          <p:val>
                                            <p:strVal val="#ppt_x"/>
                                          </p:val>
                                        </p:tav>
                                        <p:tav tm="100000">
                                          <p:val>
                                            <p:strVal val="#ppt_x"/>
                                          </p:val>
                                        </p:tav>
                                      </p:tavLst>
                                    </p:anim>
                                    <p:anim calcmode="lin" valueType="num">
                                      <p:cBhvr additive="base">
                                        <p:cTn id="196" dur="500" fill="hold"/>
                                        <p:tgtEl>
                                          <p:spTgt spid="130"/>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31"/>
                                        </p:tgtEl>
                                        <p:attrNameLst>
                                          <p:attrName>style.visibility</p:attrName>
                                        </p:attrNameLst>
                                      </p:cBhvr>
                                      <p:to>
                                        <p:strVal val="visible"/>
                                      </p:to>
                                    </p:set>
                                    <p:anim calcmode="lin" valueType="num">
                                      <p:cBhvr additive="base">
                                        <p:cTn id="199" dur="500" fill="hold"/>
                                        <p:tgtEl>
                                          <p:spTgt spid="131"/>
                                        </p:tgtEl>
                                        <p:attrNameLst>
                                          <p:attrName>ppt_x</p:attrName>
                                        </p:attrNameLst>
                                      </p:cBhvr>
                                      <p:tavLst>
                                        <p:tav tm="0">
                                          <p:val>
                                            <p:strVal val="#ppt_x"/>
                                          </p:val>
                                        </p:tav>
                                        <p:tav tm="100000">
                                          <p:val>
                                            <p:strVal val="#ppt_x"/>
                                          </p:val>
                                        </p:tav>
                                      </p:tavLst>
                                    </p:anim>
                                    <p:anim calcmode="lin" valueType="num">
                                      <p:cBhvr additive="base">
                                        <p:cTn id="200" dur="500" fill="hold"/>
                                        <p:tgtEl>
                                          <p:spTgt spid="131"/>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32"/>
                                        </p:tgtEl>
                                        <p:attrNameLst>
                                          <p:attrName>style.visibility</p:attrName>
                                        </p:attrNameLst>
                                      </p:cBhvr>
                                      <p:to>
                                        <p:strVal val="visible"/>
                                      </p:to>
                                    </p:set>
                                    <p:anim calcmode="lin" valueType="num">
                                      <p:cBhvr additive="base">
                                        <p:cTn id="203" dur="500" fill="hold"/>
                                        <p:tgtEl>
                                          <p:spTgt spid="132"/>
                                        </p:tgtEl>
                                        <p:attrNameLst>
                                          <p:attrName>ppt_x</p:attrName>
                                        </p:attrNameLst>
                                      </p:cBhvr>
                                      <p:tavLst>
                                        <p:tav tm="0">
                                          <p:val>
                                            <p:strVal val="#ppt_x"/>
                                          </p:val>
                                        </p:tav>
                                        <p:tav tm="100000">
                                          <p:val>
                                            <p:strVal val="#ppt_x"/>
                                          </p:val>
                                        </p:tav>
                                      </p:tavLst>
                                    </p:anim>
                                    <p:anim calcmode="lin" valueType="num">
                                      <p:cBhvr additive="base">
                                        <p:cTn id="204" dur="500" fill="hold"/>
                                        <p:tgtEl>
                                          <p:spTgt spid="132"/>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33"/>
                                        </p:tgtEl>
                                        <p:attrNameLst>
                                          <p:attrName>style.visibility</p:attrName>
                                        </p:attrNameLst>
                                      </p:cBhvr>
                                      <p:to>
                                        <p:strVal val="visible"/>
                                      </p:to>
                                    </p:set>
                                    <p:anim calcmode="lin" valueType="num">
                                      <p:cBhvr additive="base">
                                        <p:cTn id="207" dur="500" fill="hold"/>
                                        <p:tgtEl>
                                          <p:spTgt spid="133"/>
                                        </p:tgtEl>
                                        <p:attrNameLst>
                                          <p:attrName>ppt_x</p:attrName>
                                        </p:attrNameLst>
                                      </p:cBhvr>
                                      <p:tavLst>
                                        <p:tav tm="0">
                                          <p:val>
                                            <p:strVal val="#ppt_x"/>
                                          </p:val>
                                        </p:tav>
                                        <p:tav tm="100000">
                                          <p:val>
                                            <p:strVal val="#ppt_x"/>
                                          </p:val>
                                        </p:tav>
                                      </p:tavLst>
                                    </p:anim>
                                    <p:anim calcmode="lin" valueType="num">
                                      <p:cBhvr additive="base">
                                        <p:cTn id="208" dur="500" fill="hold"/>
                                        <p:tgtEl>
                                          <p:spTgt spid="133"/>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34"/>
                                        </p:tgtEl>
                                        <p:attrNameLst>
                                          <p:attrName>style.visibility</p:attrName>
                                        </p:attrNameLst>
                                      </p:cBhvr>
                                      <p:to>
                                        <p:strVal val="visible"/>
                                      </p:to>
                                    </p:set>
                                    <p:anim calcmode="lin" valueType="num">
                                      <p:cBhvr additive="base">
                                        <p:cTn id="211" dur="500" fill="hold"/>
                                        <p:tgtEl>
                                          <p:spTgt spid="134"/>
                                        </p:tgtEl>
                                        <p:attrNameLst>
                                          <p:attrName>ppt_x</p:attrName>
                                        </p:attrNameLst>
                                      </p:cBhvr>
                                      <p:tavLst>
                                        <p:tav tm="0">
                                          <p:val>
                                            <p:strVal val="#ppt_x"/>
                                          </p:val>
                                        </p:tav>
                                        <p:tav tm="100000">
                                          <p:val>
                                            <p:strVal val="#ppt_x"/>
                                          </p:val>
                                        </p:tav>
                                      </p:tavLst>
                                    </p:anim>
                                    <p:anim calcmode="lin" valueType="num">
                                      <p:cBhvr additive="base">
                                        <p:cTn id="212" dur="500" fill="hold"/>
                                        <p:tgtEl>
                                          <p:spTgt spid="134"/>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35"/>
                                        </p:tgtEl>
                                        <p:attrNameLst>
                                          <p:attrName>style.visibility</p:attrName>
                                        </p:attrNameLst>
                                      </p:cBhvr>
                                      <p:to>
                                        <p:strVal val="visible"/>
                                      </p:to>
                                    </p:set>
                                    <p:anim calcmode="lin" valueType="num">
                                      <p:cBhvr additive="base">
                                        <p:cTn id="215" dur="500" fill="hold"/>
                                        <p:tgtEl>
                                          <p:spTgt spid="135"/>
                                        </p:tgtEl>
                                        <p:attrNameLst>
                                          <p:attrName>ppt_x</p:attrName>
                                        </p:attrNameLst>
                                      </p:cBhvr>
                                      <p:tavLst>
                                        <p:tav tm="0">
                                          <p:val>
                                            <p:strVal val="#ppt_x"/>
                                          </p:val>
                                        </p:tav>
                                        <p:tav tm="100000">
                                          <p:val>
                                            <p:strVal val="#ppt_x"/>
                                          </p:val>
                                        </p:tav>
                                      </p:tavLst>
                                    </p:anim>
                                    <p:anim calcmode="lin" valueType="num">
                                      <p:cBhvr additive="base">
                                        <p:cTn id="216" dur="500" fill="hold"/>
                                        <p:tgtEl>
                                          <p:spTgt spid="135"/>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36"/>
                                        </p:tgtEl>
                                        <p:attrNameLst>
                                          <p:attrName>style.visibility</p:attrName>
                                        </p:attrNameLst>
                                      </p:cBhvr>
                                      <p:to>
                                        <p:strVal val="visible"/>
                                      </p:to>
                                    </p:set>
                                    <p:anim calcmode="lin" valueType="num">
                                      <p:cBhvr additive="base">
                                        <p:cTn id="219" dur="500" fill="hold"/>
                                        <p:tgtEl>
                                          <p:spTgt spid="136"/>
                                        </p:tgtEl>
                                        <p:attrNameLst>
                                          <p:attrName>ppt_x</p:attrName>
                                        </p:attrNameLst>
                                      </p:cBhvr>
                                      <p:tavLst>
                                        <p:tav tm="0">
                                          <p:val>
                                            <p:strVal val="#ppt_x"/>
                                          </p:val>
                                        </p:tav>
                                        <p:tav tm="100000">
                                          <p:val>
                                            <p:strVal val="#ppt_x"/>
                                          </p:val>
                                        </p:tav>
                                      </p:tavLst>
                                    </p:anim>
                                    <p:anim calcmode="lin" valueType="num">
                                      <p:cBhvr additive="base">
                                        <p:cTn id="220" dur="500" fill="hold"/>
                                        <p:tgtEl>
                                          <p:spTgt spid="136"/>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37"/>
                                        </p:tgtEl>
                                        <p:attrNameLst>
                                          <p:attrName>style.visibility</p:attrName>
                                        </p:attrNameLst>
                                      </p:cBhvr>
                                      <p:to>
                                        <p:strVal val="visible"/>
                                      </p:to>
                                    </p:set>
                                    <p:anim calcmode="lin" valueType="num">
                                      <p:cBhvr additive="base">
                                        <p:cTn id="223" dur="500" fill="hold"/>
                                        <p:tgtEl>
                                          <p:spTgt spid="137"/>
                                        </p:tgtEl>
                                        <p:attrNameLst>
                                          <p:attrName>ppt_x</p:attrName>
                                        </p:attrNameLst>
                                      </p:cBhvr>
                                      <p:tavLst>
                                        <p:tav tm="0">
                                          <p:val>
                                            <p:strVal val="#ppt_x"/>
                                          </p:val>
                                        </p:tav>
                                        <p:tav tm="100000">
                                          <p:val>
                                            <p:strVal val="#ppt_x"/>
                                          </p:val>
                                        </p:tav>
                                      </p:tavLst>
                                    </p:anim>
                                    <p:anim calcmode="lin" valueType="num">
                                      <p:cBhvr additive="base">
                                        <p:cTn id="224" dur="500" fill="hold"/>
                                        <p:tgtEl>
                                          <p:spTgt spid="137"/>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38"/>
                                        </p:tgtEl>
                                        <p:attrNameLst>
                                          <p:attrName>style.visibility</p:attrName>
                                        </p:attrNameLst>
                                      </p:cBhvr>
                                      <p:to>
                                        <p:strVal val="visible"/>
                                      </p:to>
                                    </p:set>
                                    <p:anim calcmode="lin" valueType="num">
                                      <p:cBhvr additive="base">
                                        <p:cTn id="227" dur="500" fill="hold"/>
                                        <p:tgtEl>
                                          <p:spTgt spid="138"/>
                                        </p:tgtEl>
                                        <p:attrNameLst>
                                          <p:attrName>ppt_x</p:attrName>
                                        </p:attrNameLst>
                                      </p:cBhvr>
                                      <p:tavLst>
                                        <p:tav tm="0">
                                          <p:val>
                                            <p:strVal val="#ppt_x"/>
                                          </p:val>
                                        </p:tav>
                                        <p:tav tm="100000">
                                          <p:val>
                                            <p:strVal val="#ppt_x"/>
                                          </p:val>
                                        </p:tav>
                                      </p:tavLst>
                                    </p:anim>
                                    <p:anim calcmode="lin" valueType="num">
                                      <p:cBhvr additive="base">
                                        <p:cTn id="228" dur="500" fill="hold"/>
                                        <p:tgtEl>
                                          <p:spTgt spid="138"/>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39"/>
                                        </p:tgtEl>
                                        <p:attrNameLst>
                                          <p:attrName>style.visibility</p:attrName>
                                        </p:attrNameLst>
                                      </p:cBhvr>
                                      <p:to>
                                        <p:strVal val="visible"/>
                                      </p:to>
                                    </p:set>
                                    <p:anim calcmode="lin" valueType="num">
                                      <p:cBhvr additive="base">
                                        <p:cTn id="231" dur="500" fill="hold"/>
                                        <p:tgtEl>
                                          <p:spTgt spid="139"/>
                                        </p:tgtEl>
                                        <p:attrNameLst>
                                          <p:attrName>ppt_x</p:attrName>
                                        </p:attrNameLst>
                                      </p:cBhvr>
                                      <p:tavLst>
                                        <p:tav tm="0">
                                          <p:val>
                                            <p:strVal val="#ppt_x"/>
                                          </p:val>
                                        </p:tav>
                                        <p:tav tm="100000">
                                          <p:val>
                                            <p:strVal val="#ppt_x"/>
                                          </p:val>
                                        </p:tav>
                                      </p:tavLst>
                                    </p:anim>
                                    <p:anim calcmode="lin" valueType="num">
                                      <p:cBhvr additive="base">
                                        <p:cTn id="232" dur="500" fill="hold"/>
                                        <p:tgtEl>
                                          <p:spTgt spid="139"/>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40"/>
                                        </p:tgtEl>
                                        <p:attrNameLst>
                                          <p:attrName>style.visibility</p:attrName>
                                        </p:attrNameLst>
                                      </p:cBhvr>
                                      <p:to>
                                        <p:strVal val="visible"/>
                                      </p:to>
                                    </p:set>
                                    <p:anim calcmode="lin" valueType="num">
                                      <p:cBhvr additive="base">
                                        <p:cTn id="235" dur="500" fill="hold"/>
                                        <p:tgtEl>
                                          <p:spTgt spid="140"/>
                                        </p:tgtEl>
                                        <p:attrNameLst>
                                          <p:attrName>ppt_x</p:attrName>
                                        </p:attrNameLst>
                                      </p:cBhvr>
                                      <p:tavLst>
                                        <p:tav tm="0">
                                          <p:val>
                                            <p:strVal val="#ppt_x"/>
                                          </p:val>
                                        </p:tav>
                                        <p:tav tm="100000">
                                          <p:val>
                                            <p:strVal val="#ppt_x"/>
                                          </p:val>
                                        </p:tav>
                                      </p:tavLst>
                                    </p:anim>
                                    <p:anim calcmode="lin" valueType="num">
                                      <p:cBhvr additive="base">
                                        <p:cTn id="236" dur="500" fill="hold"/>
                                        <p:tgtEl>
                                          <p:spTgt spid="140"/>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41"/>
                                        </p:tgtEl>
                                        <p:attrNameLst>
                                          <p:attrName>style.visibility</p:attrName>
                                        </p:attrNameLst>
                                      </p:cBhvr>
                                      <p:to>
                                        <p:strVal val="visible"/>
                                      </p:to>
                                    </p:set>
                                    <p:anim calcmode="lin" valueType="num">
                                      <p:cBhvr additive="base">
                                        <p:cTn id="239" dur="500" fill="hold"/>
                                        <p:tgtEl>
                                          <p:spTgt spid="141"/>
                                        </p:tgtEl>
                                        <p:attrNameLst>
                                          <p:attrName>ppt_x</p:attrName>
                                        </p:attrNameLst>
                                      </p:cBhvr>
                                      <p:tavLst>
                                        <p:tav tm="0">
                                          <p:val>
                                            <p:strVal val="#ppt_x"/>
                                          </p:val>
                                        </p:tav>
                                        <p:tav tm="100000">
                                          <p:val>
                                            <p:strVal val="#ppt_x"/>
                                          </p:val>
                                        </p:tav>
                                      </p:tavLst>
                                    </p:anim>
                                    <p:anim calcmode="lin" valueType="num">
                                      <p:cBhvr additive="base">
                                        <p:cTn id="240" dur="500" fill="hold"/>
                                        <p:tgtEl>
                                          <p:spTgt spid="141"/>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42"/>
                                        </p:tgtEl>
                                        <p:attrNameLst>
                                          <p:attrName>style.visibility</p:attrName>
                                        </p:attrNameLst>
                                      </p:cBhvr>
                                      <p:to>
                                        <p:strVal val="visible"/>
                                      </p:to>
                                    </p:set>
                                    <p:anim calcmode="lin" valueType="num">
                                      <p:cBhvr additive="base">
                                        <p:cTn id="243" dur="500" fill="hold"/>
                                        <p:tgtEl>
                                          <p:spTgt spid="142"/>
                                        </p:tgtEl>
                                        <p:attrNameLst>
                                          <p:attrName>ppt_x</p:attrName>
                                        </p:attrNameLst>
                                      </p:cBhvr>
                                      <p:tavLst>
                                        <p:tav tm="0">
                                          <p:val>
                                            <p:strVal val="#ppt_x"/>
                                          </p:val>
                                        </p:tav>
                                        <p:tav tm="100000">
                                          <p:val>
                                            <p:strVal val="#ppt_x"/>
                                          </p:val>
                                        </p:tav>
                                      </p:tavLst>
                                    </p:anim>
                                    <p:anim calcmode="lin" valueType="num">
                                      <p:cBhvr additive="base">
                                        <p:cTn id="244" dur="500" fill="hold"/>
                                        <p:tgtEl>
                                          <p:spTgt spid="142"/>
                                        </p:tgtEl>
                                        <p:attrNameLst>
                                          <p:attrName>ppt_y</p:attrName>
                                        </p:attrNameLst>
                                      </p:cBhvr>
                                      <p:tavLst>
                                        <p:tav tm="0">
                                          <p:val>
                                            <p:strVal val="1+#ppt_h/2"/>
                                          </p:val>
                                        </p:tav>
                                        <p:tav tm="100000">
                                          <p:val>
                                            <p:strVal val="#ppt_y"/>
                                          </p:val>
                                        </p:tav>
                                      </p:tavLst>
                                    </p:anim>
                                  </p:childTnLst>
                                </p:cTn>
                              </p:par>
                              <p:par>
                                <p:cTn id="245" presetID="2" presetClass="entr" presetSubtype="1" fill="hold" grpId="0" nodeType="withEffect">
                                  <p:stCondLst>
                                    <p:cond delay="0"/>
                                  </p:stCondLst>
                                  <p:childTnLst>
                                    <p:set>
                                      <p:cBhvr>
                                        <p:cTn id="246" dur="1" fill="hold">
                                          <p:stCondLst>
                                            <p:cond delay="0"/>
                                          </p:stCondLst>
                                        </p:cTn>
                                        <p:tgtEl>
                                          <p:spTgt spid="143"/>
                                        </p:tgtEl>
                                        <p:attrNameLst>
                                          <p:attrName>style.visibility</p:attrName>
                                        </p:attrNameLst>
                                      </p:cBhvr>
                                      <p:to>
                                        <p:strVal val="visible"/>
                                      </p:to>
                                    </p:set>
                                    <p:anim calcmode="lin" valueType="num">
                                      <p:cBhvr additive="base">
                                        <p:cTn id="247" dur="500" fill="hold"/>
                                        <p:tgtEl>
                                          <p:spTgt spid="143"/>
                                        </p:tgtEl>
                                        <p:attrNameLst>
                                          <p:attrName>ppt_x</p:attrName>
                                        </p:attrNameLst>
                                      </p:cBhvr>
                                      <p:tavLst>
                                        <p:tav tm="0">
                                          <p:val>
                                            <p:strVal val="#ppt_x"/>
                                          </p:val>
                                        </p:tav>
                                        <p:tav tm="100000">
                                          <p:val>
                                            <p:strVal val="#ppt_x"/>
                                          </p:val>
                                        </p:tav>
                                      </p:tavLst>
                                    </p:anim>
                                    <p:anim calcmode="lin" valueType="num">
                                      <p:cBhvr additive="base">
                                        <p:cTn id="248" dur="500" fill="hold"/>
                                        <p:tgtEl>
                                          <p:spTgt spid="143"/>
                                        </p:tgtEl>
                                        <p:attrNameLst>
                                          <p:attrName>ppt_y</p:attrName>
                                        </p:attrNameLst>
                                      </p:cBhvr>
                                      <p:tavLst>
                                        <p:tav tm="0">
                                          <p:val>
                                            <p:strVal val="0-#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44"/>
                                        </p:tgtEl>
                                        <p:attrNameLst>
                                          <p:attrName>style.visibility</p:attrName>
                                        </p:attrNameLst>
                                      </p:cBhvr>
                                      <p:to>
                                        <p:strVal val="visible"/>
                                      </p:to>
                                    </p:set>
                                    <p:anim calcmode="lin" valueType="num">
                                      <p:cBhvr additive="base">
                                        <p:cTn id="251" dur="500" fill="hold"/>
                                        <p:tgtEl>
                                          <p:spTgt spid="144"/>
                                        </p:tgtEl>
                                        <p:attrNameLst>
                                          <p:attrName>ppt_x</p:attrName>
                                        </p:attrNameLst>
                                      </p:cBhvr>
                                      <p:tavLst>
                                        <p:tav tm="0">
                                          <p:val>
                                            <p:strVal val="#ppt_x"/>
                                          </p:val>
                                        </p:tav>
                                        <p:tav tm="100000">
                                          <p:val>
                                            <p:strVal val="#ppt_x"/>
                                          </p:val>
                                        </p:tav>
                                      </p:tavLst>
                                    </p:anim>
                                    <p:anim calcmode="lin" valueType="num">
                                      <p:cBhvr additive="base">
                                        <p:cTn id="252" dur="500" fill="hold"/>
                                        <p:tgtEl>
                                          <p:spTgt spid="144"/>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45"/>
                                        </p:tgtEl>
                                        <p:attrNameLst>
                                          <p:attrName>style.visibility</p:attrName>
                                        </p:attrNameLst>
                                      </p:cBhvr>
                                      <p:to>
                                        <p:strVal val="visible"/>
                                      </p:to>
                                    </p:set>
                                    <p:anim calcmode="lin" valueType="num">
                                      <p:cBhvr additive="base">
                                        <p:cTn id="255" dur="500" fill="hold"/>
                                        <p:tgtEl>
                                          <p:spTgt spid="145"/>
                                        </p:tgtEl>
                                        <p:attrNameLst>
                                          <p:attrName>ppt_x</p:attrName>
                                        </p:attrNameLst>
                                      </p:cBhvr>
                                      <p:tavLst>
                                        <p:tav tm="0">
                                          <p:val>
                                            <p:strVal val="#ppt_x"/>
                                          </p:val>
                                        </p:tav>
                                        <p:tav tm="100000">
                                          <p:val>
                                            <p:strVal val="#ppt_x"/>
                                          </p:val>
                                        </p:tav>
                                      </p:tavLst>
                                    </p:anim>
                                    <p:anim calcmode="lin" valueType="num">
                                      <p:cBhvr additive="base">
                                        <p:cTn id="256" dur="500" fill="hold"/>
                                        <p:tgtEl>
                                          <p:spTgt spid="145"/>
                                        </p:tgtEl>
                                        <p:attrNameLst>
                                          <p:attrName>ppt_y</p:attrName>
                                        </p:attrNameLst>
                                      </p:cBhvr>
                                      <p:tavLst>
                                        <p:tav tm="0">
                                          <p:val>
                                            <p:strVal val="1+#ppt_h/2"/>
                                          </p:val>
                                        </p:tav>
                                        <p:tav tm="100000">
                                          <p:val>
                                            <p:strVal val="#ppt_y"/>
                                          </p:val>
                                        </p:tav>
                                      </p:tavLst>
                                    </p:anim>
                                  </p:childTnLst>
                                </p:cTn>
                              </p:par>
                              <p:par>
                                <p:cTn id="257" presetID="2" presetClass="entr" presetSubtype="3" fill="hold" grpId="0" nodeType="withEffect">
                                  <p:stCondLst>
                                    <p:cond delay="0"/>
                                  </p:stCondLst>
                                  <p:childTnLst>
                                    <p:set>
                                      <p:cBhvr>
                                        <p:cTn id="258" dur="1" fill="hold">
                                          <p:stCondLst>
                                            <p:cond delay="0"/>
                                          </p:stCondLst>
                                        </p:cTn>
                                        <p:tgtEl>
                                          <p:spTgt spid="146"/>
                                        </p:tgtEl>
                                        <p:attrNameLst>
                                          <p:attrName>style.visibility</p:attrName>
                                        </p:attrNameLst>
                                      </p:cBhvr>
                                      <p:to>
                                        <p:strVal val="visible"/>
                                      </p:to>
                                    </p:set>
                                    <p:anim calcmode="lin" valueType="num">
                                      <p:cBhvr additive="base">
                                        <p:cTn id="259" dur="500" fill="hold"/>
                                        <p:tgtEl>
                                          <p:spTgt spid="146"/>
                                        </p:tgtEl>
                                        <p:attrNameLst>
                                          <p:attrName>ppt_x</p:attrName>
                                        </p:attrNameLst>
                                      </p:cBhvr>
                                      <p:tavLst>
                                        <p:tav tm="0">
                                          <p:val>
                                            <p:strVal val="1+#ppt_w/2"/>
                                          </p:val>
                                        </p:tav>
                                        <p:tav tm="100000">
                                          <p:val>
                                            <p:strVal val="#ppt_x"/>
                                          </p:val>
                                        </p:tav>
                                      </p:tavLst>
                                    </p:anim>
                                    <p:anim calcmode="lin" valueType="num">
                                      <p:cBhvr additive="base">
                                        <p:cTn id="260" dur="500" fill="hold"/>
                                        <p:tgtEl>
                                          <p:spTgt spid="146"/>
                                        </p:tgtEl>
                                        <p:attrNameLst>
                                          <p:attrName>ppt_y</p:attrName>
                                        </p:attrNameLst>
                                      </p:cBhvr>
                                      <p:tavLst>
                                        <p:tav tm="0">
                                          <p:val>
                                            <p:strVal val="0-#ppt_h/2"/>
                                          </p:val>
                                        </p:tav>
                                        <p:tav tm="100000">
                                          <p:val>
                                            <p:strVal val="#ppt_y"/>
                                          </p:val>
                                        </p:tav>
                                      </p:tavLst>
                                    </p:anim>
                                  </p:childTnLst>
                                </p:cTn>
                              </p:par>
                              <p:par>
                                <p:cTn id="261" presetID="2" presetClass="entr" presetSubtype="2" fill="hold" grpId="0" nodeType="withEffect">
                                  <p:stCondLst>
                                    <p:cond delay="0"/>
                                  </p:stCondLst>
                                  <p:childTnLst>
                                    <p:set>
                                      <p:cBhvr>
                                        <p:cTn id="262" dur="1" fill="hold">
                                          <p:stCondLst>
                                            <p:cond delay="0"/>
                                          </p:stCondLst>
                                        </p:cTn>
                                        <p:tgtEl>
                                          <p:spTgt spid="147"/>
                                        </p:tgtEl>
                                        <p:attrNameLst>
                                          <p:attrName>style.visibility</p:attrName>
                                        </p:attrNameLst>
                                      </p:cBhvr>
                                      <p:to>
                                        <p:strVal val="visible"/>
                                      </p:to>
                                    </p:set>
                                    <p:anim calcmode="lin" valueType="num">
                                      <p:cBhvr additive="base">
                                        <p:cTn id="263" dur="500" fill="hold"/>
                                        <p:tgtEl>
                                          <p:spTgt spid="147"/>
                                        </p:tgtEl>
                                        <p:attrNameLst>
                                          <p:attrName>ppt_x</p:attrName>
                                        </p:attrNameLst>
                                      </p:cBhvr>
                                      <p:tavLst>
                                        <p:tav tm="0">
                                          <p:val>
                                            <p:strVal val="1+#ppt_w/2"/>
                                          </p:val>
                                        </p:tav>
                                        <p:tav tm="100000">
                                          <p:val>
                                            <p:strVal val="#ppt_x"/>
                                          </p:val>
                                        </p:tav>
                                      </p:tavLst>
                                    </p:anim>
                                    <p:anim calcmode="lin" valueType="num">
                                      <p:cBhvr additive="base">
                                        <p:cTn id="264" dur="500" fill="hold"/>
                                        <p:tgtEl>
                                          <p:spTgt spid="147"/>
                                        </p:tgtEl>
                                        <p:attrNameLst>
                                          <p:attrName>ppt_y</p:attrName>
                                        </p:attrNameLst>
                                      </p:cBhvr>
                                      <p:tavLst>
                                        <p:tav tm="0">
                                          <p:val>
                                            <p:strVal val="#ppt_y"/>
                                          </p:val>
                                        </p:tav>
                                        <p:tav tm="100000">
                                          <p:val>
                                            <p:strVal val="#ppt_y"/>
                                          </p:val>
                                        </p:tav>
                                      </p:tavLst>
                                    </p:anim>
                                  </p:childTnLst>
                                </p:cTn>
                              </p:par>
                              <p:par>
                                <p:cTn id="265" presetID="2" presetClass="entr" presetSubtype="12" fill="hold" grpId="0" nodeType="withEffect">
                                  <p:stCondLst>
                                    <p:cond delay="0"/>
                                  </p:stCondLst>
                                  <p:childTnLst>
                                    <p:set>
                                      <p:cBhvr>
                                        <p:cTn id="266" dur="1" fill="hold">
                                          <p:stCondLst>
                                            <p:cond delay="0"/>
                                          </p:stCondLst>
                                        </p:cTn>
                                        <p:tgtEl>
                                          <p:spTgt spid="148"/>
                                        </p:tgtEl>
                                        <p:attrNameLst>
                                          <p:attrName>style.visibility</p:attrName>
                                        </p:attrNameLst>
                                      </p:cBhvr>
                                      <p:to>
                                        <p:strVal val="visible"/>
                                      </p:to>
                                    </p:set>
                                    <p:anim calcmode="lin" valueType="num">
                                      <p:cBhvr additive="base">
                                        <p:cTn id="267" dur="500" fill="hold"/>
                                        <p:tgtEl>
                                          <p:spTgt spid="148"/>
                                        </p:tgtEl>
                                        <p:attrNameLst>
                                          <p:attrName>ppt_x</p:attrName>
                                        </p:attrNameLst>
                                      </p:cBhvr>
                                      <p:tavLst>
                                        <p:tav tm="0">
                                          <p:val>
                                            <p:strVal val="0-#ppt_w/2"/>
                                          </p:val>
                                        </p:tav>
                                        <p:tav tm="100000">
                                          <p:val>
                                            <p:strVal val="#ppt_x"/>
                                          </p:val>
                                        </p:tav>
                                      </p:tavLst>
                                    </p:anim>
                                    <p:anim calcmode="lin" valueType="num">
                                      <p:cBhvr additive="base">
                                        <p:cTn id="268" dur="500" fill="hold"/>
                                        <p:tgtEl>
                                          <p:spTgt spid="148"/>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49"/>
                                        </p:tgtEl>
                                        <p:attrNameLst>
                                          <p:attrName>style.visibility</p:attrName>
                                        </p:attrNameLst>
                                      </p:cBhvr>
                                      <p:to>
                                        <p:strVal val="visible"/>
                                      </p:to>
                                    </p:set>
                                    <p:anim calcmode="lin" valueType="num">
                                      <p:cBhvr additive="base">
                                        <p:cTn id="271" dur="500" fill="hold"/>
                                        <p:tgtEl>
                                          <p:spTgt spid="149"/>
                                        </p:tgtEl>
                                        <p:attrNameLst>
                                          <p:attrName>ppt_x</p:attrName>
                                        </p:attrNameLst>
                                      </p:cBhvr>
                                      <p:tavLst>
                                        <p:tav tm="0">
                                          <p:val>
                                            <p:strVal val="#ppt_x"/>
                                          </p:val>
                                        </p:tav>
                                        <p:tav tm="100000">
                                          <p:val>
                                            <p:strVal val="#ppt_x"/>
                                          </p:val>
                                        </p:tav>
                                      </p:tavLst>
                                    </p:anim>
                                    <p:anim calcmode="lin" valueType="num">
                                      <p:cBhvr additive="base">
                                        <p:cTn id="272" dur="500" fill="hold"/>
                                        <p:tgtEl>
                                          <p:spTgt spid="149"/>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50"/>
                                        </p:tgtEl>
                                        <p:attrNameLst>
                                          <p:attrName>style.visibility</p:attrName>
                                        </p:attrNameLst>
                                      </p:cBhvr>
                                      <p:to>
                                        <p:strVal val="visible"/>
                                      </p:to>
                                    </p:set>
                                    <p:anim calcmode="lin" valueType="num">
                                      <p:cBhvr additive="base">
                                        <p:cTn id="275" dur="500" fill="hold"/>
                                        <p:tgtEl>
                                          <p:spTgt spid="150"/>
                                        </p:tgtEl>
                                        <p:attrNameLst>
                                          <p:attrName>ppt_x</p:attrName>
                                        </p:attrNameLst>
                                      </p:cBhvr>
                                      <p:tavLst>
                                        <p:tav tm="0">
                                          <p:val>
                                            <p:strVal val="#ppt_x"/>
                                          </p:val>
                                        </p:tav>
                                        <p:tav tm="100000">
                                          <p:val>
                                            <p:strVal val="#ppt_x"/>
                                          </p:val>
                                        </p:tav>
                                      </p:tavLst>
                                    </p:anim>
                                    <p:anim calcmode="lin" valueType="num">
                                      <p:cBhvr additive="base">
                                        <p:cTn id="276" dur="500" fill="hold"/>
                                        <p:tgtEl>
                                          <p:spTgt spid="150"/>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51"/>
                                        </p:tgtEl>
                                        <p:attrNameLst>
                                          <p:attrName>style.visibility</p:attrName>
                                        </p:attrNameLst>
                                      </p:cBhvr>
                                      <p:to>
                                        <p:strVal val="visible"/>
                                      </p:to>
                                    </p:set>
                                    <p:anim calcmode="lin" valueType="num">
                                      <p:cBhvr additive="base">
                                        <p:cTn id="279" dur="500" fill="hold"/>
                                        <p:tgtEl>
                                          <p:spTgt spid="151"/>
                                        </p:tgtEl>
                                        <p:attrNameLst>
                                          <p:attrName>ppt_x</p:attrName>
                                        </p:attrNameLst>
                                      </p:cBhvr>
                                      <p:tavLst>
                                        <p:tav tm="0">
                                          <p:val>
                                            <p:strVal val="#ppt_x"/>
                                          </p:val>
                                        </p:tav>
                                        <p:tav tm="100000">
                                          <p:val>
                                            <p:strVal val="#ppt_x"/>
                                          </p:val>
                                        </p:tav>
                                      </p:tavLst>
                                    </p:anim>
                                    <p:anim calcmode="lin" valueType="num">
                                      <p:cBhvr additive="base">
                                        <p:cTn id="280" dur="500" fill="hold"/>
                                        <p:tgtEl>
                                          <p:spTgt spid="151"/>
                                        </p:tgtEl>
                                        <p:attrNameLst>
                                          <p:attrName>ppt_y</p:attrName>
                                        </p:attrNameLst>
                                      </p:cBhvr>
                                      <p:tavLst>
                                        <p:tav tm="0">
                                          <p:val>
                                            <p:strVal val="1+#ppt_h/2"/>
                                          </p:val>
                                        </p:tav>
                                        <p:tav tm="100000">
                                          <p:val>
                                            <p:strVal val="#ppt_y"/>
                                          </p:val>
                                        </p:tav>
                                      </p:tavLst>
                                    </p:anim>
                                  </p:childTnLst>
                                </p:cTn>
                              </p:par>
                              <p:par>
                                <p:cTn id="281" presetID="2" presetClass="entr" presetSubtype="8" fill="hold" grpId="0" nodeType="withEffect">
                                  <p:stCondLst>
                                    <p:cond delay="0"/>
                                  </p:stCondLst>
                                  <p:childTnLst>
                                    <p:set>
                                      <p:cBhvr>
                                        <p:cTn id="282" dur="1" fill="hold">
                                          <p:stCondLst>
                                            <p:cond delay="0"/>
                                          </p:stCondLst>
                                        </p:cTn>
                                        <p:tgtEl>
                                          <p:spTgt spid="152"/>
                                        </p:tgtEl>
                                        <p:attrNameLst>
                                          <p:attrName>style.visibility</p:attrName>
                                        </p:attrNameLst>
                                      </p:cBhvr>
                                      <p:to>
                                        <p:strVal val="visible"/>
                                      </p:to>
                                    </p:set>
                                    <p:anim calcmode="lin" valueType="num">
                                      <p:cBhvr additive="base">
                                        <p:cTn id="283" dur="500" fill="hold"/>
                                        <p:tgtEl>
                                          <p:spTgt spid="152"/>
                                        </p:tgtEl>
                                        <p:attrNameLst>
                                          <p:attrName>ppt_x</p:attrName>
                                        </p:attrNameLst>
                                      </p:cBhvr>
                                      <p:tavLst>
                                        <p:tav tm="0">
                                          <p:val>
                                            <p:strVal val="0-#ppt_w/2"/>
                                          </p:val>
                                        </p:tav>
                                        <p:tav tm="100000">
                                          <p:val>
                                            <p:strVal val="#ppt_x"/>
                                          </p:val>
                                        </p:tav>
                                      </p:tavLst>
                                    </p:anim>
                                    <p:anim calcmode="lin" valueType="num">
                                      <p:cBhvr additive="base">
                                        <p:cTn id="284" dur="500" fill="hold"/>
                                        <p:tgtEl>
                                          <p:spTgt spid="152"/>
                                        </p:tgtEl>
                                        <p:attrNameLst>
                                          <p:attrName>ppt_y</p:attrName>
                                        </p:attrNameLst>
                                      </p:cBhvr>
                                      <p:tavLst>
                                        <p:tav tm="0">
                                          <p:val>
                                            <p:strVal val="#ppt_y"/>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53"/>
                                        </p:tgtEl>
                                        <p:attrNameLst>
                                          <p:attrName>style.visibility</p:attrName>
                                        </p:attrNameLst>
                                      </p:cBhvr>
                                      <p:to>
                                        <p:strVal val="visible"/>
                                      </p:to>
                                    </p:set>
                                    <p:anim calcmode="lin" valueType="num">
                                      <p:cBhvr additive="base">
                                        <p:cTn id="287" dur="500" fill="hold"/>
                                        <p:tgtEl>
                                          <p:spTgt spid="153"/>
                                        </p:tgtEl>
                                        <p:attrNameLst>
                                          <p:attrName>ppt_x</p:attrName>
                                        </p:attrNameLst>
                                      </p:cBhvr>
                                      <p:tavLst>
                                        <p:tav tm="0">
                                          <p:val>
                                            <p:strVal val="#ppt_x"/>
                                          </p:val>
                                        </p:tav>
                                        <p:tav tm="100000">
                                          <p:val>
                                            <p:strVal val="#ppt_x"/>
                                          </p:val>
                                        </p:tav>
                                      </p:tavLst>
                                    </p:anim>
                                    <p:anim calcmode="lin" valueType="num">
                                      <p:cBhvr additive="base">
                                        <p:cTn id="288" dur="500" fill="hold"/>
                                        <p:tgtEl>
                                          <p:spTgt spid="153"/>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54"/>
                                        </p:tgtEl>
                                        <p:attrNameLst>
                                          <p:attrName>style.visibility</p:attrName>
                                        </p:attrNameLst>
                                      </p:cBhvr>
                                      <p:to>
                                        <p:strVal val="visible"/>
                                      </p:to>
                                    </p:set>
                                    <p:anim calcmode="lin" valueType="num">
                                      <p:cBhvr additive="base">
                                        <p:cTn id="291" dur="500" fill="hold"/>
                                        <p:tgtEl>
                                          <p:spTgt spid="154"/>
                                        </p:tgtEl>
                                        <p:attrNameLst>
                                          <p:attrName>ppt_x</p:attrName>
                                        </p:attrNameLst>
                                      </p:cBhvr>
                                      <p:tavLst>
                                        <p:tav tm="0">
                                          <p:val>
                                            <p:strVal val="#ppt_x"/>
                                          </p:val>
                                        </p:tav>
                                        <p:tav tm="100000">
                                          <p:val>
                                            <p:strVal val="#ppt_x"/>
                                          </p:val>
                                        </p:tav>
                                      </p:tavLst>
                                    </p:anim>
                                    <p:anim calcmode="lin" valueType="num">
                                      <p:cBhvr additive="base">
                                        <p:cTn id="292" dur="500" fill="hold"/>
                                        <p:tgtEl>
                                          <p:spTgt spid="154"/>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55"/>
                                        </p:tgtEl>
                                        <p:attrNameLst>
                                          <p:attrName>style.visibility</p:attrName>
                                        </p:attrNameLst>
                                      </p:cBhvr>
                                      <p:to>
                                        <p:strVal val="visible"/>
                                      </p:to>
                                    </p:set>
                                    <p:anim calcmode="lin" valueType="num">
                                      <p:cBhvr additive="base">
                                        <p:cTn id="295" dur="500" fill="hold"/>
                                        <p:tgtEl>
                                          <p:spTgt spid="155"/>
                                        </p:tgtEl>
                                        <p:attrNameLst>
                                          <p:attrName>ppt_x</p:attrName>
                                        </p:attrNameLst>
                                      </p:cBhvr>
                                      <p:tavLst>
                                        <p:tav tm="0">
                                          <p:val>
                                            <p:strVal val="#ppt_x"/>
                                          </p:val>
                                        </p:tav>
                                        <p:tav tm="100000">
                                          <p:val>
                                            <p:strVal val="#ppt_x"/>
                                          </p:val>
                                        </p:tav>
                                      </p:tavLst>
                                    </p:anim>
                                    <p:anim calcmode="lin" valueType="num">
                                      <p:cBhvr additive="base">
                                        <p:cTn id="296" dur="500" fill="hold"/>
                                        <p:tgtEl>
                                          <p:spTgt spid="155"/>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56"/>
                                        </p:tgtEl>
                                        <p:attrNameLst>
                                          <p:attrName>style.visibility</p:attrName>
                                        </p:attrNameLst>
                                      </p:cBhvr>
                                      <p:to>
                                        <p:strVal val="visible"/>
                                      </p:to>
                                    </p:set>
                                    <p:anim calcmode="lin" valueType="num">
                                      <p:cBhvr additive="base">
                                        <p:cTn id="299" dur="500" fill="hold"/>
                                        <p:tgtEl>
                                          <p:spTgt spid="156"/>
                                        </p:tgtEl>
                                        <p:attrNameLst>
                                          <p:attrName>ppt_x</p:attrName>
                                        </p:attrNameLst>
                                      </p:cBhvr>
                                      <p:tavLst>
                                        <p:tav tm="0">
                                          <p:val>
                                            <p:strVal val="#ppt_x"/>
                                          </p:val>
                                        </p:tav>
                                        <p:tav tm="100000">
                                          <p:val>
                                            <p:strVal val="#ppt_x"/>
                                          </p:val>
                                        </p:tav>
                                      </p:tavLst>
                                    </p:anim>
                                    <p:anim calcmode="lin" valueType="num">
                                      <p:cBhvr additive="base">
                                        <p:cTn id="300" dur="500" fill="hold"/>
                                        <p:tgtEl>
                                          <p:spTgt spid="156"/>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57"/>
                                        </p:tgtEl>
                                        <p:attrNameLst>
                                          <p:attrName>style.visibility</p:attrName>
                                        </p:attrNameLst>
                                      </p:cBhvr>
                                      <p:to>
                                        <p:strVal val="visible"/>
                                      </p:to>
                                    </p:set>
                                    <p:anim calcmode="lin" valueType="num">
                                      <p:cBhvr additive="base">
                                        <p:cTn id="303" dur="500" fill="hold"/>
                                        <p:tgtEl>
                                          <p:spTgt spid="157"/>
                                        </p:tgtEl>
                                        <p:attrNameLst>
                                          <p:attrName>ppt_x</p:attrName>
                                        </p:attrNameLst>
                                      </p:cBhvr>
                                      <p:tavLst>
                                        <p:tav tm="0">
                                          <p:val>
                                            <p:strVal val="#ppt_x"/>
                                          </p:val>
                                        </p:tav>
                                        <p:tav tm="100000">
                                          <p:val>
                                            <p:strVal val="#ppt_x"/>
                                          </p:val>
                                        </p:tav>
                                      </p:tavLst>
                                    </p:anim>
                                    <p:anim calcmode="lin" valueType="num">
                                      <p:cBhvr additive="base">
                                        <p:cTn id="304" dur="500" fill="hold"/>
                                        <p:tgtEl>
                                          <p:spTgt spid="157"/>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58"/>
                                        </p:tgtEl>
                                        <p:attrNameLst>
                                          <p:attrName>style.visibility</p:attrName>
                                        </p:attrNameLst>
                                      </p:cBhvr>
                                      <p:to>
                                        <p:strVal val="visible"/>
                                      </p:to>
                                    </p:set>
                                    <p:anim calcmode="lin" valueType="num">
                                      <p:cBhvr additive="base">
                                        <p:cTn id="307" dur="500" fill="hold"/>
                                        <p:tgtEl>
                                          <p:spTgt spid="158"/>
                                        </p:tgtEl>
                                        <p:attrNameLst>
                                          <p:attrName>ppt_x</p:attrName>
                                        </p:attrNameLst>
                                      </p:cBhvr>
                                      <p:tavLst>
                                        <p:tav tm="0">
                                          <p:val>
                                            <p:strVal val="#ppt_x"/>
                                          </p:val>
                                        </p:tav>
                                        <p:tav tm="100000">
                                          <p:val>
                                            <p:strVal val="#ppt_x"/>
                                          </p:val>
                                        </p:tav>
                                      </p:tavLst>
                                    </p:anim>
                                    <p:anim calcmode="lin" valueType="num">
                                      <p:cBhvr additive="base">
                                        <p:cTn id="308" dur="500" fill="hold"/>
                                        <p:tgtEl>
                                          <p:spTgt spid="158"/>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59"/>
                                        </p:tgtEl>
                                        <p:attrNameLst>
                                          <p:attrName>style.visibility</p:attrName>
                                        </p:attrNameLst>
                                      </p:cBhvr>
                                      <p:to>
                                        <p:strVal val="visible"/>
                                      </p:to>
                                    </p:set>
                                    <p:anim calcmode="lin" valueType="num">
                                      <p:cBhvr additive="base">
                                        <p:cTn id="311" dur="500" fill="hold"/>
                                        <p:tgtEl>
                                          <p:spTgt spid="159"/>
                                        </p:tgtEl>
                                        <p:attrNameLst>
                                          <p:attrName>ppt_x</p:attrName>
                                        </p:attrNameLst>
                                      </p:cBhvr>
                                      <p:tavLst>
                                        <p:tav tm="0">
                                          <p:val>
                                            <p:strVal val="#ppt_x"/>
                                          </p:val>
                                        </p:tav>
                                        <p:tav tm="100000">
                                          <p:val>
                                            <p:strVal val="#ppt_x"/>
                                          </p:val>
                                        </p:tav>
                                      </p:tavLst>
                                    </p:anim>
                                    <p:anim calcmode="lin" valueType="num">
                                      <p:cBhvr additive="base">
                                        <p:cTn id="312" dur="500" fill="hold"/>
                                        <p:tgtEl>
                                          <p:spTgt spid="159"/>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60"/>
                                        </p:tgtEl>
                                        <p:attrNameLst>
                                          <p:attrName>style.visibility</p:attrName>
                                        </p:attrNameLst>
                                      </p:cBhvr>
                                      <p:to>
                                        <p:strVal val="visible"/>
                                      </p:to>
                                    </p:set>
                                    <p:anim calcmode="lin" valueType="num">
                                      <p:cBhvr additive="base">
                                        <p:cTn id="315" dur="500" fill="hold"/>
                                        <p:tgtEl>
                                          <p:spTgt spid="160"/>
                                        </p:tgtEl>
                                        <p:attrNameLst>
                                          <p:attrName>ppt_x</p:attrName>
                                        </p:attrNameLst>
                                      </p:cBhvr>
                                      <p:tavLst>
                                        <p:tav tm="0">
                                          <p:val>
                                            <p:strVal val="#ppt_x"/>
                                          </p:val>
                                        </p:tav>
                                        <p:tav tm="100000">
                                          <p:val>
                                            <p:strVal val="#ppt_x"/>
                                          </p:val>
                                        </p:tav>
                                      </p:tavLst>
                                    </p:anim>
                                    <p:anim calcmode="lin" valueType="num">
                                      <p:cBhvr additive="base">
                                        <p:cTn id="316" dur="500" fill="hold"/>
                                        <p:tgtEl>
                                          <p:spTgt spid="160"/>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61"/>
                                        </p:tgtEl>
                                        <p:attrNameLst>
                                          <p:attrName>style.visibility</p:attrName>
                                        </p:attrNameLst>
                                      </p:cBhvr>
                                      <p:to>
                                        <p:strVal val="visible"/>
                                      </p:to>
                                    </p:set>
                                    <p:anim calcmode="lin" valueType="num">
                                      <p:cBhvr additive="base">
                                        <p:cTn id="319" dur="500" fill="hold"/>
                                        <p:tgtEl>
                                          <p:spTgt spid="161"/>
                                        </p:tgtEl>
                                        <p:attrNameLst>
                                          <p:attrName>ppt_x</p:attrName>
                                        </p:attrNameLst>
                                      </p:cBhvr>
                                      <p:tavLst>
                                        <p:tav tm="0">
                                          <p:val>
                                            <p:strVal val="#ppt_x"/>
                                          </p:val>
                                        </p:tav>
                                        <p:tav tm="100000">
                                          <p:val>
                                            <p:strVal val="#ppt_x"/>
                                          </p:val>
                                        </p:tav>
                                      </p:tavLst>
                                    </p:anim>
                                    <p:anim calcmode="lin" valueType="num">
                                      <p:cBhvr additive="base">
                                        <p:cTn id="320" dur="500" fill="hold"/>
                                        <p:tgtEl>
                                          <p:spTgt spid="161"/>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62"/>
                                        </p:tgtEl>
                                        <p:attrNameLst>
                                          <p:attrName>style.visibility</p:attrName>
                                        </p:attrNameLst>
                                      </p:cBhvr>
                                      <p:to>
                                        <p:strVal val="visible"/>
                                      </p:to>
                                    </p:set>
                                    <p:anim calcmode="lin" valueType="num">
                                      <p:cBhvr additive="base">
                                        <p:cTn id="323" dur="500" fill="hold"/>
                                        <p:tgtEl>
                                          <p:spTgt spid="162"/>
                                        </p:tgtEl>
                                        <p:attrNameLst>
                                          <p:attrName>ppt_x</p:attrName>
                                        </p:attrNameLst>
                                      </p:cBhvr>
                                      <p:tavLst>
                                        <p:tav tm="0">
                                          <p:val>
                                            <p:strVal val="#ppt_x"/>
                                          </p:val>
                                        </p:tav>
                                        <p:tav tm="100000">
                                          <p:val>
                                            <p:strVal val="#ppt_x"/>
                                          </p:val>
                                        </p:tav>
                                      </p:tavLst>
                                    </p:anim>
                                    <p:anim calcmode="lin" valueType="num">
                                      <p:cBhvr additive="base">
                                        <p:cTn id="324" dur="500" fill="hold"/>
                                        <p:tgtEl>
                                          <p:spTgt spid="162"/>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63"/>
                                        </p:tgtEl>
                                        <p:attrNameLst>
                                          <p:attrName>style.visibility</p:attrName>
                                        </p:attrNameLst>
                                      </p:cBhvr>
                                      <p:to>
                                        <p:strVal val="visible"/>
                                      </p:to>
                                    </p:set>
                                    <p:anim calcmode="lin" valueType="num">
                                      <p:cBhvr additive="base">
                                        <p:cTn id="327" dur="500" fill="hold"/>
                                        <p:tgtEl>
                                          <p:spTgt spid="163"/>
                                        </p:tgtEl>
                                        <p:attrNameLst>
                                          <p:attrName>ppt_x</p:attrName>
                                        </p:attrNameLst>
                                      </p:cBhvr>
                                      <p:tavLst>
                                        <p:tav tm="0">
                                          <p:val>
                                            <p:strVal val="#ppt_x"/>
                                          </p:val>
                                        </p:tav>
                                        <p:tav tm="100000">
                                          <p:val>
                                            <p:strVal val="#ppt_x"/>
                                          </p:val>
                                        </p:tav>
                                      </p:tavLst>
                                    </p:anim>
                                    <p:anim calcmode="lin" valueType="num">
                                      <p:cBhvr additive="base">
                                        <p:cTn id="328" dur="500" fill="hold"/>
                                        <p:tgtEl>
                                          <p:spTgt spid="163"/>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64"/>
                                        </p:tgtEl>
                                        <p:attrNameLst>
                                          <p:attrName>style.visibility</p:attrName>
                                        </p:attrNameLst>
                                      </p:cBhvr>
                                      <p:to>
                                        <p:strVal val="visible"/>
                                      </p:to>
                                    </p:set>
                                    <p:anim calcmode="lin" valueType="num">
                                      <p:cBhvr additive="base">
                                        <p:cTn id="331" dur="500" fill="hold"/>
                                        <p:tgtEl>
                                          <p:spTgt spid="164"/>
                                        </p:tgtEl>
                                        <p:attrNameLst>
                                          <p:attrName>ppt_x</p:attrName>
                                        </p:attrNameLst>
                                      </p:cBhvr>
                                      <p:tavLst>
                                        <p:tav tm="0">
                                          <p:val>
                                            <p:strVal val="#ppt_x"/>
                                          </p:val>
                                        </p:tav>
                                        <p:tav tm="100000">
                                          <p:val>
                                            <p:strVal val="#ppt_x"/>
                                          </p:val>
                                        </p:tav>
                                      </p:tavLst>
                                    </p:anim>
                                    <p:anim calcmode="lin" valueType="num">
                                      <p:cBhvr additive="base">
                                        <p:cTn id="332" dur="500" fill="hold"/>
                                        <p:tgtEl>
                                          <p:spTgt spid="164"/>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65"/>
                                        </p:tgtEl>
                                        <p:attrNameLst>
                                          <p:attrName>style.visibility</p:attrName>
                                        </p:attrNameLst>
                                      </p:cBhvr>
                                      <p:to>
                                        <p:strVal val="visible"/>
                                      </p:to>
                                    </p:set>
                                    <p:anim calcmode="lin" valueType="num">
                                      <p:cBhvr additive="base">
                                        <p:cTn id="335" dur="500" fill="hold"/>
                                        <p:tgtEl>
                                          <p:spTgt spid="165"/>
                                        </p:tgtEl>
                                        <p:attrNameLst>
                                          <p:attrName>ppt_x</p:attrName>
                                        </p:attrNameLst>
                                      </p:cBhvr>
                                      <p:tavLst>
                                        <p:tav tm="0">
                                          <p:val>
                                            <p:strVal val="#ppt_x"/>
                                          </p:val>
                                        </p:tav>
                                        <p:tav tm="100000">
                                          <p:val>
                                            <p:strVal val="#ppt_x"/>
                                          </p:val>
                                        </p:tav>
                                      </p:tavLst>
                                    </p:anim>
                                    <p:anim calcmode="lin" valueType="num">
                                      <p:cBhvr additive="base">
                                        <p:cTn id="336" dur="500" fill="hold"/>
                                        <p:tgtEl>
                                          <p:spTgt spid="165"/>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66"/>
                                        </p:tgtEl>
                                        <p:attrNameLst>
                                          <p:attrName>style.visibility</p:attrName>
                                        </p:attrNameLst>
                                      </p:cBhvr>
                                      <p:to>
                                        <p:strVal val="visible"/>
                                      </p:to>
                                    </p:set>
                                    <p:anim calcmode="lin" valueType="num">
                                      <p:cBhvr additive="base">
                                        <p:cTn id="339" dur="500" fill="hold"/>
                                        <p:tgtEl>
                                          <p:spTgt spid="166"/>
                                        </p:tgtEl>
                                        <p:attrNameLst>
                                          <p:attrName>ppt_x</p:attrName>
                                        </p:attrNameLst>
                                      </p:cBhvr>
                                      <p:tavLst>
                                        <p:tav tm="0">
                                          <p:val>
                                            <p:strVal val="#ppt_x"/>
                                          </p:val>
                                        </p:tav>
                                        <p:tav tm="100000">
                                          <p:val>
                                            <p:strVal val="#ppt_x"/>
                                          </p:val>
                                        </p:tav>
                                      </p:tavLst>
                                    </p:anim>
                                    <p:anim calcmode="lin" valueType="num">
                                      <p:cBhvr additive="base">
                                        <p:cTn id="340" dur="500" fill="hold"/>
                                        <p:tgtEl>
                                          <p:spTgt spid="166"/>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67"/>
                                        </p:tgtEl>
                                        <p:attrNameLst>
                                          <p:attrName>style.visibility</p:attrName>
                                        </p:attrNameLst>
                                      </p:cBhvr>
                                      <p:to>
                                        <p:strVal val="visible"/>
                                      </p:to>
                                    </p:set>
                                    <p:anim calcmode="lin" valueType="num">
                                      <p:cBhvr additive="base">
                                        <p:cTn id="343" dur="500" fill="hold"/>
                                        <p:tgtEl>
                                          <p:spTgt spid="167"/>
                                        </p:tgtEl>
                                        <p:attrNameLst>
                                          <p:attrName>ppt_x</p:attrName>
                                        </p:attrNameLst>
                                      </p:cBhvr>
                                      <p:tavLst>
                                        <p:tav tm="0">
                                          <p:val>
                                            <p:strVal val="#ppt_x"/>
                                          </p:val>
                                        </p:tav>
                                        <p:tav tm="100000">
                                          <p:val>
                                            <p:strVal val="#ppt_x"/>
                                          </p:val>
                                        </p:tav>
                                      </p:tavLst>
                                    </p:anim>
                                    <p:anim calcmode="lin" valueType="num">
                                      <p:cBhvr additive="base">
                                        <p:cTn id="344" dur="500" fill="hold"/>
                                        <p:tgtEl>
                                          <p:spTgt spid="167"/>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68"/>
                                        </p:tgtEl>
                                        <p:attrNameLst>
                                          <p:attrName>style.visibility</p:attrName>
                                        </p:attrNameLst>
                                      </p:cBhvr>
                                      <p:to>
                                        <p:strVal val="visible"/>
                                      </p:to>
                                    </p:set>
                                    <p:anim calcmode="lin" valueType="num">
                                      <p:cBhvr additive="base">
                                        <p:cTn id="347" dur="500" fill="hold"/>
                                        <p:tgtEl>
                                          <p:spTgt spid="168"/>
                                        </p:tgtEl>
                                        <p:attrNameLst>
                                          <p:attrName>ppt_x</p:attrName>
                                        </p:attrNameLst>
                                      </p:cBhvr>
                                      <p:tavLst>
                                        <p:tav tm="0">
                                          <p:val>
                                            <p:strVal val="#ppt_x"/>
                                          </p:val>
                                        </p:tav>
                                        <p:tav tm="100000">
                                          <p:val>
                                            <p:strVal val="#ppt_x"/>
                                          </p:val>
                                        </p:tav>
                                      </p:tavLst>
                                    </p:anim>
                                    <p:anim calcmode="lin" valueType="num">
                                      <p:cBhvr additive="base">
                                        <p:cTn id="348" dur="500" fill="hold"/>
                                        <p:tgtEl>
                                          <p:spTgt spid="168"/>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69"/>
                                        </p:tgtEl>
                                        <p:attrNameLst>
                                          <p:attrName>style.visibility</p:attrName>
                                        </p:attrNameLst>
                                      </p:cBhvr>
                                      <p:to>
                                        <p:strVal val="visible"/>
                                      </p:to>
                                    </p:set>
                                    <p:anim calcmode="lin" valueType="num">
                                      <p:cBhvr additive="base">
                                        <p:cTn id="351" dur="500" fill="hold"/>
                                        <p:tgtEl>
                                          <p:spTgt spid="169"/>
                                        </p:tgtEl>
                                        <p:attrNameLst>
                                          <p:attrName>ppt_x</p:attrName>
                                        </p:attrNameLst>
                                      </p:cBhvr>
                                      <p:tavLst>
                                        <p:tav tm="0">
                                          <p:val>
                                            <p:strVal val="#ppt_x"/>
                                          </p:val>
                                        </p:tav>
                                        <p:tav tm="100000">
                                          <p:val>
                                            <p:strVal val="#ppt_x"/>
                                          </p:val>
                                        </p:tav>
                                      </p:tavLst>
                                    </p:anim>
                                    <p:anim calcmode="lin" valueType="num">
                                      <p:cBhvr additive="base">
                                        <p:cTn id="352" dur="500" fill="hold"/>
                                        <p:tgtEl>
                                          <p:spTgt spid="169"/>
                                        </p:tgtEl>
                                        <p:attrNameLst>
                                          <p:attrName>ppt_y</p:attrName>
                                        </p:attrNameLst>
                                      </p:cBhvr>
                                      <p:tavLst>
                                        <p:tav tm="0">
                                          <p:val>
                                            <p:strVal val="1+#ppt_h/2"/>
                                          </p:val>
                                        </p:tav>
                                        <p:tav tm="100000">
                                          <p:val>
                                            <p:strVal val="#ppt_y"/>
                                          </p:val>
                                        </p:tav>
                                      </p:tavLst>
                                    </p:anim>
                                  </p:childTnLst>
                                </p:cTn>
                              </p:par>
                              <p:par>
                                <p:cTn id="353" presetID="1" presetClass="entr" presetSubtype="0" fill="hold" nodeType="withEffect">
                                  <p:stCondLst>
                                    <p:cond delay="0"/>
                                  </p:stCondLst>
                                  <p:childTnLst>
                                    <p:set>
                                      <p:cBhvr>
                                        <p:cTn id="354" dur="1" fill="hold">
                                          <p:stCondLst>
                                            <p:cond delay="0"/>
                                          </p:stCondLst>
                                        </p:cTn>
                                        <p:tgtEl>
                                          <p:spTgt spid="171"/>
                                        </p:tgtEl>
                                        <p:attrNameLst>
                                          <p:attrName>style.visibility</p:attrName>
                                        </p:attrNameLst>
                                      </p:cBhvr>
                                      <p:to>
                                        <p:strVal val="visible"/>
                                      </p:to>
                                    </p:set>
                                  </p:childTnLst>
                                </p:cTn>
                              </p:par>
                              <p:par>
                                <p:cTn id="355" presetID="53" presetClass="entr" presetSubtype="16" fill="hold" nodeType="withEffect">
                                  <p:stCondLst>
                                    <p:cond delay="0"/>
                                  </p:stCondLst>
                                  <p:childTnLst>
                                    <p:set>
                                      <p:cBhvr>
                                        <p:cTn id="356" dur="1" fill="hold">
                                          <p:stCondLst>
                                            <p:cond delay="0"/>
                                          </p:stCondLst>
                                        </p:cTn>
                                        <p:tgtEl>
                                          <p:spTgt spid="171"/>
                                        </p:tgtEl>
                                        <p:attrNameLst>
                                          <p:attrName>style.visibility</p:attrName>
                                        </p:attrNameLst>
                                      </p:cBhvr>
                                      <p:to>
                                        <p:strVal val="visible"/>
                                      </p:to>
                                    </p:set>
                                    <p:anim calcmode="lin" valueType="num">
                                      <p:cBhvr>
                                        <p:cTn id="357" dur="1000" fill="hold"/>
                                        <p:tgtEl>
                                          <p:spTgt spid="171"/>
                                        </p:tgtEl>
                                        <p:attrNameLst>
                                          <p:attrName>ppt_w</p:attrName>
                                        </p:attrNameLst>
                                      </p:cBhvr>
                                      <p:tavLst>
                                        <p:tav tm="0">
                                          <p:val>
                                            <p:fltVal val="0"/>
                                          </p:val>
                                        </p:tav>
                                        <p:tav tm="100000">
                                          <p:val>
                                            <p:strVal val="#ppt_w"/>
                                          </p:val>
                                        </p:tav>
                                      </p:tavLst>
                                    </p:anim>
                                    <p:anim calcmode="lin" valueType="num">
                                      <p:cBhvr>
                                        <p:cTn id="358" dur="1000" fill="hold"/>
                                        <p:tgtEl>
                                          <p:spTgt spid="171"/>
                                        </p:tgtEl>
                                        <p:attrNameLst>
                                          <p:attrName>ppt_h</p:attrName>
                                        </p:attrNameLst>
                                      </p:cBhvr>
                                      <p:tavLst>
                                        <p:tav tm="0">
                                          <p:val>
                                            <p:fltVal val="0"/>
                                          </p:val>
                                        </p:tav>
                                        <p:tav tm="100000">
                                          <p:val>
                                            <p:strVal val="#ppt_h"/>
                                          </p:val>
                                        </p:tav>
                                      </p:tavLst>
                                    </p:anim>
                                    <p:animEffect transition="in" filter="fade">
                                      <p:cBhvr>
                                        <p:cTn id="359" dur="1000"/>
                                        <p:tgtEl>
                                          <p:spTgt spid="171"/>
                                        </p:tgtEl>
                                      </p:cBhvr>
                                    </p:animEffect>
                                  </p:childTnLst>
                                </p:cTn>
                              </p:par>
                              <p:par>
                                <p:cTn id="360" presetID="64" presetClass="path" presetSubtype="0" fill="hold" nodeType="withEffect">
                                  <p:stCondLst>
                                    <p:cond delay="0"/>
                                  </p:stCondLst>
                                  <p:childTnLst>
                                    <p:animMotion origin="layout" path="M -2.33303E-6 -4.81481E-6 L -0.90301 -0.31504 " pathEditMode="relative" rAng="0" ptsTypes="AA">
                                      <p:cBhvr>
                                        <p:cTn id="361" dur="1000" spd="-100000" fill="hold"/>
                                        <p:tgtEl>
                                          <p:spTgt spid="171"/>
                                        </p:tgtEl>
                                        <p:attrNameLst>
                                          <p:attrName>ppt_x</p:attrName>
                                          <p:attrName>ppt_y</p:attrName>
                                        </p:attrNameLst>
                                      </p:cBhvr>
                                      <p:rCtr x="-45150" y="-15764"/>
                                    </p:animMotion>
                                  </p:childTnLst>
                                </p:cTn>
                              </p:par>
                            </p:childTnLst>
                          </p:cTn>
                        </p:par>
                        <p:par>
                          <p:cTn id="362" fill="hold">
                            <p:stCondLst>
                              <p:cond delay="2500"/>
                            </p:stCondLst>
                            <p:childTnLst>
                              <p:par>
                                <p:cTn id="363" presetID="22" presetClass="entr" presetSubtype="1" fill="hold" nodeType="afterEffect">
                                  <p:stCondLst>
                                    <p:cond delay="0"/>
                                  </p:stCondLst>
                                  <p:childTnLst>
                                    <p:set>
                                      <p:cBhvr>
                                        <p:cTn id="364" dur="1" fill="hold">
                                          <p:stCondLst>
                                            <p:cond delay="0"/>
                                          </p:stCondLst>
                                        </p:cTn>
                                        <p:tgtEl>
                                          <p:spTgt spid="170"/>
                                        </p:tgtEl>
                                        <p:attrNameLst>
                                          <p:attrName>style.visibility</p:attrName>
                                        </p:attrNameLst>
                                      </p:cBhvr>
                                      <p:to>
                                        <p:strVal val="visible"/>
                                      </p:to>
                                    </p:set>
                                    <p:animEffect transition="in" filter="wipe(up)">
                                      <p:cBhvr>
                                        <p:cTn id="365" dur="500"/>
                                        <p:tgtEl>
                                          <p:spTgt spid="170"/>
                                        </p:tgtEl>
                                      </p:cBhvr>
                                    </p:animEffect>
                                  </p:childTnLst>
                                </p:cTn>
                              </p:par>
                            </p:childTnLst>
                          </p:cTn>
                        </p:par>
                        <p:par>
                          <p:cTn id="366" fill="hold">
                            <p:stCondLst>
                              <p:cond delay="3000"/>
                            </p:stCondLst>
                            <p:childTnLst>
                              <p:par>
                                <p:cTn id="367" presetID="22" presetClass="entr" presetSubtype="8" fill="hold" grpId="0" nodeType="afterEffect">
                                  <p:stCondLst>
                                    <p:cond delay="0"/>
                                  </p:stCondLst>
                                  <p:childTnLst>
                                    <p:set>
                                      <p:cBhvr>
                                        <p:cTn id="368" dur="1" fill="hold">
                                          <p:stCondLst>
                                            <p:cond delay="0"/>
                                          </p:stCondLst>
                                        </p:cTn>
                                        <p:tgtEl>
                                          <p:spTgt spid="174"/>
                                        </p:tgtEl>
                                        <p:attrNameLst>
                                          <p:attrName>style.visibility</p:attrName>
                                        </p:attrNameLst>
                                      </p:cBhvr>
                                      <p:to>
                                        <p:strVal val="visible"/>
                                      </p:to>
                                    </p:set>
                                    <p:animEffect transition="in" filter="wipe(left)">
                                      <p:cBhvr>
                                        <p:cTn id="369" dur="400"/>
                                        <p:tgtEl>
                                          <p:spTgt spid="174"/>
                                        </p:tgtEl>
                                      </p:cBhvr>
                                    </p:animEffect>
                                  </p:childTnLst>
                                </p:cTn>
                              </p:par>
                            </p:childTnLst>
                          </p:cTn>
                        </p:par>
                        <p:par>
                          <p:cTn id="370" fill="hold">
                            <p:stCondLst>
                              <p:cond delay="3500"/>
                            </p:stCondLst>
                            <p:childTnLst>
                              <p:par>
                                <p:cTn id="371" presetID="22" presetClass="entr" presetSubtype="8" fill="hold" grpId="0" nodeType="afterEffect">
                                  <p:stCondLst>
                                    <p:cond delay="0"/>
                                  </p:stCondLst>
                                  <p:childTnLst>
                                    <p:set>
                                      <p:cBhvr>
                                        <p:cTn id="372" dur="1" fill="hold">
                                          <p:stCondLst>
                                            <p:cond delay="0"/>
                                          </p:stCondLst>
                                        </p:cTn>
                                        <p:tgtEl>
                                          <p:spTgt spid="175"/>
                                        </p:tgtEl>
                                        <p:attrNameLst>
                                          <p:attrName>style.visibility</p:attrName>
                                        </p:attrNameLst>
                                      </p:cBhvr>
                                      <p:to>
                                        <p:strVal val="visible"/>
                                      </p:to>
                                    </p:set>
                                    <p:animEffect transition="in" filter="wipe(left)">
                                      <p:cBhvr>
                                        <p:cTn id="373" dur="400"/>
                                        <p:tgtEl>
                                          <p:spTgt spid="175"/>
                                        </p:tgtEl>
                                      </p:cBhvr>
                                    </p:animEffect>
                                  </p:childTnLst>
                                </p:cTn>
                              </p:par>
                              <p:par>
                                <p:cTn id="374" presetID="1" presetClass="entr" presetSubtype="0" fill="hold" nodeType="withEffect">
                                  <p:stCondLst>
                                    <p:cond delay="0"/>
                                  </p:stCondLst>
                                  <p:childTnLst>
                                    <p:set>
                                      <p:cBhvr>
                                        <p:cTn id="375" dur="1" fill="hold">
                                          <p:stCondLst>
                                            <p:cond delay="0"/>
                                          </p:stCondLst>
                                        </p:cTn>
                                        <p:tgtEl>
                                          <p:spTgt spid="177"/>
                                        </p:tgtEl>
                                        <p:attrNameLst>
                                          <p:attrName>style.visibility</p:attrName>
                                        </p:attrNameLst>
                                      </p:cBhvr>
                                      <p:to>
                                        <p:strVal val="visible"/>
                                      </p:to>
                                    </p:set>
                                  </p:childTnLst>
                                </p:cTn>
                              </p:par>
                              <p:par>
                                <p:cTn id="376" presetID="53" presetClass="entr" presetSubtype="16" fill="hold" nodeType="withEffect">
                                  <p:stCondLst>
                                    <p:cond delay="0"/>
                                  </p:stCondLst>
                                  <p:childTnLst>
                                    <p:set>
                                      <p:cBhvr>
                                        <p:cTn id="377" dur="1" fill="hold">
                                          <p:stCondLst>
                                            <p:cond delay="0"/>
                                          </p:stCondLst>
                                        </p:cTn>
                                        <p:tgtEl>
                                          <p:spTgt spid="177"/>
                                        </p:tgtEl>
                                        <p:attrNameLst>
                                          <p:attrName>style.visibility</p:attrName>
                                        </p:attrNameLst>
                                      </p:cBhvr>
                                      <p:to>
                                        <p:strVal val="visible"/>
                                      </p:to>
                                    </p:set>
                                    <p:anim calcmode="lin" valueType="num">
                                      <p:cBhvr>
                                        <p:cTn id="378" dur="1000" fill="hold"/>
                                        <p:tgtEl>
                                          <p:spTgt spid="177"/>
                                        </p:tgtEl>
                                        <p:attrNameLst>
                                          <p:attrName>ppt_w</p:attrName>
                                        </p:attrNameLst>
                                      </p:cBhvr>
                                      <p:tavLst>
                                        <p:tav tm="0">
                                          <p:val>
                                            <p:fltVal val="0"/>
                                          </p:val>
                                        </p:tav>
                                        <p:tav tm="100000">
                                          <p:val>
                                            <p:strVal val="#ppt_w"/>
                                          </p:val>
                                        </p:tav>
                                      </p:tavLst>
                                    </p:anim>
                                    <p:anim calcmode="lin" valueType="num">
                                      <p:cBhvr>
                                        <p:cTn id="379" dur="1000" fill="hold"/>
                                        <p:tgtEl>
                                          <p:spTgt spid="177"/>
                                        </p:tgtEl>
                                        <p:attrNameLst>
                                          <p:attrName>ppt_h</p:attrName>
                                        </p:attrNameLst>
                                      </p:cBhvr>
                                      <p:tavLst>
                                        <p:tav tm="0">
                                          <p:val>
                                            <p:fltVal val="0"/>
                                          </p:val>
                                        </p:tav>
                                        <p:tav tm="100000">
                                          <p:val>
                                            <p:strVal val="#ppt_h"/>
                                          </p:val>
                                        </p:tav>
                                      </p:tavLst>
                                    </p:anim>
                                    <p:animEffect transition="in" filter="fade">
                                      <p:cBhvr>
                                        <p:cTn id="380" dur="1000"/>
                                        <p:tgtEl>
                                          <p:spTgt spid="177"/>
                                        </p:tgtEl>
                                      </p:cBhvr>
                                    </p:animEffect>
                                  </p:childTnLst>
                                </p:cTn>
                              </p:par>
                              <p:par>
                                <p:cTn id="381" presetID="64" presetClass="path" presetSubtype="0" fill="hold" nodeType="withEffect">
                                  <p:stCondLst>
                                    <p:cond delay="0"/>
                                  </p:stCondLst>
                                  <p:childTnLst>
                                    <p:animMotion origin="layout" path="M -1.13657E-6 -3.7037E-7 L -0.90301 -0.31505 " pathEditMode="relative" rAng="0" ptsTypes="AA">
                                      <p:cBhvr>
                                        <p:cTn id="382" dur="1000" spd="-100000" fill="hold"/>
                                        <p:tgtEl>
                                          <p:spTgt spid="177"/>
                                        </p:tgtEl>
                                        <p:attrNameLst>
                                          <p:attrName>ppt_x</p:attrName>
                                          <p:attrName>ppt_y</p:attrName>
                                        </p:attrNameLst>
                                      </p:cBhvr>
                                      <p:rCtr x="-45150" y="-15764"/>
                                    </p:animMotion>
                                  </p:childTnLst>
                                </p:cTn>
                              </p:par>
                            </p:childTnLst>
                          </p:cTn>
                        </p:par>
                        <p:par>
                          <p:cTn id="383" fill="hold">
                            <p:stCondLst>
                              <p:cond delay="4000"/>
                            </p:stCondLst>
                            <p:childTnLst>
                              <p:par>
                                <p:cTn id="384" presetID="22" presetClass="entr" presetSubtype="1" fill="hold" nodeType="afterEffect">
                                  <p:stCondLst>
                                    <p:cond delay="0"/>
                                  </p:stCondLst>
                                  <p:childTnLst>
                                    <p:set>
                                      <p:cBhvr>
                                        <p:cTn id="385" dur="1" fill="hold">
                                          <p:stCondLst>
                                            <p:cond delay="0"/>
                                          </p:stCondLst>
                                        </p:cTn>
                                        <p:tgtEl>
                                          <p:spTgt spid="176"/>
                                        </p:tgtEl>
                                        <p:attrNameLst>
                                          <p:attrName>style.visibility</p:attrName>
                                        </p:attrNameLst>
                                      </p:cBhvr>
                                      <p:to>
                                        <p:strVal val="visible"/>
                                      </p:to>
                                    </p:set>
                                    <p:animEffect transition="in" filter="wipe(up)">
                                      <p:cBhvr>
                                        <p:cTn id="386" dur="500"/>
                                        <p:tgtEl>
                                          <p:spTgt spid="176"/>
                                        </p:tgtEl>
                                      </p:cBhvr>
                                    </p:animEffect>
                                  </p:childTnLst>
                                </p:cTn>
                              </p:par>
                            </p:childTnLst>
                          </p:cTn>
                        </p:par>
                        <p:par>
                          <p:cTn id="387" fill="hold">
                            <p:stCondLst>
                              <p:cond delay="4500"/>
                            </p:stCondLst>
                            <p:childTnLst>
                              <p:par>
                                <p:cTn id="388" presetID="22" presetClass="entr" presetSubtype="8" fill="hold" grpId="0" nodeType="afterEffect">
                                  <p:stCondLst>
                                    <p:cond delay="0"/>
                                  </p:stCondLst>
                                  <p:childTnLst>
                                    <p:set>
                                      <p:cBhvr>
                                        <p:cTn id="389" dur="1" fill="hold">
                                          <p:stCondLst>
                                            <p:cond delay="0"/>
                                          </p:stCondLst>
                                        </p:cTn>
                                        <p:tgtEl>
                                          <p:spTgt spid="180"/>
                                        </p:tgtEl>
                                        <p:attrNameLst>
                                          <p:attrName>style.visibility</p:attrName>
                                        </p:attrNameLst>
                                      </p:cBhvr>
                                      <p:to>
                                        <p:strVal val="visible"/>
                                      </p:to>
                                    </p:set>
                                    <p:animEffect transition="in" filter="wipe(left)">
                                      <p:cBhvr>
                                        <p:cTn id="390" dur="400"/>
                                        <p:tgtEl>
                                          <p:spTgt spid="180"/>
                                        </p:tgtEl>
                                      </p:cBhvr>
                                    </p:animEffect>
                                  </p:childTnLst>
                                </p:cTn>
                              </p:par>
                            </p:childTnLst>
                          </p:cTn>
                        </p:par>
                        <p:par>
                          <p:cTn id="391" fill="hold">
                            <p:stCondLst>
                              <p:cond delay="5000"/>
                            </p:stCondLst>
                            <p:childTnLst>
                              <p:par>
                                <p:cTn id="392" presetID="22" presetClass="entr" presetSubtype="8" fill="hold" grpId="0" nodeType="afterEffect">
                                  <p:stCondLst>
                                    <p:cond delay="0"/>
                                  </p:stCondLst>
                                  <p:childTnLst>
                                    <p:set>
                                      <p:cBhvr>
                                        <p:cTn id="393" dur="1" fill="hold">
                                          <p:stCondLst>
                                            <p:cond delay="0"/>
                                          </p:stCondLst>
                                        </p:cTn>
                                        <p:tgtEl>
                                          <p:spTgt spid="181"/>
                                        </p:tgtEl>
                                        <p:attrNameLst>
                                          <p:attrName>style.visibility</p:attrName>
                                        </p:attrNameLst>
                                      </p:cBhvr>
                                      <p:to>
                                        <p:strVal val="visible"/>
                                      </p:to>
                                    </p:set>
                                    <p:animEffect transition="in" filter="wipe(left)">
                                      <p:cBhvr>
                                        <p:cTn id="394" dur="400"/>
                                        <p:tgtEl>
                                          <p:spTgt spid="181"/>
                                        </p:tgtEl>
                                      </p:cBhvr>
                                    </p:animEffect>
                                  </p:childTnLst>
                                </p:cTn>
                              </p:par>
                              <p:par>
                                <p:cTn id="395" presetID="1" presetClass="entr" presetSubtype="0" fill="hold" nodeType="withEffect">
                                  <p:stCondLst>
                                    <p:cond delay="0"/>
                                  </p:stCondLst>
                                  <p:childTnLst>
                                    <p:set>
                                      <p:cBhvr>
                                        <p:cTn id="396" dur="1" fill="hold">
                                          <p:stCondLst>
                                            <p:cond delay="0"/>
                                          </p:stCondLst>
                                        </p:cTn>
                                        <p:tgtEl>
                                          <p:spTgt spid="183"/>
                                        </p:tgtEl>
                                        <p:attrNameLst>
                                          <p:attrName>style.visibility</p:attrName>
                                        </p:attrNameLst>
                                      </p:cBhvr>
                                      <p:to>
                                        <p:strVal val="visible"/>
                                      </p:to>
                                    </p:set>
                                  </p:childTnLst>
                                </p:cTn>
                              </p:par>
                              <p:par>
                                <p:cTn id="397" presetID="53" presetClass="entr" presetSubtype="16" fill="hold" nodeType="withEffect">
                                  <p:stCondLst>
                                    <p:cond delay="0"/>
                                  </p:stCondLst>
                                  <p:childTnLst>
                                    <p:set>
                                      <p:cBhvr>
                                        <p:cTn id="398" dur="1" fill="hold">
                                          <p:stCondLst>
                                            <p:cond delay="0"/>
                                          </p:stCondLst>
                                        </p:cTn>
                                        <p:tgtEl>
                                          <p:spTgt spid="183"/>
                                        </p:tgtEl>
                                        <p:attrNameLst>
                                          <p:attrName>style.visibility</p:attrName>
                                        </p:attrNameLst>
                                      </p:cBhvr>
                                      <p:to>
                                        <p:strVal val="visible"/>
                                      </p:to>
                                    </p:set>
                                    <p:anim calcmode="lin" valueType="num">
                                      <p:cBhvr>
                                        <p:cTn id="399" dur="1000" fill="hold"/>
                                        <p:tgtEl>
                                          <p:spTgt spid="183"/>
                                        </p:tgtEl>
                                        <p:attrNameLst>
                                          <p:attrName>ppt_w</p:attrName>
                                        </p:attrNameLst>
                                      </p:cBhvr>
                                      <p:tavLst>
                                        <p:tav tm="0">
                                          <p:val>
                                            <p:fltVal val="0"/>
                                          </p:val>
                                        </p:tav>
                                        <p:tav tm="100000">
                                          <p:val>
                                            <p:strVal val="#ppt_w"/>
                                          </p:val>
                                        </p:tav>
                                      </p:tavLst>
                                    </p:anim>
                                    <p:anim calcmode="lin" valueType="num">
                                      <p:cBhvr>
                                        <p:cTn id="400" dur="1000" fill="hold"/>
                                        <p:tgtEl>
                                          <p:spTgt spid="183"/>
                                        </p:tgtEl>
                                        <p:attrNameLst>
                                          <p:attrName>ppt_h</p:attrName>
                                        </p:attrNameLst>
                                      </p:cBhvr>
                                      <p:tavLst>
                                        <p:tav tm="0">
                                          <p:val>
                                            <p:fltVal val="0"/>
                                          </p:val>
                                        </p:tav>
                                        <p:tav tm="100000">
                                          <p:val>
                                            <p:strVal val="#ppt_h"/>
                                          </p:val>
                                        </p:tav>
                                      </p:tavLst>
                                    </p:anim>
                                    <p:animEffect transition="in" filter="fade">
                                      <p:cBhvr>
                                        <p:cTn id="401" dur="1000"/>
                                        <p:tgtEl>
                                          <p:spTgt spid="183"/>
                                        </p:tgtEl>
                                      </p:cBhvr>
                                    </p:animEffect>
                                  </p:childTnLst>
                                </p:cTn>
                              </p:par>
                              <p:par>
                                <p:cTn id="402" presetID="64" presetClass="path" presetSubtype="0" fill="hold" nodeType="withEffect">
                                  <p:stCondLst>
                                    <p:cond delay="0"/>
                                  </p:stCondLst>
                                  <p:childTnLst>
                                    <p:animMotion origin="layout" path="M -1.13657E-6 2.22222E-6 L -0.90301 -0.31505 " pathEditMode="relative" rAng="0" ptsTypes="AA">
                                      <p:cBhvr>
                                        <p:cTn id="403" dur="1000" spd="-100000" fill="hold"/>
                                        <p:tgtEl>
                                          <p:spTgt spid="183"/>
                                        </p:tgtEl>
                                        <p:attrNameLst>
                                          <p:attrName>ppt_x</p:attrName>
                                          <p:attrName>ppt_y</p:attrName>
                                        </p:attrNameLst>
                                      </p:cBhvr>
                                      <p:rCtr x="-45150" y="-15764"/>
                                    </p:animMotion>
                                  </p:childTnLst>
                                </p:cTn>
                              </p:par>
                            </p:childTnLst>
                          </p:cTn>
                        </p:par>
                        <p:par>
                          <p:cTn id="404" fill="hold">
                            <p:stCondLst>
                              <p:cond delay="5500"/>
                            </p:stCondLst>
                            <p:childTnLst>
                              <p:par>
                                <p:cTn id="405" presetID="22" presetClass="entr" presetSubtype="1" fill="hold" nodeType="afterEffect">
                                  <p:stCondLst>
                                    <p:cond delay="0"/>
                                  </p:stCondLst>
                                  <p:childTnLst>
                                    <p:set>
                                      <p:cBhvr>
                                        <p:cTn id="406" dur="1" fill="hold">
                                          <p:stCondLst>
                                            <p:cond delay="0"/>
                                          </p:stCondLst>
                                        </p:cTn>
                                        <p:tgtEl>
                                          <p:spTgt spid="182"/>
                                        </p:tgtEl>
                                        <p:attrNameLst>
                                          <p:attrName>style.visibility</p:attrName>
                                        </p:attrNameLst>
                                      </p:cBhvr>
                                      <p:to>
                                        <p:strVal val="visible"/>
                                      </p:to>
                                    </p:set>
                                    <p:animEffect transition="in" filter="wipe(up)">
                                      <p:cBhvr>
                                        <p:cTn id="407" dur="500"/>
                                        <p:tgtEl>
                                          <p:spTgt spid="182"/>
                                        </p:tgtEl>
                                      </p:cBhvr>
                                    </p:animEffect>
                                  </p:childTnLst>
                                </p:cTn>
                              </p:par>
                            </p:childTnLst>
                          </p:cTn>
                        </p:par>
                        <p:par>
                          <p:cTn id="408" fill="hold">
                            <p:stCondLst>
                              <p:cond delay="6000"/>
                            </p:stCondLst>
                            <p:childTnLst>
                              <p:par>
                                <p:cTn id="409" presetID="22" presetClass="entr" presetSubtype="8" fill="hold" grpId="0" nodeType="afterEffect">
                                  <p:stCondLst>
                                    <p:cond delay="0"/>
                                  </p:stCondLst>
                                  <p:childTnLst>
                                    <p:set>
                                      <p:cBhvr>
                                        <p:cTn id="410" dur="1" fill="hold">
                                          <p:stCondLst>
                                            <p:cond delay="0"/>
                                          </p:stCondLst>
                                        </p:cTn>
                                        <p:tgtEl>
                                          <p:spTgt spid="186"/>
                                        </p:tgtEl>
                                        <p:attrNameLst>
                                          <p:attrName>style.visibility</p:attrName>
                                        </p:attrNameLst>
                                      </p:cBhvr>
                                      <p:to>
                                        <p:strVal val="visible"/>
                                      </p:to>
                                    </p:set>
                                    <p:animEffect transition="in" filter="wipe(left)">
                                      <p:cBhvr>
                                        <p:cTn id="411" dur="400"/>
                                        <p:tgtEl>
                                          <p:spTgt spid="186"/>
                                        </p:tgtEl>
                                      </p:cBhvr>
                                    </p:animEffect>
                                  </p:childTnLst>
                                </p:cTn>
                              </p:par>
                            </p:childTnLst>
                          </p:cTn>
                        </p:par>
                        <p:par>
                          <p:cTn id="412" fill="hold">
                            <p:stCondLst>
                              <p:cond delay="6500"/>
                            </p:stCondLst>
                            <p:childTnLst>
                              <p:par>
                                <p:cTn id="413" presetID="22" presetClass="entr" presetSubtype="8" fill="hold" grpId="0" nodeType="afterEffect">
                                  <p:stCondLst>
                                    <p:cond delay="0"/>
                                  </p:stCondLst>
                                  <p:childTnLst>
                                    <p:set>
                                      <p:cBhvr>
                                        <p:cTn id="414" dur="1" fill="hold">
                                          <p:stCondLst>
                                            <p:cond delay="0"/>
                                          </p:stCondLst>
                                        </p:cTn>
                                        <p:tgtEl>
                                          <p:spTgt spid="187"/>
                                        </p:tgtEl>
                                        <p:attrNameLst>
                                          <p:attrName>style.visibility</p:attrName>
                                        </p:attrNameLst>
                                      </p:cBhvr>
                                      <p:to>
                                        <p:strVal val="visible"/>
                                      </p:to>
                                    </p:set>
                                    <p:animEffect transition="in" filter="wipe(left)">
                                      <p:cBhvr>
                                        <p:cTn id="415" dur="400"/>
                                        <p:tgtEl>
                                          <p:spTgt spid="187"/>
                                        </p:tgtEl>
                                      </p:cBhvr>
                                    </p:animEffect>
                                  </p:childTnLst>
                                </p:cTn>
                              </p:par>
                              <p:par>
                                <p:cTn id="416" presetID="1" presetClass="entr" presetSubtype="0" fill="hold" nodeType="withEffect">
                                  <p:stCondLst>
                                    <p:cond delay="0"/>
                                  </p:stCondLst>
                                  <p:childTnLst>
                                    <p:set>
                                      <p:cBhvr>
                                        <p:cTn id="417" dur="1" fill="hold">
                                          <p:stCondLst>
                                            <p:cond delay="0"/>
                                          </p:stCondLst>
                                        </p:cTn>
                                        <p:tgtEl>
                                          <p:spTgt spid="188"/>
                                        </p:tgtEl>
                                        <p:attrNameLst>
                                          <p:attrName>style.visibility</p:attrName>
                                        </p:attrNameLst>
                                      </p:cBhvr>
                                      <p:to>
                                        <p:strVal val="visible"/>
                                      </p:to>
                                    </p:set>
                                  </p:childTnLst>
                                </p:cTn>
                              </p:par>
                              <p:par>
                                <p:cTn id="418" presetID="53" presetClass="entr" presetSubtype="16" fill="hold" nodeType="withEffect">
                                  <p:stCondLst>
                                    <p:cond delay="0"/>
                                  </p:stCondLst>
                                  <p:childTnLst>
                                    <p:set>
                                      <p:cBhvr>
                                        <p:cTn id="419" dur="1" fill="hold">
                                          <p:stCondLst>
                                            <p:cond delay="0"/>
                                          </p:stCondLst>
                                        </p:cTn>
                                        <p:tgtEl>
                                          <p:spTgt spid="188"/>
                                        </p:tgtEl>
                                        <p:attrNameLst>
                                          <p:attrName>style.visibility</p:attrName>
                                        </p:attrNameLst>
                                      </p:cBhvr>
                                      <p:to>
                                        <p:strVal val="visible"/>
                                      </p:to>
                                    </p:set>
                                    <p:anim calcmode="lin" valueType="num">
                                      <p:cBhvr>
                                        <p:cTn id="420" dur="1000" fill="hold"/>
                                        <p:tgtEl>
                                          <p:spTgt spid="188"/>
                                        </p:tgtEl>
                                        <p:attrNameLst>
                                          <p:attrName>ppt_w</p:attrName>
                                        </p:attrNameLst>
                                      </p:cBhvr>
                                      <p:tavLst>
                                        <p:tav tm="0">
                                          <p:val>
                                            <p:fltVal val="0"/>
                                          </p:val>
                                        </p:tav>
                                        <p:tav tm="100000">
                                          <p:val>
                                            <p:strVal val="#ppt_w"/>
                                          </p:val>
                                        </p:tav>
                                      </p:tavLst>
                                    </p:anim>
                                    <p:anim calcmode="lin" valueType="num">
                                      <p:cBhvr>
                                        <p:cTn id="421" dur="1000" fill="hold"/>
                                        <p:tgtEl>
                                          <p:spTgt spid="188"/>
                                        </p:tgtEl>
                                        <p:attrNameLst>
                                          <p:attrName>ppt_h</p:attrName>
                                        </p:attrNameLst>
                                      </p:cBhvr>
                                      <p:tavLst>
                                        <p:tav tm="0">
                                          <p:val>
                                            <p:fltVal val="0"/>
                                          </p:val>
                                        </p:tav>
                                        <p:tav tm="100000">
                                          <p:val>
                                            <p:strVal val="#ppt_h"/>
                                          </p:val>
                                        </p:tav>
                                      </p:tavLst>
                                    </p:anim>
                                    <p:animEffect transition="in" filter="fade">
                                      <p:cBhvr>
                                        <p:cTn id="422" dur="1000"/>
                                        <p:tgtEl>
                                          <p:spTgt spid="188"/>
                                        </p:tgtEl>
                                      </p:cBhvr>
                                    </p:animEffect>
                                  </p:childTnLst>
                                </p:cTn>
                              </p:par>
                              <p:par>
                                <p:cTn id="423" presetID="64" presetClass="path" presetSubtype="0" fill="hold" nodeType="withEffect">
                                  <p:stCondLst>
                                    <p:cond delay="0"/>
                                  </p:stCondLst>
                                  <p:childTnLst>
                                    <p:animMotion origin="layout" path="M -1.13657E-6 4.81481E-6 L -0.90301 -0.31505 " pathEditMode="relative" rAng="0" ptsTypes="AA">
                                      <p:cBhvr>
                                        <p:cTn id="424" dur="1000" spd="-100000" fill="hold"/>
                                        <p:tgtEl>
                                          <p:spTgt spid="188"/>
                                        </p:tgtEl>
                                        <p:attrNameLst>
                                          <p:attrName>ppt_x</p:attrName>
                                          <p:attrName>ppt_y</p:attrName>
                                        </p:attrNameLst>
                                      </p:cBhvr>
                                      <p:rCtr x="-45150" y="-15764"/>
                                    </p:animMotion>
                                  </p:childTnLst>
                                </p:cTn>
                              </p:par>
                            </p:childTnLst>
                          </p:cTn>
                        </p:par>
                        <p:par>
                          <p:cTn id="425" fill="hold">
                            <p:stCondLst>
                              <p:cond delay="7000"/>
                            </p:stCondLst>
                            <p:childTnLst>
                              <p:par>
                                <p:cTn id="426" presetID="22" presetClass="entr" presetSubtype="8" fill="hold" grpId="0" nodeType="afterEffect">
                                  <p:stCondLst>
                                    <p:cond delay="0"/>
                                  </p:stCondLst>
                                  <p:childTnLst>
                                    <p:set>
                                      <p:cBhvr>
                                        <p:cTn id="427" dur="1" fill="hold">
                                          <p:stCondLst>
                                            <p:cond delay="0"/>
                                          </p:stCondLst>
                                        </p:cTn>
                                        <p:tgtEl>
                                          <p:spTgt spid="191"/>
                                        </p:tgtEl>
                                        <p:attrNameLst>
                                          <p:attrName>style.visibility</p:attrName>
                                        </p:attrNameLst>
                                      </p:cBhvr>
                                      <p:to>
                                        <p:strVal val="visible"/>
                                      </p:to>
                                    </p:set>
                                    <p:animEffect transition="in" filter="wipe(left)">
                                      <p:cBhvr>
                                        <p:cTn id="428" dur="400"/>
                                        <p:tgtEl>
                                          <p:spTgt spid="191"/>
                                        </p:tgtEl>
                                      </p:cBhvr>
                                    </p:animEffect>
                                  </p:childTnLst>
                                </p:cTn>
                              </p:par>
                            </p:childTnLst>
                          </p:cTn>
                        </p:par>
                        <p:par>
                          <p:cTn id="429" fill="hold">
                            <p:stCondLst>
                              <p:cond delay="7500"/>
                            </p:stCondLst>
                            <p:childTnLst>
                              <p:par>
                                <p:cTn id="430" presetID="22" presetClass="entr" presetSubtype="8" fill="hold" grpId="0" nodeType="afterEffect">
                                  <p:stCondLst>
                                    <p:cond delay="0"/>
                                  </p:stCondLst>
                                  <p:childTnLst>
                                    <p:set>
                                      <p:cBhvr>
                                        <p:cTn id="431" dur="1" fill="hold">
                                          <p:stCondLst>
                                            <p:cond delay="0"/>
                                          </p:stCondLst>
                                        </p:cTn>
                                        <p:tgtEl>
                                          <p:spTgt spid="192"/>
                                        </p:tgtEl>
                                        <p:attrNameLst>
                                          <p:attrName>style.visibility</p:attrName>
                                        </p:attrNameLst>
                                      </p:cBhvr>
                                      <p:to>
                                        <p:strVal val="visible"/>
                                      </p:to>
                                    </p:set>
                                    <p:animEffect transition="in" filter="wipe(left)">
                                      <p:cBhvr>
                                        <p:cTn id="432" dur="400"/>
                                        <p:tgtEl>
                                          <p:spTgt spid="192"/>
                                        </p:tgtEl>
                                      </p:cBhvr>
                                    </p:animEffect>
                                  </p:childTnLst>
                                </p:cTn>
                              </p:par>
                            </p:childTnLst>
                          </p:cTn>
                        </p:par>
                        <p:par>
                          <p:cTn id="433" fill="hold">
                            <p:stCondLst>
                              <p:cond delay="8000"/>
                            </p:stCondLst>
                            <p:childTnLst>
                              <p:par>
                                <p:cTn id="434" presetID="22" presetClass="entr" presetSubtype="8" fill="hold" nodeType="afterEffect">
                                  <p:stCondLst>
                                    <p:cond delay="0"/>
                                  </p:stCondLst>
                                  <p:childTnLst>
                                    <p:set>
                                      <p:cBhvr>
                                        <p:cTn id="435" dur="1" fill="hold">
                                          <p:stCondLst>
                                            <p:cond delay="0"/>
                                          </p:stCondLst>
                                        </p:cTn>
                                        <p:tgtEl>
                                          <p:spTgt spid="193"/>
                                        </p:tgtEl>
                                        <p:attrNameLst>
                                          <p:attrName>style.visibility</p:attrName>
                                        </p:attrNameLst>
                                      </p:cBhvr>
                                      <p:to>
                                        <p:strVal val="visible"/>
                                      </p:to>
                                    </p:set>
                                    <p:animEffect transition="in" filter="wipe(left)">
                                      <p:cBhvr>
                                        <p:cTn id="436" dur="500"/>
                                        <p:tgtEl>
                                          <p:spTgt spid="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4" grpId="0"/>
      <p:bldP spid="175" grpId="0"/>
      <p:bldP spid="180" grpId="0"/>
      <p:bldP spid="181" grpId="0"/>
      <p:bldP spid="186" grpId="0"/>
      <p:bldP spid="187" grpId="0"/>
      <p:bldP spid="191" grpId="0"/>
      <p:bldP spid="19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0" name="直接连接符 39"/>
          <p:cNvCxnSpPr/>
          <p:nvPr/>
        </p:nvCxnSpPr>
        <p:spPr>
          <a:xfrm>
            <a:off x="4732600" y="3717032"/>
            <a:ext cx="1080120" cy="7891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5" idx="5"/>
          </p:cNvCxnSpPr>
          <p:nvPr/>
        </p:nvCxnSpPr>
        <p:spPr>
          <a:xfrm flipV="1">
            <a:off x="2608754" y="3653875"/>
            <a:ext cx="1403766" cy="85230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执行方式</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844168" y="3103102"/>
            <a:ext cx="522058" cy="522058"/>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 name="直接连接符 2"/>
          <p:cNvCxnSpPr>
            <a:stCxn id="6" idx="5"/>
          </p:cNvCxnSpPr>
          <p:nvPr/>
        </p:nvCxnSpPr>
        <p:spPr>
          <a:xfrm>
            <a:off x="1281716" y="3540650"/>
            <a:ext cx="504965" cy="4644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1626178" y="4797152"/>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18" name="直接连接符 17"/>
          <p:cNvCxnSpPr/>
          <p:nvPr/>
        </p:nvCxnSpPr>
        <p:spPr>
          <a:xfrm flipV="1">
            <a:off x="2140312" y="3173144"/>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501569" y="3173143"/>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2820323" y="3389167"/>
            <a:ext cx="288032" cy="288032"/>
            <a:chOff x="304800" y="673100"/>
            <a:chExt cx="4000500" cy="4000500"/>
          </a:xfrm>
          <a:effectLst>
            <a:outerShdw blurRad="317500" dist="1905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3" name="组合 12"/>
          <p:cNvGrpSpPr/>
          <p:nvPr/>
        </p:nvGrpSpPr>
        <p:grpSpPr>
          <a:xfrm>
            <a:off x="1733661" y="3631087"/>
            <a:ext cx="1044115" cy="104411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6" name="TextBox 15"/>
          <p:cNvSpPr txBox="1"/>
          <p:nvPr/>
        </p:nvSpPr>
        <p:spPr>
          <a:xfrm>
            <a:off x="1535638" y="3995772"/>
            <a:ext cx="1524000" cy="338554"/>
          </a:xfrm>
          <a:prstGeom prst="rect">
            <a:avLst/>
          </a:prstGeom>
          <a:noFill/>
        </p:spPr>
        <p:txBody>
          <a:bodyPr>
            <a:spAutoFit/>
          </a:bodyPr>
          <a:lstStyle/>
          <a:p>
            <a:pPr algn="ctr"/>
            <a:r>
              <a:rPr lang="zh-CN" altLang="en-US" sz="1600" b="1" dirty="0" smtClean="0">
                <a:latin typeface="微软雅黑" panose="020B0503020204020204" pitchFamily="34" charset="-122"/>
                <a:ea typeface="微软雅黑" panose="020B0503020204020204" pitchFamily="34" charset="-122"/>
              </a:rPr>
              <a:t>日常安排</a:t>
            </a:r>
            <a:r>
              <a:rPr lang="en-US" sz="1050" dirty="0" smtClean="0">
                <a:latin typeface="微软雅黑" panose="020B0503020204020204" pitchFamily="34" charset="-122"/>
                <a:ea typeface="微软雅黑" panose="020B0503020204020204" pitchFamily="34" charset="-122"/>
                <a:cs typeface="Open Sans" panose="020B0606030504020204" pitchFamily="34" charset="0"/>
              </a:rPr>
              <a:t>. </a:t>
            </a:r>
            <a:endParaRPr lang="en-US" sz="105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34" name="TextBox 6"/>
          <p:cNvSpPr txBox="1">
            <a:spLocks noChangeArrowheads="1"/>
          </p:cNvSpPr>
          <p:nvPr/>
        </p:nvSpPr>
        <p:spPr bwMode="auto">
          <a:xfrm>
            <a:off x="3526996" y="1772816"/>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35" name="直接连接符 34"/>
          <p:cNvCxnSpPr/>
          <p:nvPr/>
        </p:nvCxnSpPr>
        <p:spPr>
          <a:xfrm flipH="1">
            <a:off x="4184941" y="4060889"/>
            <a:ext cx="125135" cy="6884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flipV="1">
            <a:off x="3508464" y="4666616"/>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3985441" y="4677811"/>
            <a:ext cx="238682" cy="238682"/>
            <a:chOff x="304800" y="673100"/>
            <a:chExt cx="4000500" cy="4000500"/>
          </a:xfrm>
          <a:effectLst>
            <a:outerShdw blurRad="317500" dist="1905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3526466" y="2672916"/>
            <a:ext cx="1404156" cy="1404156"/>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椭圆 2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8" name="TextBox 27"/>
          <p:cNvSpPr txBox="1"/>
          <p:nvPr/>
        </p:nvSpPr>
        <p:spPr>
          <a:xfrm>
            <a:off x="3424624" y="3222929"/>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行动策略</a:t>
            </a:r>
            <a:r>
              <a:rPr lang="en-US" sz="1100" dirty="0" smtClean="0">
                <a:latin typeface="微软雅黑" panose="020B0503020204020204" pitchFamily="34" charset="-122"/>
                <a:ea typeface="微软雅黑" panose="020B0503020204020204" pitchFamily="34" charset="-122"/>
                <a:cs typeface="Open Sans" panose="020B0606030504020204" pitchFamily="34" charset="0"/>
              </a:rPr>
              <a:t> </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43" name="组合 42"/>
          <p:cNvGrpSpPr/>
          <p:nvPr/>
        </p:nvGrpSpPr>
        <p:grpSpPr>
          <a:xfrm>
            <a:off x="5380672" y="3356992"/>
            <a:ext cx="1656184" cy="1656184"/>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TextBox 45"/>
          <p:cNvSpPr txBox="1"/>
          <p:nvPr/>
        </p:nvSpPr>
        <p:spPr>
          <a:xfrm>
            <a:off x="5470682" y="4009710"/>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客户服务</a:t>
            </a:r>
            <a:r>
              <a:rPr lang="en-US"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47" name="TextBox 6"/>
          <p:cNvSpPr txBox="1">
            <a:spLocks noChangeArrowheads="1"/>
          </p:cNvSpPr>
          <p:nvPr/>
        </p:nvSpPr>
        <p:spPr bwMode="auto">
          <a:xfrm>
            <a:off x="5471212" y="5190291"/>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48" name="直接连接符 47"/>
          <p:cNvCxnSpPr/>
          <p:nvPr/>
        </p:nvCxnSpPr>
        <p:spPr>
          <a:xfrm flipV="1">
            <a:off x="6064748" y="2869286"/>
            <a:ext cx="180020" cy="48770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6172760" y="2636713"/>
            <a:ext cx="288032" cy="288032"/>
            <a:chOff x="304800" y="673100"/>
            <a:chExt cx="4000500" cy="4000500"/>
          </a:xfrm>
          <a:effectLst>
            <a:outerShdw blurRad="317500" dist="1905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椭圆 5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2" name="直接连接符 41"/>
          <p:cNvCxnSpPr>
            <a:stCxn id="44" idx="6"/>
          </p:cNvCxnSpPr>
          <p:nvPr/>
        </p:nvCxnSpPr>
        <p:spPr>
          <a:xfrm flipV="1">
            <a:off x="7036856" y="3533183"/>
            <a:ext cx="864096" cy="65190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7567384" y="1799288"/>
            <a:ext cx="2133768" cy="2133768"/>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7" name="TextBox 56"/>
          <p:cNvSpPr txBox="1"/>
          <p:nvPr/>
        </p:nvSpPr>
        <p:spPr>
          <a:xfrm>
            <a:off x="7835114" y="2654092"/>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后勤保障</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Box 6"/>
          <p:cNvSpPr txBox="1">
            <a:spLocks noChangeArrowheads="1"/>
          </p:cNvSpPr>
          <p:nvPr/>
        </p:nvSpPr>
        <p:spPr bwMode="auto">
          <a:xfrm>
            <a:off x="7991492" y="4149080"/>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64" name="直接连接符 63"/>
          <p:cNvCxnSpPr/>
          <p:nvPr/>
        </p:nvCxnSpPr>
        <p:spPr>
          <a:xfrm>
            <a:off x="9629144" y="2524254"/>
            <a:ext cx="1224136" cy="3333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10709264" y="2569549"/>
            <a:ext cx="432048" cy="432048"/>
            <a:chOff x="304800" y="673100"/>
            <a:chExt cx="4000500" cy="4000500"/>
          </a:xfrm>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椭圆 66"/>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8" name="直接连接符 67"/>
          <p:cNvCxnSpPr>
            <a:stCxn id="67" idx="7"/>
          </p:cNvCxnSpPr>
          <p:nvPr/>
        </p:nvCxnSpPr>
        <p:spPr>
          <a:xfrm flipV="1">
            <a:off x="11071373" y="1849470"/>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1429344" y="1700808"/>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椭圆 7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2" name="直接连接符 7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par>
                          <p:cTn id="19" fill="hold">
                            <p:stCondLst>
                              <p:cond delay="1000"/>
                            </p:stCondLst>
                            <p:childTnLst>
                              <p:par>
                                <p:cTn id="20" presetID="22"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down)">
                                      <p:cBhvr>
                                        <p:cTn id="43" dur="500"/>
                                        <p:tgtEl>
                                          <p:spTgt spid="18"/>
                                        </p:tgtEl>
                                      </p:cBhvr>
                                    </p:animEffect>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par>
                                <p:cTn id="48" presetID="53" presetClass="entr" presetSubtype="16"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down)">
                                      <p:cBhvr>
                                        <p:cTn id="56" dur="500"/>
                                        <p:tgtEl>
                                          <p:spTgt spid="8"/>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ppt_w</p:attrName>
                                        </p:attrNameLst>
                                      </p:cBhvr>
                                      <p:tavLst>
                                        <p:tav tm="0">
                                          <p:val>
                                            <p:fltVal val="0"/>
                                          </p:val>
                                        </p:tav>
                                        <p:tav tm="100000">
                                          <p:val>
                                            <p:strVal val="#ppt_w"/>
                                          </p:val>
                                        </p:tav>
                                      </p:tavLst>
                                    </p:anim>
                                    <p:anim calcmode="lin" valueType="num">
                                      <p:cBhvr>
                                        <p:cTn id="61" dur="500" fill="hold"/>
                                        <p:tgtEl>
                                          <p:spTgt spid="25"/>
                                        </p:tgtEl>
                                        <p:attrNameLst>
                                          <p:attrName>ppt_h</p:attrName>
                                        </p:attrNameLst>
                                      </p:cBhvr>
                                      <p:tavLst>
                                        <p:tav tm="0">
                                          <p:val>
                                            <p:fltVal val="0"/>
                                          </p:val>
                                        </p:tav>
                                        <p:tav tm="100000">
                                          <p:val>
                                            <p:strVal val="#ppt_h"/>
                                          </p:val>
                                        </p:tav>
                                      </p:tavLst>
                                    </p:anim>
                                    <p:animEffect transition="in" filter="fade">
                                      <p:cBhvr>
                                        <p:cTn id="62" dur="500"/>
                                        <p:tgtEl>
                                          <p:spTgt spid="25"/>
                                        </p:tgtEl>
                                      </p:cBhvr>
                                    </p:animEffect>
                                  </p:childTnLst>
                                </p:cTn>
                              </p:par>
                            </p:childTnLst>
                          </p:cTn>
                        </p:par>
                        <p:par>
                          <p:cTn id="63" fill="hold">
                            <p:stCondLst>
                              <p:cond delay="4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par>
                                <p:cTn id="69" presetID="42" presetClass="entr" presetSubtype="0" fill="hold" grpId="0" nodeType="with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fade">
                                      <p:cBhvr>
                                        <p:cTn id="71" dur="1000"/>
                                        <p:tgtEl>
                                          <p:spTgt spid="34"/>
                                        </p:tgtEl>
                                      </p:cBhvr>
                                    </p:animEffect>
                                    <p:anim calcmode="lin" valueType="num">
                                      <p:cBhvr>
                                        <p:cTn id="72" dur="1000" fill="hold"/>
                                        <p:tgtEl>
                                          <p:spTgt spid="34"/>
                                        </p:tgtEl>
                                        <p:attrNameLst>
                                          <p:attrName>ppt_x</p:attrName>
                                        </p:attrNameLst>
                                      </p:cBhvr>
                                      <p:tavLst>
                                        <p:tav tm="0">
                                          <p:val>
                                            <p:strVal val="#ppt_x"/>
                                          </p:val>
                                        </p:tav>
                                        <p:tav tm="100000">
                                          <p:val>
                                            <p:strVal val="#ppt_x"/>
                                          </p:val>
                                        </p:tav>
                                      </p:tavLst>
                                    </p:anim>
                                    <p:anim calcmode="lin" valueType="num">
                                      <p:cBhvr>
                                        <p:cTn id="73" dur="1000" fill="hold"/>
                                        <p:tgtEl>
                                          <p:spTgt spid="34"/>
                                        </p:tgtEl>
                                        <p:attrNameLst>
                                          <p:attrName>ppt_y</p:attrName>
                                        </p:attrNameLst>
                                      </p:cBhvr>
                                      <p:tavLst>
                                        <p:tav tm="0">
                                          <p:val>
                                            <p:strVal val="#ppt_y+.1"/>
                                          </p:val>
                                        </p:tav>
                                        <p:tav tm="100000">
                                          <p:val>
                                            <p:strVal val="#ppt_y"/>
                                          </p:val>
                                        </p:tav>
                                      </p:tavLst>
                                    </p:anim>
                                  </p:childTnLst>
                                </p:cTn>
                              </p:par>
                            </p:childTnLst>
                          </p:cTn>
                        </p:par>
                        <p:par>
                          <p:cTn id="74" fill="hold">
                            <p:stCondLst>
                              <p:cond delay="5000"/>
                            </p:stCondLst>
                            <p:childTnLst>
                              <p:par>
                                <p:cTn id="75" presetID="22" presetClass="entr" presetSubtype="1" fill="hold"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up)">
                                      <p:cBhvr>
                                        <p:cTn id="77" dur="500"/>
                                        <p:tgtEl>
                                          <p:spTgt spid="35"/>
                                        </p:tgtEl>
                                      </p:cBhvr>
                                    </p:animEffect>
                                  </p:childTnLst>
                                </p:cTn>
                              </p:par>
                              <p:par>
                                <p:cTn id="78" presetID="53" presetClass="entr" presetSubtype="16" fill="hold"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childTnLst>
                          </p:cTn>
                        </p:par>
                        <p:par>
                          <p:cTn id="83" fill="hold">
                            <p:stCondLst>
                              <p:cond delay="5500"/>
                            </p:stCondLst>
                            <p:childTnLst>
                              <p:par>
                                <p:cTn id="84" presetID="22" presetClass="entr" presetSubtype="4" fill="hold"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down)">
                                      <p:cBhvr>
                                        <p:cTn id="86" dur="500"/>
                                        <p:tgtEl>
                                          <p:spTgt spid="36"/>
                                        </p:tgtEl>
                                      </p:cBhvr>
                                    </p:animEffect>
                                  </p:childTnLst>
                                </p:cTn>
                              </p:par>
                            </p:childTnLst>
                          </p:cTn>
                        </p:par>
                        <p:par>
                          <p:cTn id="87" fill="hold">
                            <p:stCondLst>
                              <p:cond delay="6000"/>
                            </p:stCondLst>
                            <p:childTnLst>
                              <p:par>
                                <p:cTn id="88" presetID="22" presetClass="entr" presetSubtype="1" fill="hold" nodeType="afterEffect">
                                  <p:stCondLst>
                                    <p:cond delay="0"/>
                                  </p:stCondLst>
                                  <p:childTnLst>
                                    <p:set>
                                      <p:cBhvr>
                                        <p:cTn id="89" dur="1" fill="hold">
                                          <p:stCondLst>
                                            <p:cond delay="0"/>
                                          </p:stCondLst>
                                        </p:cTn>
                                        <p:tgtEl>
                                          <p:spTgt spid="40"/>
                                        </p:tgtEl>
                                        <p:attrNameLst>
                                          <p:attrName>style.visibility</p:attrName>
                                        </p:attrNameLst>
                                      </p:cBhvr>
                                      <p:to>
                                        <p:strVal val="visible"/>
                                      </p:to>
                                    </p:set>
                                    <p:animEffect transition="in" filter="wipe(up)">
                                      <p:cBhvr>
                                        <p:cTn id="90" dur="500"/>
                                        <p:tgtEl>
                                          <p:spTgt spid="40"/>
                                        </p:tgtEl>
                                      </p:cBhvr>
                                    </p:animEffect>
                                  </p:childTnLst>
                                </p:cTn>
                              </p:par>
                            </p:childTnLst>
                          </p:cTn>
                        </p:par>
                        <p:par>
                          <p:cTn id="91" fill="hold">
                            <p:stCondLst>
                              <p:cond delay="6500"/>
                            </p:stCondLst>
                            <p:childTnLst>
                              <p:par>
                                <p:cTn id="92" presetID="53" presetClass="entr" presetSubtype="16" fill="hold" nodeType="after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p:cTn id="94" dur="500" fill="hold"/>
                                        <p:tgtEl>
                                          <p:spTgt spid="43"/>
                                        </p:tgtEl>
                                        <p:attrNameLst>
                                          <p:attrName>ppt_w</p:attrName>
                                        </p:attrNameLst>
                                      </p:cBhvr>
                                      <p:tavLst>
                                        <p:tav tm="0">
                                          <p:val>
                                            <p:fltVal val="0"/>
                                          </p:val>
                                        </p:tav>
                                        <p:tav tm="100000">
                                          <p:val>
                                            <p:strVal val="#ppt_w"/>
                                          </p:val>
                                        </p:tav>
                                      </p:tavLst>
                                    </p:anim>
                                    <p:anim calcmode="lin" valueType="num">
                                      <p:cBhvr>
                                        <p:cTn id="95" dur="500" fill="hold"/>
                                        <p:tgtEl>
                                          <p:spTgt spid="43"/>
                                        </p:tgtEl>
                                        <p:attrNameLst>
                                          <p:attrName>ppt_h</p:attrName>
                                        </p:attrNameLst>
                                      </p:cBhvr>
                                      <p:tavLst>
                                        <p:tav tm="0">
                                          <p:val>
                                            <p:fltVal val="0"/>
                                          </p:val>
                                        </p:tav>
                                        <p:tav tm="100000">
                                          <p:val>
                                            <p:strVal val="#ppt_h"/>
                                          </p:val>
                                        </p:tav>
                                      </p:tavLst>
                                    </p:anim>
                                    <p:animEffect transition="in" filter="fade">
                                      <p:cBhvr>
                                        <p:cTn id="96" dur="500"/>
                                        <p:tgtEl>
                                          <p:spTgt spid="43"/>
                                        </p:tgtEl>
                                      </p:cBhvr>
                                    </p:animEffect>
                                  </p:childTnLst>
                                </p:cTn>
                              </p:par>
                            </p:childTnLst>
                          </p:cTn>
                        </p:par>
                        <p:par>
                          <p:cTn id="97" fill="hold">
                            <p:stCondLst>
                              <p:cond delay="7000"/>
                            </p:stCondLst>
                            <p:childTnLst>
                              <p:par>
                                <p:cTn id="98" presetID="53" presetClass="entr" presetSubtype="16" fill="hold" grpId="0" nodeType="afterEffect">
                                  <p:stCondLst>
                                    <p:cond delay="0"/>
                                  </p:stCondLst>
                                  <p:childTnLst>
                                    <p:set>
                                      <p:cBhvr>
                                        <p:cTn id="99" dur="1" fill="hold">
                                          <p:stCondLst>
                                            <p:cond delay="0"/>
                                          </p:stCondLst>
                                        </p:cTn>
                                        <p:tgtEl>
                                          <p:spTgt spid="46"/>
                                        </p:tgtEl>
                                        <p:attrNameLst>
                                          <p:attrName>style.visibility</p:attrName>
                                        </p:attrNameLst>
                                      </p:cBhvr>
                                      <p:to>
                                        <p:strVal val="visible"/>
                                      </p:to>
                                    </p:set>
                                    <p:anim calcmode="lin" valueType="num">
                                      <p:cBhvr>
                                        <p:cTn id="100" dur="500" fill="hold"/>
                                        <p:tgtEl>
                                          <p:spTgt spid="46"/>
                                        </p:tgtEl>
                                        <p:attrNameLst>
                                          <p:attrName>ppt_w</p:attrName>
                                        </p:attrNameLst>
                                      </p:cBhvr>
                                      <p:tavLst>
                                        <p:tav tm="0">
                                          <p:val>
                                            <p:fltVal val="0"/>
                                          </p:val>
                                        </p:tav>
                                        <p:tav tm="100000">
                                          <p:val>
                                            <p:strVal val="#ppt_w"/>
                                          </p:val>
                                        </p:tav>
                                      </p:tavLst>
                                    </p:anim>
                                    <p:anim calcmode="lin" valueType="num">
                                      <p:cBhvr>
                                        <p:cTn id="101" dur="500" fill="hold"/>
                                        <p:tgtEl>
                                          <p:spTgt spid="46"/>
                                        </p:tgtEl>
                                        <p:attrNameLst>
                                          <p:attrName>ppt_h</p:attrName>
                                        </p:attrNameLst>
                                      </p:cBhvr>
                                      <p:tavLst>
                                        <p:tav tm="0">
                                          <p:val>
                                            <p:fltVal val="0"/>
                                          </p:val>
                                        </p:tav>
                                        <p:tav tm="100000">
                                          <p:val>
                                            <p:strVal val="#ppt_h"/>
                                          </p:val>
                                        </p:tav>
                                      </p:tavLst>
                                    </p:anim>
                                    <p:animEffect transition="in" filter="fade">
                                      <p:cBhvr>
                                        <p:cTn id="102" dur="500"/>
                                        <p:tgtEl>
                                          <p:spTgt spid="46"/>
                                        </p:tgtEl>
                                      </p:cBhvr>
                                    </p:animEffect>
                                  </p:childTnLst>
                                </p:cTn>
                              </p:par>
                              <p:par>
                                <p:cTn id="103" presetID="42" presetClass="entr" presetSubtype="0" fill="hold" grpId="0" nodeType="withEffect">
                                  <p:stCondLst>
                                    <p:cond delay="0"/>
                                  </p:stCondLst>
                                  <p:childTnLst>
                                    <p:set>
                                      <p:cBhvr>
                                        <p:cTn id="104" dur="1" fill="hold">
                                          <p:stCondLst>
                                            <p:cond delay="0"/>
                                          </p:stCondLst>
                                        </p:cTn>
                                        <p:tgtEl>
                                          <p:spTgt spid="47"/>
                                        </p:tgtEl>
                                        <p:attrNameLst>
                                          <p:attrName>style.visibility</p:attrName>
                                        </p:attrNameLst>
                                      </p:cBhvr>
                                      <p:to>
                                        <p:strVal val="visible"/>
                                      </p:to>
                                    </p:set>
                                    <p:animEffect transition="in" filter="fade">
                                      <p:cBhvr>
                                        <p:cTn id="105" dur="1000"/>
                                        <p:tgtEl>
                                          <p:spTgt spid="47"/>
                                        </p:tgtEl>
                                      </p:cBhvr>
                                    </p:animEffect>
                                    <p:anim calcmode="lin" valueType="num">
                                      <p:cBhvr>
                                        <p:cTn id="106" dur="1000" fill="hold"/>
                                        <p:tgtEl>
                                          <p:spTgt spid="47"/>
                                        </p:tgtEl>
                                        <p:attrNameLst>
                                          <p:attrName>ppt_x</p:attrName>
                                        </p:attrNameLst>
                                      </p:cBhvr>
                                      <p:tavLst>
                                        <p:tav tm="0">
                                          <p:val>
                                            <p:strVal val="#ppt_x"/>
                                          </p:val>
                                        </p:tav>
                                        <p:tav tm="100000">
                                          <p:val>
                                            <p:strVal val="#ppt_x"/>
                                          </p:val>
                                        </p:tav>
                                      </p:tavLst>
                                    </p:anim>
                                    <p:anim calcmode="lin" valueType="num">
                                      <p:cBhvr>
                                        <p:cTn id="107" dur="1000" fill="hold"/>
                                        <p:tgtEl>
                                          <p:spTgt spid="47"/>
                                        </p:tgtEl>
                                        <p:attrNameLst>
                                          <p:attrName>ppt_y</p:attrName>
                                        </p:attrNameLst>
                                      </p:cBhvr>
                                      <p:tavLst>
                                        <p:tav tm="0">
                                          <p:val>
                                            <p:strVal val="#ppt_y+.1"/>
                                          </p:val>
                                        </p:tav>
                                        <p:tav tm="100000">
                                          <p:val>
                                            <p:strVal val="#ppt_y"/>
                                          </p:val>
                                        </p:tav>
                                      </p:tavLst>
                                    </p:anim>
                                  </p:childTnLst>
                                </p:cTn>
                              </p:par>
                            </p:childTnLst>
                          </p:cTn>
                        </p:par>
                        <p:par>
                          <p:cTn id="108" fill="hold">
                            <p:stCondLst>
                              <p:cond delay="7500"/>
                            </p:stCondLst>
                            <p:childTnLst>
                              <p:par>
                                <p:cTn id="109" presetID="22" presetClass="entr" presetSubtype="4" fill="hold"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down)">
                                      <p:cBhvr>
                                        <p:cTn id="111" dur="500"/>
                                        <p:tgtEl>
                                          <p:spTgt spid="48"/>
                                        </p:tgtEl>
                                      </p:cBhvr>
                                    </p:animEffect>
                                  </p:childTnLst>
                                </p:cTn>
                              </p:par>
                              <p:par>
                                <p:cTn id="112" presetID="53" presetClass="entr" presetSubtype="16" fill="hold" nodeType="withEffect">
                                  <p:stCondLst>
                                    <p:cond delay="0"/>
                                  </p:stCondLst>
                                  <p:childTnLst>
                                    <p:set>
                                      <p:cBhvr>
                                        <p:cTn id="113" dur="1" fill="hold">
                                          <p:stCondLst>
                                            <p:cond delay="0"/>
                                          </p:stCondLst>
                                        </p:cTn>
                                        <p:tgtEl>
                                          <p:spTgt spid="49"/>
                                        </p:tgtEl>
                                        <p:attrNameLst>
                                          <p:attrName>style.visibility</p:attrName>
                                        </p:attrNameLst>
                                      </p:cBhvr>
                                      <p:to>
                                        <p:strVal val="visible"/>
                                      </p:to>
                                    </p:set>
                                    <p:anim calcmode="lin" valueType="num">
                                      <p:cBhvr>
                                        <p:cTn id="114" dur="500" fill="hold"/>
                                        <p:tgtEl>
                                          <p:spTgt spid="49"/>
                                        </p:tgtEl>
                                        <p:attrNameLst>
                                          <p:attrName>ppt_w</p:attrName>
                                        </p:attrNameLst>
                                      </p:cBhvr>
                                      <p:tavLst>
                                        <p:tav tm="0">
                                          <p:val>
                                            <p:fltVal val="0"/>
                                          </p:val>
                                        </p:tav>
                                        <p:tav tm="100000">
                                          <p:val>
                                            <p:strVal val="#ppt_w"/>
                                          </p:val>
                                        </p:tav>
                                      </p:tavLst>
                                    </p:anim>
                                    <p:anim calcmode="lin" valueType="num">
                                      <p:cBhvr>
                                        <p:cTn id="115" dur="500" fill="hold"/>
                                        <p:tgtEl>
                                          <p:spTgt spid="49"/>
                                        </p:tgtEl>
                                        <p:attrNameLst>
                                          <p:attrName>ppt_h</p:attrName>
                                        </p:attrNameLst>
                                      </p:cBhvr>
                                      <p:tavLst>
                                        <p:tav tm="0">
                                          <p:val>
                                            <p:fltVal val="0"/>
                                          </p:val>
                                        </p:tav>
                                        <p:tav tm="100000">
                                          <p:val>
                                            <p:strVal val="#ppt_h"/>
                                          </p:val>
                                        </p:tav>
                                      </p:tavLst>
                                    </p:anim>
                                    <p:animEffect transition="in" filter="fade">
                                      <p:cBhvr>
                                        <p:cTn id="116" dur="500"/>
                                        <p:tgtEl>
                                          <p:spTgt spid="49"/>
                                        </p:tgtEl>
                                      </p:cBhvr>
                                    </p:animEffect>
                                  </p:childTnLst>
                                </p:cTn>
                              </p:par>
                            </p:childTnLst>
                          </p:cTn>
                        </p:par>
                        <p:par>
                          <p:cTn id="117" fill="hold">
                            <p:stCondLst>
                              <p:cond delay="8000"/>
                            </p:stCondLst>
                            <p:childTnLst>
                              <p:par>
                                <p:cTn id="118" presetID="22" presetClass="entr" presetSubtype="4" fill="hold" nodeType="after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wipe(down)">
                                      <p:cBhvr>
                                        <p:cTn id="120" dur="500"/>
                                        <p:tgtEl>
                                          <p:spTgt spid="42"/>
                                        </p:tgtEl>
                                      </p:cBhvr>
                                    </p:animEffect>
                                  </p:childTnLst>
                                </p:cTn>
                              </p:par>
                            </p:childTnLst>
                          </p:cTn>
                        </p:par>
                        <p:par>
                          <p:cTn id="121" fill="hold">
                            <p:stCondLst>
                              <p:cond delay="8500"/>
                            </p:stCondLst>
                            <p:childTnLst>
                              <p:par>
                                <p:cTn id="122" presetID="53" presetClass="entr" presetSubtype="16" fill="hold" nodeType="afterEffect">
                                  <p:stCondLst>
                                    <p:cond delay="0"/>
                                  </p:stCondLst>
                                  <p:childTnLst>
                                    <p:set>
                                      <p:cBhvr>
                                        <p:cTn id="123" dur="1" fill="hold">
                                          <p:stCondLst>
                                            <p:cond delay="0"/>
                                          </p:stCondLst>
                                        </p:cTn>
                                        <p:tgtEl>
                                          <p:spTgt spid="54"/>
                                        </p:tgtEl>
                                        <p:attrNameLst>
                                          <p:attrName>style.visibility</p:attrName>
                                        </p:attrNameLst>
                                      </p:cBhvr>
                                      <p:to>
                                        <p:strVal val="visible"/>
                                      </p:to>
                                    </p:set>
                                    <p:anim calcmode="lin" valueType="num">
                                      <p:cBhvr>
                                        <p:cTn id="124" dur="500" fill="hold"/>
                                        <p:tgtEl>
                                          <p:spTgt spid="54"/>
                                        </p:tgtEl>
                                        <p:attrNameLst>
                                          <p:attrName>ppt_w</p:attrName>
                                        </p:attrNameLst>
                                      </p:cBhvr>
                                      <p:tavLst>
                                        <p:tav tm="0">
                                          <p:val>
                                            <p:fltVal val="0"/>
                                          </p:val>
                                        </p:tav>
                                        <p:tav tm="100000">
                                          <p:val>
                                            <p:strVal val="#ppt_w"/>
                                          </p:val>
                                        </p:tav>
                                      </p:tavLst>
                                    </p:anim>
                                    <p:anim calcmode="lin" valueType="num">
                                      <p:cBhvr>
                                        <p:cTn id="125" dur="500" fill="hold"/>
                                        <p:tgtEl>
                                          <p:spTgt spid="54"/>
                                        </p:tgtEl>
                                        <p:attrNameLst>
                                          <p:attrName>ppt_h</p:attrName>
                                        </p:attrNameLst>
                                      </p:cBhvr>
                                      <p:tavLst>
                                        <p:tav tm="0">
                                          <p:val>
                                            <p:fltVal val="0"/>
                                          </p:val>
                                        </p:tav>
                                        <p:tav tm="100000">
                                          <p:val>
                                            <p:strVal val="#ppt_h"/>
                                          </p:val>
                                        </p:tav>
                                      </p:tavLst>
                                    </p:anim>
                                    <p:animEffect transition="in" filter="fade">
                                      <p:cBhvr>
                                        <p:cTn id="126" dur="500"/>
                                        <p:tgtEl>
                                          <p:spTgt spid="54"/>
                                        </p:tgtEl>
                                      </p:cBhvr>
                                    </p:animEffect>
                                  </p:childTnLst>
                                </p:cTn>
                              </p:par>
                            </p:childTnLst>
                          </p:cTn>
                        </p:par>
                        <p:par>
                          <p:cTn id="127" fill="hold">
                            <p:stCondLst>
                              <p:cond delay="9000"/>
                            </p:stCondLst>
                            <p:childTnLst>
                              <p:par>
                                <p:cTn id="128" presetID="53" presetClass="entr" presetSubtype="16" fill="hold" grpId="0" nodeType="afterEffect">
                                  <p:stCondLst>
                                    <p:cond delay="0"/>
                                  </p:stCondLst>
                                  <p:childTnLst>
                                    <p:set>
                                      <p:cBhvr>
                                        <p:cTn id="129" dur="1" fill="hold">
                                          <p:stCondLst>
                                            <p:cond delay="0"/>
                                          </p:stCondLst>
                                        </p:cTn>
                                        <p:tgtEl>
                                          <p:spTgt spid="57"/>
                                        </p:tgtEl>
                                        <p:attrNameLst>
                                          <p:attrName>style.visibility</p:attrName>
                                        </p:attrNameLst>
                                      </p:cBhvr>
                                      <p:to>
                                        <p:strVal val="visible"/>
                                      </p:to>
                                    </p:set>
                                    <p:anim calcmode="lin" valueType="num">
                                      <p:cBhvr>
                                        <p:cTn id="130" dur="500" fill="hold"/>
                                        <p:tgtEl>
                                          <p:spTgt spid="57"/>
                                        </p:tgtEl>
                                        <p:attrNameLst>
                                          <p:attrName>ppt_w</p:attrName>
                                        </p:attrNameLst>
                                      </p:cBhvr>
                                      <p:tavLst>
                                        <p:tav tm="0">
                                          <p:val>
                                            <p:fltVal val="0"/>
                                          </p:val>
                                        </p:tav>
                                        <p:tav tm="100000">
                                          <p:val>
                                            <p:strVal val="#ppt_w"/>
                                          </p:val>
                                        </p:tav>
                                      </p:tavLst>
                                    </p:anim>
                                    <p:anim calcmode="lin" valueType="num">
                                      <p:cBhvr>
                                        <p:cTn id="131" dur="500" fill="hold"/>
                                        <p:tgtEl>
                                          <p:spTgt spid="57"/>
                                        </p:tgtEl>
                                        <p:attrNameLst>
                                          <p:attrName>ppt_h</p:attrName>
                                        </p:attrNameLst>
                                      </p:cBhvr>
                                      <p:tavLst>
                                        <p:tav tm="0">
                                          <p:val>
                                            <p:fltVal val="0"/>
                                          </p:val>
                                        </p:tav>
                                        <p:tav tm="100000">
                                          <p:val>
                                            <p:strVal val="#ppt_h"/>
                                          </p:val>
                                        </p:tav>
                                      </p:tavLst>
                                    </p:anim>
                                    <p:animEffect transition="in" filter="fade">
                                      <p:cBhvr>
                                        <p:cTn id="132" dur="500"/>
                                        <p:tgtEl>
                                          <p:spTgt spid="57"/>
                                        </p:tgtEl>
                                      </p:cBhvr>
                                    </p:animEffect>
                                  </p:childTnLst>
                                </p:cTn>
                              </p:par>
                              <p:par>
                                <p:cTn id="133" presetID="42" presetClass="entr" presetSubtype="0" fill="hold" grpId="0" nodeType="withEffect">
                                  <p:stCondLst>
                                    <p:cond delay="0"/>
                                  </p:stCondLst>
                                  <p:childTnLst>
                                    <p:set>
                                      <p:cBhvr>
                                        <p:cTn id="134" dur="1" fill="hold">
                                          <p:stCondLst>
                                            <p:cond delay="0"/>
                                          </p:stCondLst>
                                        </p:cTn>
                                        <p:tgtEl>
                                          <p:spTgt spid="58"/>
                                        </p:tgtEl>
                                        <p:attrNameLst>
                                          <p:attrName>style.visibility</p:attrName>
                                        </p:attrNameLst>
                                      </p:cBhvr>
                                      <p:to>
                                        <p:strVal val="visible"/>
                                      </p:to>
                                    </p:set>
                                    <p:animEffect transition="in" filter="fade">
                                      <p:cBhvr>
                                        <p:cTn id="135" dur="1000"/>
                                        <p:tgtEl>
                                          <p:spTgt spid="58"/>
                                        </p:tgtEl>
                                      </p:cBhvr>
                                    </p:animEffect>
                                    <p:anim calcmode="lin" valueType="num">
                                      <p:cBhvr>
                                        <p:cTn id="136" dur="1000" fill="hold"/>
                                        <p:tgtEl>
                                          <p:spTgt spid="58"/>
                                        </p:tgtEl>
                                        <p:attrNameLst>
                                          <p:attrName>ppt_x</p:attrName>
                                        </p:attrNameLst>
                                      </p:cBhvr>
                                      <p:tavLst>
                                        <p:tav tm="0">
                                          <p:val>
                                            <p:strVal val="#ppt_x"/>
                                          </p:val>
                                        </p:tav>
                                        <p:tav tm="100000">
                                          <p:val>
                                            <p:strVal val="#ppt_x"/>
                                          </p:val>
                                        </p:tav>
                                      </p:tavLst>
                                    </p:anim>
                                    <p:anim calcmode="lin" valueType="num">
                                      <p:cBhvr>
                                        <p:cTn id="137" dur="1000" fill="hold"/>
                                        <p:tgtEl>
                                          <p:spTgt spid="58"/>
                                        </p:tgtEl>
                                        <p:attrNameLst>
                                          <p:attrName>ppt_y</p:attrName>
                                        </p:attrNameLst>
                                      </p:cBhvr>
                                      <p:tavLst>
                                        <p:tav tm="0">
                                          <p:val>
                                            <p:strVal val="#ppt_y+.1"/>
                                          </p:val>
                                        </p:tav>
                                        <p:tav tm="100000">
                                          <p:val>
                                            <p:strVal val="#ppt_y"/>
                                          </p:val>
                                        </p:tav>
                                      </p:tavLst>
                                    </p:anim>
                                  </p:childTnLst>
                                </p:cTn>
                              </p:par>
                            </p:childTnLst>
                          </p:cTn>
                        </p:par>
                        <p:par>
                          <p:cTn id="138" fill="hold">
                            <p:stCondLst>
                              <p:cond delay="9500"/>
                            </p:stCondLst>
                            <p:childTnLst>
                              <p:par>
                                <p:cTn id="139" presetID="22" presetClass="entr" presetSubtype="1" fill="hold" nodeType="afterEffect">
                                  <p:stCondLst>
                                    <p:cond delay="0"/>
                                  </p:stCondLst>
                                  <p:childTnLst>
                                    <p:set>
                                      <p:cBhvr>
                                        <p:cTn id="140" dur="1" fill="hold">
                                          <p:stCondLst>
                                            <p:cond delay="0"/>
                                          </p:stCondLst>
                                        </p:cTn>
                                        <p:tgtEl>
                                          <p:spTgt spid="64"/>
                                        </p:tgtEl>
                                        <p:attrNameLst>
                                          <p:attrName>style.visibility</p:attrName>
                                        </p:attrNameLst>
                                      </p:cBhvr>
                                      <p:to>
                                        <p:strVal val="visible"/>
                                      </p:to>
                                    </p:set>
                                    <p:animEffect transition="in" filter="wipe(up)">
                                      <p:cBhvr>
                                        <p:cTn id="141" dur="500"/>
                                        <p:tgtEl>
                                          <p:spTgt spid="64"/>
                                        </p:tgtEl>
                                      </p:cBhvr>
                                    </p:animEffect>
                                  </p:childTnLst>
                                </p:cTn>
                              </p:par>
                              <p:par>
                                <p:cTn id="142" presetID="53" presetClass="entr" presetSubtype="16" fill="hold" nodeType="withEffect">
                                  <p:stCondLst>
                                    <p:cond delay="0"/>
                                  </p:stCondLst>
                                  <p:childTnLst>
                                    <p:set>
                                      <p:cBhvr>
                                        <p:cTn id="143" dur="1" fill="hold">
                                          <p:stCondLst>
                                            <p:cond delay="0"/>
                                          </p:stCondLst>
                                        </p:cTn>
                                        <p:tgtEl>
                                          <p:spTgt spid="65"/>
                                        </p:tgtEl>
                                        <p:attrNameLst>
                                          <p:attrName>style.visibility</p:attrName>
                                        </p:attrNameLst>
                                      </p:cBhvr>
                                      <p:to>
                                        <p:strVal val="visible"/>
                                      </p:to>
                                    </p:set>
                                    <p:anim calcmode="lin" valueType="num">
                                      <p:cBhvr>
                                        <p:cTn id="144" dur="500" fill="hold"/>
                                        <p:tgtEl>
                                          <p:spTgt spid="65"/>
                                        </p:tgtEl>
                                        <p:attrNameLst>
                                          <p:attrName>ppt_w</p:attrName>
                                        </p:attrNameLst>
                                      </p:cBhvr>
                                      <p:tavLst>
                                        <p:tav tm="0">
                                          <p:val>
                                            <p:fltVal val="0"/>
                                          </p:val>
                                        </p:tav>
                                        <p:tav tm="100000">
                                          <p:val>
                                            <p:strVal val="#ppt_w"/>
                                          </p:val>
                                        </p:tav>
                                      </p:tavLst>
                                    </p:anim>
                                    <p:anim calcmode="lin" valueType="num">
                                      <p:cBhvr>
                                        <p:cTn id="145" dur="500" fill="hold"/>
                                        <p:tgtEl>
                                          <p:spTgt spid="65"/>
                                        </p:tgtEl>
                                        <p:attrNameLst>
                                          <p:attrName>ppt_h</p:attrName>
                                        </p:attrNameLst>
                                      </p:cBhvr>
                                      <p:tavLst>
                                        <p:tav tm="0">
                                          <p:val>
                                            <p:fltVal val="0"/>
                                          </p:val>
                                        </p:tav>
                                        <p:tav tm="100000">
                                          <p:val>
                                            <p:strVal val="#ppt_h"/>
                                          </p:val>
                                        </p:tav>
                                      </p:tavLst>
                                    </p:anim>
                                    <p:animEffect transition="in" filter="fade">
                                      <p:cBhvr>
                                        <p:cTn id="146" dur="500"/>
                                        <p:tgtEl>
                                          <p:spTgt spid="65"/>
                                        </p:tgtEl>
                                      </p:cBhvr>
                                    </p:animEffect>
                                  </p:childTnLst>
                                </p:cTn>
                              </p:par>
                            </p:childTnLst>
                          </p:cTn>
                        </p:par>
                        <p:par>
                          <p:cTn id="147" fill="hold">
                            <p:stCondLst>
                              <p:cond delay="10000"/>
                            </p:stCondLst>
                            <p:childTnLst>
                              <p:par>
                                <p:cTn id="148" presetID="22" presetClass="entr" presetSubtype="4" fill="hold" nodeType="afterEffect">
                                  <p:stCondLst>
                                    <p:cond delay="0"/>
                                  </p:stCondLst>
                                  <p:childTnLst>
                                    <p:set>
                                      <p:cBhvr>
                                        <p:cTn id="149" dur="1" fill="hold">
                                          <p:stCondLst>
                                            <p:cond delay="0"/>
                                          </p:stCondLst>
                                        </p:cTn>
                                        <p:tgtEl>
                                          <p:spTgt spid="68"/>
                                        </p:tgtEl>
                                        <p:attrNameLst>
                                          <p:attrName>style.visibility</p:attrName>
                                        </p:attrNameLst>
                                      </p:cBhvr>
                                      <p:to>
                                        <p:strVal val="visible"/>
                                      </p:to>
                                    </p:set>
                                    <p:animEffect transition="in" filter="wipe(down)">
                                      <p:cBhvr>
                                        <p:cTn id="150" dur="500"/>
                                        <p:tgtEl>
                                          <p:spTgt spid="68"/>
                                        </p:tgtEl>
                                      </p:cBhvr>
                                    </p:animEffect>
                                  </p:childTnLst>
                                </p:cTn>
                              </p:par>
                              <p:par>
                                <p:cTn id="151" presetID="53" presetClass="entr" presetSubtype="16" fill="hold" nodeType="withEffect">
                                  <p:stCondLst>
                                    <p:cond delay="0"/>
                                  </p:stCondLst>
                                  <p:childTnLst>
                                    <p:set>
                                      <p:cBhvr>
                                        <p:cTn id="152" dur="1" fill="hold">
                                          <p:stCondLst>
                                            <p:cond delay="0"/>
                                          </p:stCondLst>
                                        </p:cTn>
                                        <p:tgtEl>
                                          <p:spTgt spid="69"/>
                                        </p:tgtEl>
                                        <p:attrNameLst>
                                          <p:attrName>style.visibility</p:attrName>
                                        </p:attrNameLst>
                                      </p:cBhvr>
                                      <p:to>
                                        <p:strVal val="visible"/>
                                      </p:to>
                                    </p:set>
                                    <p:anim calcmode="lin" valueType="num">
                                      <p:cBhvr>
                                        <p:cTn id="153" dur="500" fill="hold"/>
                                        <p:tgtEl>
                                          <p:spTgt spid="69"/>
                                        </p:tgtEl>
                                        <p:attrNameLst>
                                          <p:attrName>ppt_w</p:attrName>
                                        </p:attrNameLst>
                                      </p:cBhvr>
                                      <p:tavLst>
                                        <p:tav tm="0">
                                          <p:val>
                                            <p:fltVal val="0"/>
                                          </p:val>
                                        </p:tav>
                                        <p:tav tm="100000">
                                          <p:val>
                                            <p:strVal val="#ppt_w"/>
                                          </p:val>
                                        </p:tav>
                                      </p:tavLst>
                                    </p:anim>
                                    <p:anim calcmode="lin" valueType="num">
                                      <p:cBhvr>
                                        <p:cTn id="154" dur="500" fill="hold"/>
                                        <p:tgtEl>
                                          <p:spTgt spid="69"/>
                                        </p:tgtEl>
                                        <p:attrNameLst>
                                          <p:attrName>ppt_h</p:attrName>
                                        </p:attrNameLst>
                                      </p:cBhvr>
                                      <p:tavLst>
                                        <p:tav tm="0">
                                          <p:val>
                                            <p:fltVal val="0"/>
                                          </p:val>
                                        </p:tav>
                                        <p:tav tm="100000">
                                          <p:val>
                                            <p:strVal val="#ppt_h"/>
                                          </p:val>
                                        </p:tav>
                                      </p:tavLst>
                                    </p:anim>
                                    <p:animEffect transition="in" filter="fade">
                                      <p:cBhvr>
                                        <p:cTn id="155" dur="500"/>
                                        <p:tgtEl>
                                          <p:spTgt spid="69"/>
                                        </p:tgtEl>
                                      </p:cBhvr>
                                    </p:animEffect>
                                  </p:childTnLst>
                                </p:cTn>
                              </p:par>
                            </p:childTnLst>
                          </p:cTn>
                        </p:par>
                        <p:par>
                          <p:cTn id="156" fill="hold">
                            <p:stCondLst>
                              <p:cond delay="10500"/>
                            </p:stCondLst>
                            <p:childTnLst>
                              <p:par>
                                <p:cTn id="157" presetID="22" presetClass="entr" presetSubtype="8" fill="hold" nodeType="afterEffect">
                                  <p:stCondLst>
                                    <p:cond delay="0"/>
                                  </p:stCondLst>
                                  <p:childTnLst>
                                    <p:set>
                                      <p:cBhvr>
                                        <p:cTn id="158" dur="1" fill="hold">
                                          <p:stCondLst>
                                            <p:cond delay="0"/>
                                          </p:stCondLst>
                                        </p:cTn>
                                        <p:tgtEl>
                                          <p:spTgt spid="72"/>
                                        </p:tgtEl>
                                        <p:attrNameLst>
                                          <p:attrName>style.visibility</p:attrName>
                                        </p:attrNameLst>
                                      </p:cBhvr>
                                      <p:to>
                                        <p:strVal val="visible"/>
                                      </p:to>
                                    </p:set>
                                    <p:animEffect transition="in" filter="wipe(left)">
                                      <p:cBhvr>
                                        <p:cTn id="159"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7" grpId="0"/>
      <p:bldP spid="16" grpId="0"/>
      <p:bldP spid="34" grpId="0"/>
      <p:bldP spid="28" grpId="0"/>
      <p:bldP spid="46" grpId="0"/>
      <p:bldP spid="47" grpId="0"/>
      <p:bldP spid="57" grpId="0"/>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利润来源分析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624979" y="1834699"/>
            <a:ext cx="6120680" cy="3682533"/>
            <a:chOff x="3022028" y="1587732"/>
            <a:chExt cx="6120680" cy="3682533"/>
          </a:xfrm>
        </p:grpSpPr>
        <p:pic>
          <p:nvPicPr>
            <p:cNvPr id="5" name="Picture 2" descr="C:\Users\Administrator\Desktop\ppt展示模板-8.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937348" y="2060861"/>
              <a:ext cx="4320480" cy="2376251"/>
            </a:xfrm>
            <a:prstGeom prst="rect">
              <a:avLst/>
            </a:prstGeom>
            <a:blipFill>
              <a:blip r:embed="rId4" cstate="screen">
                <a:extLst>
                  <a:ext uri="{BEBA8EAE-BF5A-486C-A8C5-ECC9F3942E4B}">
                    <a14:imgProps xmlns:a14="http://schemas.microsoft.com/office/drawing/2010/main">
                      <a14:imgLayer r:embed="rId5">
                        <a14:imgEffect>
                          <a14:brightnessContrast bright="22000"/>
                        </a14:imgEffect>
                      </a14:imgLayer>
                    </a14:imgProps>
                  </a:ex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6968649" y="2748407"/>
            <a:ext cx="824609" cy="824609"/>
            <a:chOff x="304800" y="673100"/>
            <a:chExt cx="4000500" cy="4000500"/>
          </a:xfrm>
          <a:effectLst>
            <a:outerShdw blurRad="317500" dist="1905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961683" y="3865612"/>
            <a:ext cx="824609" cy="824609"/>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6968649" y="4913211"/>
            <a:ext cx="824609" cy="824609"/>
            <a:chOff x="304800" y="673100"/>
            <a:chExt cx="4000500" cy="4000500"/>
          </a:xfrm>
          <a:effectLst>
            <a:outerShdw blurRad="317500" dist="1905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981426" y="1740295"/>
            <a:ext cx="824609" cy="824609"/>
            <a:chOff x="304800" y="673100"/>
            <a:chExt cx="4000500" cy="4000500"/>
          </a:xfrm>
          <a:effectLst>
            <a:outerShdw blurRad="317500" dist="1905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标题 11"/>
          <p:cNvSpPr txBox="1"/>
          <p:nvPr/>
        </p:nvSpPr>
        <p:spPr>
          <a:xfrm>
            <a:off x="6961683" y="1932557"/>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01</a:t>
            </a:r>
            <a:endParaRPr lang="zh-CN" altLang="en-US" dirty="0">
              <a:latin typeface="Impact MT Std" pitchFamily="34" charset="0"/>
              <a:ea typeface="微软雅黑" panose="020B0503020204020204" pitchFamily="34" charset="-122"/>
            </a:endParaRPr>
          </a:p>
        </p:txBody>
      </p:sp>
      <p:sp>
        <p:nvSpPr>
          <p:cNvPr id="20" name="标题 11"/>
          <p:cNvSpPr txBox="1"/>
          <p:nvPr/>
        </p:nvSpPr>
        <p:spPr>
          <a:xfrm>
            <a:off x="7001170" y="2940669"/>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02</a:t>
            </a:r>
            <a:endParaRPr lang="zh-CN" altLang="en-US" dirty="0">
              <a:latin typeface="Impact MT Std" pitchFamily="34" charset="0"/>
              <a:ea typeface="微软雅黑" panose="020B0503020204020204" pitchFamily="34" charset="-122"/>
            </a:endParaRPr>
          </a:p>
        </p:txBody>
      </p:sp>
      <p:sp>
        <p:nvSpPr>
          <p:cNvPr id="21" name="标题 11"/>
          <p:cNvSpPr txBox="1"/>
          <p:nvPr/>
        </p:nvSpPr>
        <p:spPr>
          <a:xfrm>
            <a:off x="6961683" y="4086200"/>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03</a:t>
            </a:r>
            <a:endParaRPr lang="zh-CN" altLang="en-US" dirty="0">
              <a:latin typeface="Impact MT Std" pitchFamily="34" charset="0"/>
              <a:ea typeface="微软雅黑" panose="020B0503020204020204" pitchFamily="34" charset="-122"/>
            </a:endParaRPr>
          </a:p>
        </p:txBody>
      </p:sp>
      <p:sp>
        <p:nvSpPr>
          <p:cNvPr id="22" name="标题 11"/>
          <p:cNvSpPr txBox="1"/>
          <p:nvPr/>
        </p:nvSpPr>
        <p:spPr>
          <a:xfrm>
            <a:off x="6985699" y="5105473"/>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04</a:t>
            </a:r>
            <a:endParaRPr lang="zh-CN" altLang="en-US" dirty="0">
              <a:latin typeface="Impact MT Std" pitchFamily="34" charset="0"/>
              <a:ea typeface="微软雅黑" panose="020B0503020204020204" pitchFamily="34" charset="-122"/>
            </a:endParaRPr>
          </a:p>
        </p:txBody>
      </p:sp>
      <p:sp>
        <p:nvSpPr>
          <p:cNvPr id="23" name="标题 11"/>
          <p:cNvSpPr txBox="1"/>
          <p:nvPr/>
        </p:nvSpPr>
        <p:spPr>
          <a:xfrm>
            <a:off x="7952810" y="1979712"/>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4" name="标题 11"/>
          <p:cNvSpPr txBox="1"/>
          <p:nvPr/>
        </p:nvSpPr>
        <p:spPr>
          <a:xfrm>
            <a:off x="7952810" y="162880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输入文字标题</a:t>
            </a:r>
            <a:endParaRPr lang="zh-CN" altLang="en-US" sz="1800" b="1" dirty="0">
              <a:latin typeface="微软雅黑" panose="020B0503020204020204" pitchFamily="34" charset="-122"/>
              <a:ea typeface="微软雅黑" panose="020B0503020204020204" pitchFamily="34" charset="-122"/>
            </a:endParaRPr>
          </a:p>
        </p:txBody>
      </p:sp>
      <p:sp>
        <p:nvSpPr>
          <p:cNvPr id="25" name="标题 11"/>
          <p:cNvSpPr txBox="1"/>
          <p:nvPr/>
        </p:nvSpPr>
        <p:spPr>
          <a:xfrm>
            <a:off x="7952810" y="5368652"/>
            <a:ext cx="3456384"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6" name="标题 11"/>
          <p:cNvSpPr txBox="1"/>
          <p:nvPr/>
        </p:nvSpPr>
        <p:spPr>
          <a:xfrm>
            <a:off x="7952810" y="501774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27" name="标题 11"/>
          <p:cNvSpPr txBox="1"/>
          <p:nvPr/>
        </p:nvSpPr>
        <p:spPr>
          <a:xfrm>
            <a:off x="7952810" y="3059832"/>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8" name="标题 11"/>
          <p:cNvSpPr txBox="1"/>
          <p:nvPr/>
        </p:nvSpPr>
        <p:spPr>
          <a:xfrm>
            <a:off x="7952810" y="270892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29" name="标题 11"/>
          <p:cNvSpPr txBox="1"/>
          <p:nvPr/>
        </p:nvSpPr>
        <p:spPr>
          <a:xfrm>
            <a:off x="7952810" y="4144516"/>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0" name="标题 11"/>
          <p:cNvSpPr txBox="1"/>
          <p:nvPr/>
        </p:nvSpPr>
        <p:spPr>
          <a:xfrm>
            <a:off x="7952810" y="379360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cxnSp>
        <p:nvCxnSpPr>
          <p:cNvPr id="31" name="直接连接符 30"/>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1" presetClass="entr" presetSubtype="0" fill="hold" nodeType="withEffect">
                                  <p:stCondLst>
                                    <p:cond delay="500"/>
                                  </p:stCondLst>
                                  <p:childTnLst>
                                    <p:set>
                                      <p:cBhvr>
                                        <p:cTn id="20" dur="1" fill="hold">
                                          <p:stCondLst>
                                            <p:cond delay="0"/>
                                          </p:stCondLst>
                                        </p:cTn>
                                        <p:tgtEl>
                                          <p:spTgt spid="16"/>
                                        </p:tgtEl>
                                        <p:attrNameLst>
                                          <p:attrName>style.visibility</p:attrName>
                                        </p:attrNameLst>
                                      </p:cBhvr>
                                      <p:to>
                                        <p:strVal val="visible"/>
                                      </p:to>
                                    </p:set>
                                  </p:childTnLst>
                                </p:cTn>
                              </p:par>
                              <p:par>
                                <p:cTn id="21" presetID="53" presetClass="entr" presetSubtype="16"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1000" fill="hold"/>
                                        <p:tgtEl>
                                          <p:spTgt spid="16"/>
                                        </p:tgtEl>
                                        <p:attrNameLst>
                                          <p:attrName>ppt_w</p:attrName>
                                        </p:attrNameLst>
                                      </p:cBhvr>
                                      <p:tavLst>
                                        <p:tav tm="0">
                                          <p:val>
                                            <p:fltVal val="0"/>
                                          </p:val>
                                        </p:tav>
                                        <p:tav tm="100000">
                                          <p:val>
                                            <p:strVal val="#ppt_w"/>
                                          </p:val>
                                        </p:tav>
                                      </p:tavLst>
                                    </p:anim>
                                    <p:anim calcmode="lin" valueType="num">
                                      <p:cBhvr>
                                        <p:cTn id="24" dur="1000" fill="hold"/>
                                        <p:tgtEl>
                                          <p:spTgt spid="16"/>
                                        </p:tgtEl>
                                        <p:attrNameLst>
                                          <p:attrName>ppt_h</p:attrName>
                                        </p:attrNameLst>
                                      </p:cBhvr>
                                      <p:tavLst>
                                        <p:tav tm="0">
                                          <p:val>
                                            <p:fltVal val="0"/>
                                          </p:val>
                                        </p:tav>
                                        <p:tav tm="100000">
                                          <p:val>
                                            <p:strVal val="#ppt_h"/>
                                          </p:val>
                                        </p:tav>
                                      </p:tavLst>
                                    </p:anim>
                                    <p:animEffect transition="in" filter="fade">
                                      <p:cBhvr>
                                        <p:cTn id="25" dur="1000"/>
                                        <p:tgtEl>
                                          <p:spTgt spid="16"/>
                                        </p:tgtEl>
                                      </p:cBhvr>
                                    </p:animEffect>
                                  </p:childTnLst>
                                </p:cTn>
                              </p:par>
                              <p:par>
                                <p:cTn id="26" presetID="64" presetClass="path" presetSubtype="0" fill="hold" nodeType="withEffect">
                                  <p:stCondLst>
                                    <p:cond delay="500"/>
                                  </p:stCondLst>
                                  <p:childTnLst>
                                    <p:animMotion origin="layout" path="M 4.4657E-6 3.7037E-6 L -0.71249 -0.67223 " pathEditMode="relative" rAng="0" ptsTypes="AA">
                                      <p:cBhvr>
                                        <p:cTn id="27" dur="1000" spd="-100000" fill="hold"/>
                                        <p:tgtEl>
                                          <p:spTgt spid="16"/>
                                        </p:tgtEl>
                                        <p:attrNameLst>
                                          <p:attrName>ppt_x</p:attrName>
                                          <p:attrName>ppt_y</p:attrName>
                                        </p:attrNameLst>
                                      </p:cBhvr>
                                      <p:rCtr x="-35624" y="-33611"/>
                                    </p:animMotion>
                                  </p:childTnLst>
                                </p:cTn>
                              </p:par>
                              <p:par>
                                <p:cTn id="28" presetID="42" presetClass="entr" presetSubtype="0" fill="hold" grpId="0" nodeType="withEffect">
                                  <p:stCondLst>
                                    <p:cond delay="5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par>
                                <p:cTn id="33" presetID="1" presetClass="entr" presetSubtype="0" fill="hold" nodeType="withEffect">
                                  <p:stCondLst>
                                    <p:cond delay="500"/>
                                  </p:stCondLst>
                                  <p:childTnLst>
                                    <p:set>
                                      <p:cBhvr>
                                        <p:cTn id="34" dur="1" fill="hold">
                                          <p:stCondLst>
                                            <p:cond delay="0"/>
                                          </p:stCondLst>
                                        </p:cTn>
                                        <p:tgtEl>
                                          <p:spTgt spid="7"/>
                                        </p:tgtEl>
                                        <p:attrNameLst>
                                          <p:attrName>style.visibility</p:attrName>
                                        </p:attrNameLst>
                                      </p:cBhvr>
                                      <p:to>
                                        <p:strVal val="visible"/>
                                      </p:to>
                                    </p:set>
                                  </p:childTnLst>
                                </p:cTn>
                              </p:par>
                              <p:par>
                                <p:cTn id="35" presetID="53" presetClass="entr" presetSubtype="16" fill="hold" nodeType="with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Effect transition="in" filter="fade">
                                      <p:cBhvr>
                                        <p:cTn id="39" dur="1000"/>
                                        <p:tgtEl>
                                          <p:spTgt spid="7"/>
                                        </p:tgtEl>
                                      </p:cBhvr>
                                    </p:animEffect>
                                  </p:childTnLst>
                                </p:cTn>
                              </p:par>
                              <p:par>
                                <p:cTn id="40" presetID="64" presetClass="path" presetSubtype="0" fill="hold" nodeType="withEffect">
                                  <p:stCondLst>
                                    <p:cond delay="500"/>
                                  </p:stCondLst>
                                  <p:childTnLst>
                                    <p:animMotion origin="layout" path="M -1.05167E-6 1.11111E-6 L -0.71248 -0.67222 " pathEditMode="relative" rAng="0" ptsTypes="AA">
                                      <p:cBhvr>
                                        <p:cTn id="41" dur="1000" spd="-100000" fill="hold"/>
                                        <p:tgtEl>
                                          <p:spTgt spid="7"/>
                                        </p:tgtEl>
                                        <p:attrNameLst>
                                          <p:attrName>ppt_x</p:attrName>
                                          <p:attrName>ppt_y</p:attrName>
                                        </p:attrNameLst>
                                      </p:cBhvr>
                                      <p:rCtr x="-35624" y="-33611"/>
                                    </p:animMotion>
                                  </p:childTnLst>
                                </p:cTn>
                              </p:par>
                              <p:par>
                                <p:cTn id="42" presetID="42" presetClass="entr" presetSubtype="0" fill="hold" grpId="0" nodeType="withEffect">
                                  <p:stCondLst>
                                    <p:cond delay="100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1000"/>
                                        <p:tgtEl>
                                          <p:spTgt spid="20"/>
                                        </p:tgtEl>
                                      </p:cBhvr>
                                    </p:animEffect>
                                    <p:anim calcmode="lin" valueType="num">
                                      <p:cBhvr>
                                        <p:cTn id="45" dur="1000" fill="hold"/>
                                        <p:tgtEl>
                                          <p:spTgt spid="20"/>
                                        </p:tgtEl>
                                        <p:attrNameLst>
                                          <p:attrName>ppt_x</p:attrName>
                                        </p:attrNameLst>
                                      </p:cBhvr>
                                      <p:tavLst>
                                        <p:tav tm="0">
                                          <p:val>
                                            <p:strVal val="#ppt_x"/>
                                          </p:val>
                                        </p:tav>
                                        <p:tav tm="100000">
                                          <p:val>
                                            <p:strVal val="#ppt_x"/>
                                          </p:val>
                                        </p:tav>
                                      </p:tavLst>
                                    </p:anim>
                                    <p:anim calcmode="lin" valueType="num">
                                      <p:cBhvr>
                                        <p:cTn id="46" dur="1000" fill="hold"/>
                                        <p:tgtEl>
                                          <p:spTgt spid="20"/>
                                        </p:tgtEl>
                                        <p:attrNameLst>
                                          <p:attrName>ppt_y</p:attrName>
                                        </p:attrNameLst>
                                      </p:cBhvr>
                                      <p:tavLst>
                                        <p:tav tm="0">
                                          <p:val>
                                            <p:strVal val="#ppt_y+.1"/>
                                          </p:val>
                                        </p:tav>
                                        <p:tav tm="100000">
                                          <p:val>
                                            <p:strVal val="#ppt_y"/>
                                          </p:val>
                                        </p:tav>
                                      </p:tavLst>
                                    </p:anim>
                                  </p:childTnLst>
                                </p:cTn>
                              </p:par>
                              <p:par>
                                <p:cTn id="47" presetID="1" presetClass="entr" presetSubtype="0" fill="hold" nodeType="withEffect">
                                  <p:stCondLst>
                                    <p:cond delay="1000"/>
                                  </p:stCondLst>
                                  <p:childTnLst>
                                    <p:set>
                                      <p:cBhvr>
                                        <p:cTn id="48" dur="1" fill="hold">
                                          <p:stCondLst>
                                            <p:cond delay="0"/>
                                          </p:stCondLst>
                                        </p:cTn>
                                        <p:tgtEl>
                                          <p:spTgt spid="10"/>
                                        </p:tgtEl>
                                        <p:attrNameLst>
                                          <p:attrName>style.visibility</p:attrName>
                                        </p:attrNameLst>
                                      </p:cBhvr>
                                      <p:to>
                                        <p:strVal val="visible"/>
                                      </p:to>
                                    </p:set>
                                  </p:childTnLst>
                                </p:cTn>
                              </p:par>
                              <p:par>
                                <p:cTn id="49" presetID="53" presetClass="entr" presetSubtype="16" fill="hold" nodeType="withEffect">
                                  <p:stCondLst>
                                    <p:cond delay="10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Effect transition="in" filter="fade">
                                      <p:cBhvr>
                                        <p:cTn id="53" dur="1000"/>
                                        <p:tgtEl>
                                          <p:spTgt spid="10"/>
                                        </p:tgtEl>
                                      </p:cBhvr>
                                    </p:animEffect>
                                  </p:childTnLst>
                                </p:cTn>
                              </p:par>
                              <p:par>
                                <p:cTn id="54" presetID="64" presetClass="path" presetSubtype="0" fill="hold" nodeType="withEffect">
                                  <p:stCondLst>
                                    <p:cond delay="1000"/>
                                  </p:stCondLst>
                                  <p:childTnLst>
                                    <p:animMotion origin="layout" path="M -1.05167E-6 -4.07407E-6 L -0.71248 -0.67222 " pathEditMode="relative" rAng="0" ptsTypes="AA">
                                      <p:cBhvr>
                                        <p:cTn id="55" dur="1000" spd="-100000" fill="hold"/>
                                        <p:tgtEl>
                                          <p:spTgt spid="10"/>
                                        </p:tgtEl>
                                        <p:attrNameLst>
                                          <p:attrName>ppt_x</p:attrName>
                                          <p:attrName>ppt_y</p:attrName>
                                        </p:attrNameLst>
                                      </p:cBhvr>
                                      <p:rCtr x="-35624" y="-33611"/>
                                    </p:animMotion>
                                  </p:childTnLst>
                                </p:cTn>
                              </p:par>
                              <p:par>
                                <p:cTn id="56" presetID="42" presetClass="entr" presetSubtype="0" fill="hold" grpId="0" nodeType="with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1" presetClass="entr" presetSubtype="0" fill="hold" nodeType="withEffect">
                                  <p:stCondLst>
                                    <p:cond delay="1500"/>
                                  </p:stCondLst>
                                  <p:childTnLst>
                                    <p:set>
                                      <p:cBhvr>
                                        <p:cTn id="62" dur="1" fill="hold">
                                          <p:stCondLst>
                                            <p:cond delay="0"/>
                                          </p:stCondLst>
                                        </p:cTn>
                                        <p:tgtEl>
                                          <p:spTgt spid="13"/>
                                        </p:tgtEl>
                                        <p:attrNameLst>
                                          <p:attrName>style.visibility</p:attrName>
                                        </p:attrNameLst>
                                      </p:cBhvr>
                                      <p:to>
                                        <p:strVal val="visible"/>
                                      </p:to>
                                    </p:set>
                                  </p:childTnLst>
                                </p:cTn>
                              </p:par>
                              <p:par>
                                <p:cTn id="63" presetID="53" presetClass="entr" presetSubtype="16" fill="hold" nodeType="withEffect">
                                  <p:stCondLst>
                                    <p:cond delay="1500"/>
                                  </p:stCondLst>
                                  <p:childTnLst>
                                    <p:set>
                                      <p:cBhvr>
                                        <p:cTn id="64" dur="1" fill="hold">
                                          <p:stCondLst>
                                            <p:cond delay="0"/>
                                          </p:stCondLst>
                                        </p:cTn>
                                        <p:tgtEl>
                                          <p:spTgt spid="13"/>
                                        </p:tgtEl>
                                        <p:attrNameLst>
                                          <p:attrName>style.visibility</p:attrName>
                                        </p:attrNameLst>
                                      </p:cBhvr>
                                      <p:to>
                                        <p:strVal val="visible"/>
                                      </p:to>
                                    </p:set>
                                    <p:anim calcmode="lin" valueType="num">
                                      <p:cBhvr>
                                        <p:cTn id="65" dur="1000" fill="hold"/>
                                        <p:tgtEl>
                                          <p:spTgt spid="13"/>
                                        </p:tgtEl>
                                        <p:attrNameLst>
                                          <p:attrName>ppt_w</p:attrName>
                                        </p:attrNameLst>
                                      </p:cBhvr>
                                      <p:tavLst>
                                        <p:tav tm="0">
                                          <p:val>
                                            <p:fltVal val="0"/>
                                          </p:val>
                                        </p:tav>
                                        <p:tav tm="100000">
                                          <p:val>
                                            <p:strVal val="#ppt_w"/>
                                          </p:val>
                                        </p:tav>
                                      </p:tavLst>
                                    </p:anim>
                                    <p:anim calcmode="lin" valueType="num">
                                      <p:cBhvr>
                                        <p:cTn id="66" dur="1000" fill="hold"/>
                                        <p:tgtEl>
                                          <p:spTgt spid="13"/>
                                        </p:tgtEl>
                                        <p:attrNameLst>
                                          <p:attrName>ppt_h</p:attrName>
                                        </p:attrNameLst>
                                      </p:cBhvr>
                                      <p:tavLst>
                                        <p:tav tm="0">
                                          <p:val>
                                            <p:fltVal val="0"/>
                                          </p:val>
                                        </p:tav>
                                        <p:tav tm="100000">
                                          <p:val>
                                            <p:strVal val="#ppt_h"/>
                                          </p:val>
                                        </p:tav>
                                      </p:tavLst>
                                    </p:anim>
                                    <p:animEffect transition="in" filter="fade">
                                      <p:cBhvr>
                                        <p:cTn id="67" dur="1000"/>
                                        <p:tgtEl>
                                          <p:spTgt spid="13"/>
                                        </p:tgtEl>
                                      </p:cBhvr>
                                    </p:animEffect>
                                  </p:childTnLst>
                                </p:cTn>
                              </p:par>
                              <p:par>
                                <p:cTn id="68" presetID="64" presetClass="path" presetSubtype="0" fill="hold" nodeType="withEffect">
                                  <p:stCondLst>
                                    <p:cond delay="1500"/>
                                  </p:stCondLst>
                                  <p:childTnLst>
                                    <p:animMotion origin="layout" path="M -2.62137E-6 -4.81481E-6 L -0.71248 -0.67222 " pathEditMode="relative" rAng="0" ptsTypes="AA">
                                      <p:cBhvr>
                                        <p:cTn id="69" dur="1000" spd="-100000" fill="hold"/>
                                        <p:tgtEl>
                                          <p:spTgt spid="13"/>
                                        </p:tgtEl>
                                        <p:attrNameLst>
                                          <p:attrName>ppt_x</p:attrName>
                                          <p:attrName>ppt_y</p:attrName>
                                        </p:attrNameLst>
                                      </p:cBhvr>
                                      <p:rCtr x="-35624" y="-33611"/>
                                    </p:animMotion>
                                  </p:childTnLst>
                                </p:cTn>
                              </p:par>
                              <p:par>
                                <p:cTn id="70" presetID="42" presetClass="entr" presetSubtype="0" fill="hold" grpId="0" nodeType="withEffect">
                                  <p:stCondLst>
                                    <p:cond delay="200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1000"/>
                                        <p:tgtEl>
                                          <p:spTgt spid="22"/>
                                        </p:tgtEl>
                                      </p:cBhvr>
                                    </p:animEffect>
                                    <p:anim calcmode="lin" valueType="num">
                                      <p:cBhvr>
                                        <p:cTn id="73" dur="1000" fill="hold"/>
                                        <p:tgtEl>
                                          <p:spTgt spid="22"/>
                                        </p:tgtEl>
                                        <p:attrNameLst>
                                          <p:attrName>ppt_x</p:attrName>
                                        </p:attrNameLst>
                                      </p:cBhvr>
                                      <p:tavLst>
                                        <p:tav tm="0">
                                          <p:val>
                                            <p:strVal val="#ppt_x"/>
                                          </p:val>
                                        </p:tav>
                                        <p:tav tm="100000">
                                          <p:val>
                                            <p:strVal val="#ppt_x"/>
                                          </p:val>
                                        </p:tav>
                                      </p:tavLst>
                                    </p:anim>
                                    <p:anim calcmode="lin" valueType="num">
                                      <p:cBhvr>
                                        <p:cTn id="74" dur="1000" fill="hold"/>
                                        <p:tgtEl>
                                          <p:spTgt spid="2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1000"/>
                                        <p:tgtEl>
                                          <p:spTgt spid="23"/>
                                        </p:tgtEl>
                                      </p:cBhvr>
                                    </p:animEffect>
                                    <p:anim calcmode="lin" valueType="num">
                                      <p:cBhvr>
                                        <p:cTn id="78" dur="1000" fill="hold"/>
                                        <p:tgtEl>
                                          <p:spTgt spid="23"/>
                                        </p:tgtEl>
                                        <p:attrNameLst>
                                          <p:attrName>ppt_x</p:attrName>
                                        </p:attrNameLst>
                                      </p:cBhvr>
                                      <p:tavLst>
                                        <p:tav tm="0">
                                          <p:val>
                                            <p:strVal val="#ppt_x"/>
                                          </p:val>
                                        </p:tav>
                                        <p:tav tm="100000">
                                          <p:val>
                                            <p:strVal val="#ppt_x"/>
                                          </p:val>
                                        </p:tav>
                                      </p:tavLst>
                                    </p:anim>
                                    <p:anim calcmode="lin" valueType="num">
                                      <p:cBhvr>
                                        <p:cTn id="79" dur="1000" fill="hold"/>
                                        <p:tgtEl>
                                          <p:spTgt spid="23"/>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50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1000" fill="hold"/>
                                        <p:tgtEl>
                                          <p:spTgt spid="2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100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100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1000"/>
                                        <p:tgtEl>
                                          <p:spTgt spid="28"/>
                                        </p:tgtEl>
                                      </p:cBhvr>
                                    </p:animEffect>
                                    <p:anim calcmode="lin" valueType="num">
                                      <p:cBhvr>
                                        <p:cTn id="93" dur="1000" fill="hold"/>
                                        <p:tgtEl>
                                          <p:spTgt spid="28"/>
                                        </p:tgtEl>
                                        <p:attrNameLst>
                                          <p:attrName>ppt_x</p:attrName>
                                        </p:attrNameLst>
                                      </p:cBhvr>
                                      <p:tavLst>
                                        <p:tav tm="0">
                                          <p:val>
                                            <p:strVal val="#ppt_x"/>
                                          </p:val>
                                        </p:tav>
                                        <p:tav tm="100000">
                                          <p:val>
                                            <p:strVal val="#ppt_x"/>
                                          </p:val>
                                        </p:tav>
                                      </p:tavLst>
                                    </p:anim>
                                    <p:anim calcmode="lin" valueType="num">
                                      <p:cBhvr>
                                        <p:cTn id="94" dur="1000" fill="hold"/>
                                        <p:tgtEl>
                                          <p:spTgt spid="28"/>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15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anim calcmode="lin" valueType="num">
                                      <p:cBhvr>
                                        <p:cTn id="98" dur="1000" fill="hold"/>
                                        <p:tgtEl>
                                          <p:spTgt spid="30"/>
                                        </p:tgtEl>
                                        <p:attrNameLst>
                                          <p:attrName>ppt_x</p:attrName>
                                        </p:attrNameLst>
                                      </p:cBhvr>
                                      <p:tavLst>
                                        <p:tav tm="0">
                                          <p:val>
                                            <p:strVal val="#ppt_x"/>
                                          </p:val>
                                        </p:tav>
                                        <p:tav tm="100000">
                                          <p:val>
                                            <p:strVal val="#ppt_x"/>
                                          </p:val>
                                        </p:tav>
                                      </p:tavLst>
                                    </p:anim>
                                    <p:anim calcmode="lin" valueType="num">
                                      <p:cBhvr>
                                        <p:cTn id="99" dur="1000" fill="hold"/>
                                        <p:tgtEl>
                                          <p:spTgt spid="3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150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1000"/>
                                        <p:tgtEl>
                                          <p:spTgt spid="29"/>
                                        </p:tgtEl>
                                      </p:cBhvr>
                                    </p:animEffect>
                                    <p:anim calcmode="lin" valueType="num">
                                      <p:cBhvr>
                                        <p:cTn id="103" dur="1000" fill="hold"/>
                                        <p:tgtEl>
                                          <p:spTgt spid="29"/>
                                        </p:tgtEl>
                                        <p:attrNameLst>
                                          <p:attrName>ppt_x</p:attrName>
                                        </p:attrNameLst>
                                      </p:cBhvr>
                                      <p:tavLst>
                                        <p:tav tm="0">
                                          <p:val>
                                            <p:strVal val="#ppt_x"/>
                                          </p:val>
                                        </p:tav>
                                        <p:tav tm="100000">
                                          <p:val>
                                            <p:strVal val="#ppt_x"/>
                                          </p:val>
                                        </p:tav>
                                      </p:tavLst>
                                    </p:anim>
                                    <p:anim calcmode="lin" valueType="num">
                                      <p:cBhvr>
                                        <p:cTn id="104" dur="1000" fill="hold"/>
                                        <p:tgtEl>
                                          <p:spTgt spid="2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200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1000"/>
                                        <p:tgtEl>
                                          <p:spTgt spid="25"/>
                                        </p:tgtEl>
                                      </p:cBhvr>
                                    </p:animEffect>
                                    <p:anim calcmode="lin" valueType="num">
                                      <p:cBhvr>
                                        <p:cTn id="108" dur="1000" fill="hold"/>
                                        <p:tgtEl>
                                          <p:spTgt spid="25"/>
                                        </p:tgtEl>
                                        <p:attrNameLst>
                                          <p:attrName>ppt_x</p:attrName>
                                        </p:attrNameLst>
                                      </p:cBhvr>
                                      <p:tavLst>
                                        <p:tav tm="0">
                                          <p:val>
                                            <p:strVal val="#ppt_x"/>
                                          </p:val>
                                        </p:tav>
                                        <p:tav tm="100000">
                                          <p:val>
                                            <p:strVal val="#ppt_x"/>
                                          </p:val>
                                        </p:tav>
                                      </p:tavLst>
                                    </p:anim>
                                    <p:anim calcmode="lin" valueType="num">
                                      <p:cBhvr>
                                        <p:cTn id="109" dur="1000" fill="hold"/>
                                        <p:tgtEl>
                                          <p:spTgt spid="25"/>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2000"/>
                                  </p:stCondLst>
                                  <p:childTnLst>
                                    <p:set>
                                      <p:cBhvr>
                                        <p:cTn id="111" dur="1" fill="hold">
                                          <p:stCondLst>
                                            <p:cond delay="0"/>
                                          </p:stCondLst>
                                        </p:cTn>
                                        <p:tgtEl>
                                          <p:spTgt spid="26"/>
                                        </p:tgtEl>
                                        <p:attrNameLst>
                                          <p:attrName>style.visibility</p:attrName>
                                        </p:attrNameLst>
                                      </p:cBhvr>
                                      <p:to>
                                        <p:strVal val="visible"/>
                                      </p:to>
                                    </p:set>
                                    <p:animEffect transition="in" filter="fade">
                                      <p:cBhvr>
                                        <p:cTn id="112" dur="1000"/>
                                        <p:tgtEl>
                                          <p:spTgt spid="26"/>
                                        </p:tgtEl>
                                      </p:cBhvr>
                                    </p:animEffect>
                                    <p:anim calcmode="lin" valueType="num">
                                      <p:cBhvr>
                                        <p:cTn id="113" dur="1000" fill="hold"/>
                                        <p:tgtEl>
                                          <p:spTgt spid="26"/>
                                        </p:tgtEl>
                                        <p:attrNameLst>
                                          <p:attrName>ppt_x</p:attrName>
                                        </p:attrNameLst>
                                      </p:cBhvr>
                                      <p:tavLst>
                                        <p:tav tm="0">
                                          <p:val>
                                            <p:strVal val="#ppt_x"/>
                                          </p:val>
                                        </p:tav>
                                        <p:tav tm="100000">
                                          <p:val>
                                            <p:strVal val="#ppt_x"/>
                                          </p:val>
                                        </p:tav>
                                      </p:tavLst>
                                    </p:anim>
                                    <p:anim calcmode="lin" valueType="num">
                                      <p:cBhvr>
                                        <p:cTn id="114" dur="1000" fill="hold"/>
                                        <p:tgtEl>
                                          <p:spTgt spid="26"/>
                                        </p:tgtEl>
                                        <p:attrNameLst>
                                          <p:attrName>ppt_y</p:attrName>
                                        </p:attrNameLst>
                                      </p:cBhvr>
                                      <p:tavLst>
                                        <p:tav tm="0">
                                          <p:val>
                                            <p:strVal val="#ppt_y+.1"/>
                                          </p:val>
                                        </p:tav>
                                        <p:tav tm="100000">
                                          <p:val>
                                            <p:strVal val="#ppt_y"/>
                                          </p:val>
                                        </p:tav>
                                      </p:tavLst>
                                    </p:anim>
                                  </p:childTnLst>
                                </p:cTn>
                              </p:par>
                            </p:childTnLst>
                          </p:cTn>
                        </p:par>
                        <p:par>
                          <p:cTn id="115" fill="hold">
                            <p:stCondLst>
                              <p:cond delay="1500"/>
                            </p:stCondLst>
                            <p:childTnLst>
                              <p:par>
                                <p:cTn id="116" presetID="22" presetClass="entr" presetSubtype="8" fill="hold"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left)">
                                      <p:cBhvr>
                                        <p:cTn id="11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9" grpId="0"/>
      <p:bldP spid="20" grpId="0"/>
      <p:bldP spid="21" grpId="0"/>
      <p:bldP spid="22" grpId="0"/>
      <p:bldP spid="23" grpId="0"/>
      <p:bldP spid="24" grpId="0"/>
      <p:bldP spid="25" grpId="0"/>
      <p:bldP spid="26" grpId="0"/>
      <p:bldP spid="27" grpId="0"/>
      <p:bldP spid="28" grpId="0"/>
      <p:bldP spid="29" grpId="0"/>
      <p:bldP spid="30"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0" y="549275"/>
            <a:ext cx="1561083" cy="4568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7" idx="5"/>
          </p:cNvCxnSpPr>
          <p:nvPr/>
        </p:nvCxnSpPr>
        <p:spPr>
          <a:xfrm>
            <a:off x="1723725" y="1059477"/>
            <a:ext cx="1565550" cy="64133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25812" cy="800221"/>
            </a:xfrm>
            <a:prstGeom prst="rect">
              <a:avLst/>
            </a:prstGeom>
            <a:noFill/>
          </p:spPr>
          <p:txBody>
            <a:bodyPr wrap="none" rtlCol="0">
              <a:spAutoFit/>
            </a:bodyPr>
            <a:lstStyle/>
            <a:p>
              <a:r>
                <a:rPr lang="en-US" altLang="zh-CN" sz="2000" dirty="0">
                  <a:latin typeface="Impact MT Std" pitchFamily="34" charset="0"/>
                  <a:ea typeface="微软雅黑" panose="020B0503020204020204" pitchFamily="34" charset="-122"/>
                </a:rPr>
                <a:t>4</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729435"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发展前景</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产品开发计划</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市场开拓计划</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五年发展计划</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销售网络布局</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短期盈利计划</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保障措施</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KSO_Shape"/>
          <p:cNvSpPr/>
          <p:nvPr/>
        </p:nvSpPr>
        <p:spPr bwMode="auto">
          <a:xfrm>
            <a:off x="3458673" y="3038388"/>
            <a:ext cx="774337" cy="65818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 calcmode="lin" valueType="num">
                                      <p:cBhvr>
                                        <p:cTn id="34" dur="500" fill="hold"/>
                                        <p:tgtEl>
                                          <p:spTgt spid="75"/>
                                        </p:tgtEl>
                                        <p:attrNameLst>
                                          <p:attrName>ppt_w</p:attrName>
                                        </p:attrNameLst>
                                      </p:cBhvr>
                                      <p:tavLst>
                                        <p:tav tm="0">
                                          <p:val>
                                            <p:fltVal val="0"/>
                                          </p:val>
                                        </p:tav>
                                        <p:tav tm="100000">
                                          <p:val>
                                            <p:strVal val="#ppt_w"/>
                                          </p:val>
                                        </p:tav>
                                      </p:tavLst>
                                    </p:anim>
                                    <p:anim calcmode="lin" valueType="num">
                                      <p:cBhvr>
                                        <p:cTn id="35" dur="500" fill="hold"/>
                                        <p:tgtEl>
                                          <p:spTgt spid="75"/>
                                        </p:tgtEl>
                                        <p:attrNameLst>
                                          <p:attrName>ppt_h</p:attrName>
                                        </p:attrNameLst>
                                      </p:cBhvr>
                                      <p:tavLst>
                                        <p:tav tm="0">
                                          <p:val>
                                            <p:fltVal val="0"/>
                                          </p:val>
                                        </p:tav>
                                        <p:tav tm="100000">
                                          <p:val>
                                            <p:strVal val="#ppt_h"/>
                                          </p:val>
                                        </p:tav>
                                      </p:tavLst>
                                    </p:anim>
                                    <p:animEffect transition="in" filter="fade">
                                      <p:cBhvr>
                                        <p:cTn id="36" dur="500"/>
                                        <p:tgtEl>
                                          <p:spTgt spid="75"/>
                                        </p:tgtEl>
                                      </p:cBhvr>
                                    </p:animEffect>
                                    <p:anim calcmode="lin" valueType="num">
                                      <p:cBhvr>
                                        <p:cTn id="37" dur="500" fill="hold"/>
                                        <p:tgtEl>
                                          <p:spTgt spid="75"/>
                                        </p:tgtEl>
                                        <p:attrNameLst>
                                          <p:attrName>ppt_x</p:attrName>
                                        </p:attrNameLst>
                                      </p:cBhvr>
                                      <p:tavLst>
                                        <p:tav tm="0">
                                          <p:val>
                                            <p:fltVal val="0.5"/>
                                          </p:val>
                                        </p:tav>
                                        <p:tav tm="100000">
                                          <p:val>
                                            <p:strVal val="#ppt_x"/>
                                          </p:val>
                                        </p:tav>
                                      </p:tavLst>
                                    </p:anim>
                                    <p:anim calcmode="lin" valueType="num">
                                      <p:cBhvr>
                                        <p:cTn id="38" dur="500" fill="hold"/>
                                        <p:tgtEl>
                                          <p:spTgt spid="75"/>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09"/>
                                        </p:tgtEl>
                                        <p:attrNameLst>
                                          <p:attrName>style.visibility</p:attrName>
                                        </p:attrNameLst>
                                      </p:cBhvr>
                                      <p:to>
                                        <p:strVal val="visible"/>
                                      </p:to>
                                    </p:set>
                                    <p:anim calcmode="lin" valueType="num">
                                      <p:cBhvr>
                                        <p:cTn id="90" dur="500" fill="hold"/>
                                        <p:tgtEl>
                                          <p:spTgt spid="109"/>
                                        </p:tgtEl>
                                        <p:attrNameLst>
                                          <p:attrName>ppt_w</p:attrName>
                                        </p:attrNameLst>
                                      </p:cBhvr>
                                      <p:tavLst>
                                        <p:tav tm="0">
                                          <p:val>
                                            <p:fltVal val="0"/>
                                          </p:val>
                                        </p:tav>
                                        <p:tav tm="100000">
                                          <p:val>
                                            <p:strVal val="#ppt_w"/>
                                          </p:val>
                                        </p:tav>
                                      </p:tavLst>
                                    </p:anim>
                                    <p:anim calcmode="lin" valueType="num">
                                      <p:cBhvr>
                                        <p:cTn id="91" dur="500" fill="hold"/>
                                        <p:tgtEl>
                                          <p:spTgt spid="109"/>
                                        </p:tgtEl>
                                        <p:attrNameLst>
                                          <p:attrName>ppt_h</p:attrName>
                                        </p:attrNameLst>
                                      </p:cBhvr>
                                      <p:tavLst>
                                        <p:tav tm="0">
                                          <p:val>
                                            <p:fltVal val="0"/>
                                          </p:val>
                                        </p:tav>
                                        <p:tav tm="100000">
                                          <p:val>
                                            <p:strVal val="#ppt_h"/>
                                          </p:val>
                                        </p:tav>
                                      </p:tavLst>
                                    </p:anim>
                                    <p:animEffect transition="in" filter="fade">
                                      <p:cBhvr>
                                        <p:cTn id="92" dur="500"/>
                                        <p:tgtEl>
                                          <p:spTgt spid="109"/>
                                        </p:tgtEl>
                                      </p:cBhvr>
                                    </p:animEffect>
                                  </p:childTnLst>
                                </p:cTn>
                              </p:par>
                              <p:par>
                                <p:cTn id="93" presetID="53" presetClass="entr" presetSubtype="16" fill="hold" nodeType="withEffect">
                                  <p:stCondLst>
                                    <p:cond delay="500"/>
                                  </p:stCondLst>
                                  <p:childTnLst>
                                    <p:set>
                                      <p:cBhvr>
                                        <p:cTn id="94" dur="1" fill="hold">
                                          <p:stCondLst>
                                            <p:cond delay="0"/>
                                          </p:stCondLst>
                                        </p:cTn>
                                        <p:tgtEl>
                                          <p:spTgt spid="119"/>
                                        </p:tgtEl>
                                        <p:attrNameLst>
                                          <p:attrName>style.visibility</p:attrName>
                                        </p:attrNameLst>
                                      </p:cBhvr>
                                      <p:to>
                                        <p:strVal val="visible"/>
                                      </p:to>
                                    </p:set>
                                    <p:anim calcmode="lin" valueType="num">
                                      <p:cBhvr>
                                        <p:cTn id="95" dur="500" fill="hold"/>
                                        <p:tgtEl>
                                          <p:spTgt spid="119"/>
                                        </p:tgtEl>
                                        <p:attrNameLst>
                                          <p:attrName>ppt_w</p:attrName>
                                        </p:attrNameLst>
                                      </p:cBhvr>
                                      <p:tavLst>
                                        <p:tav tm="0">
                                          <p:val>
                                            <p:fltVal val="0"/>
                                          </p:val>
                                        </p:tav>
                                        <p:tav tm="100000">
                                          <p:val>
                                            <p:strVal val="#ppt_w"/>
                                          </p:val>
                                        </p:tav>
                                      </p:tavLst>
                                    </p:anim>
                                    <p:anim calcmode="lin" valueType="num">
                                      <p:cBhvr>
                                        <p:cTn id="96" dur="500" fill="hold"/>
                                        <p:tgtEl>
                                          <p:spTgt spid="119"/>
                                        </p:tgtEl>
                                        <p:attrNameLst>
                                          <p:attrName>ppt_h</p:attrName>
                                        </p:attrNameLst>
                                      </p:cBhvr>
                                      <p:tavLst>
                                        <p:tav tm="0">
                                          <p:val>
                                            <p:fltVal val="0"/>
                                          </p:val>
                                        </p:tav>
                                        <p:tav tm="100000">
                                          <p:val>
                                            <p:strVal val="#ppt_h"/>
                                          </p:val>
                                        </p:tav>
                                      </p:tavLst>
                                    </p:anim>
                                    <p:animEffect transition="in" filter="fade">
                                      <p:cBhvr>
                                        <p:cTn id="97" dur="500"/>
                                        <p:tgtEl>
                                          <p:spTgt spid="119"/>
                                        </p:tgtEl>
                                      </p:cBhvr>
                                    </p:animEffect>
                                  </p:childTnLst>
                                </p:cTn>
                              </p:par>
                            </p:childTnLst>
                          </p:cTn>
                        </p:par>
                        <p:par>
                          <p:cTn id="98" fill="hold">
                            <p:stCondLst>
                              <p:cond delay="3500"/>
                            </p:stCondLst>
                            <p:childTnLst>
                              <p:par>
                                <p:cTn id="99" presetID="22" presetClass="entr" presetSubtype="4" fill="hold" nodeType="afterEffect">
                                  <p:stCondLst>
                                    <p:cond delay="0"/>
                                  </p:stCondLst>
                                  <p:childTnLst>
                                    <p:set>
                                      <p:cBhvr>
                                        <p:cTn id="100" dur="1" fill="hold">
                                          <p:stCondLst>
                                            <p:cond delay="0"/>
                                          </p:stCondLst>
                                        </p:cTn>
                                        <p:tgtEl>
                                          <p:spTgt spid="2051"/>
                                        </p:tgtEl>
                                        <p:attrNameLst>
                                          <p:attrName>style.visibility</p:attrName>
                                        </p:attrNameLst>
                                      </p:cBhvr>
                                      <p:to>
                                        <p:strVal val="visible"/>
                                      </p:to>
                                    </p:set>
                                    <p:animEffect transition="in" filter="wipe(down)">
                                      <p:cBhvr>
                                        <p:cTn id="101" dur="500"/>
                                        <p:tgtEl>
                                          <p:spTgt spid="2051"/>
                                        </p:tgtEl>
                                      </p:cBhvr>
                                    </p:animEffect>
                                  </p:childTnLst>
                                </p:cTn>
                              </p:par>
                              <p:par>
                                <p:cTn id="102" presetID="53" presetClass="entr" presetSubtype="16" fill="hold" nodeType="withEffect">
                                  <p:stCondLst>
                                    <p:cond delay="0"/>
                                  </p:stCondLst>
                                  <p:childTnLst>
                                    <p:set>
                                      <p:cBhvr>
                                        <p:cTn id="103" dur="1" fill="hold">
                                          <p:stCondLst>
                                            <p:cond delay="0"/>
                                          </p:stCondLst>
                                        </p:cTn>
                                        <p:tgtEl>
                                          <p:spTgt spid="123"/>
                                        </p:tgtEl>
                                        <p:attrNameLst>
                                          <p:attrName>style.visibility</p:attrName>
                                        </p:attrNameLst>
                                      </p:cBhvr>
                                      <p:to>
                                        <p:strVal val="visible"/>
                                      </p:to>
                                    </p:set>
                                    <p:anim calcmode="lin" valueType="num">
                                      <p:cBhvr>
                                        <p:cTn id="104" dur="500" fill="hold"/>
                                        <p:tgtEl>
                                          <p:spTgt spid="123"/>
                                        </p:tgtEl>
                                        <p:attrNameLst>
                                          <p:attrName>ppt_w</p:attrName>
                                        </p:attrNameLst>
                                      </p:cBhvr>
                                      <p:tavLst>
                                        <p:tav tm="0">
                                          <p:val>
                                            <p:fltVal val="0"/>
                                          </p:val>
                                        </p:tav>
                                        <p:tav tm="100000">
                                          <p:val>
                                            <p:strVal val="#ppt_w"/>
                                          </p:val>
                                        </p:tav>
                                      </p:tavLst>
                                    </p:anim>
                                    <p:anim calcmode="lin" valueType="num">
                                      <p:cBhvr>
                                        <p:cTn id="105" dur="500" fill="hold"/>
                                        <p:tgtEl>
                                          <p:spTgt spid="123"/>
                                        </p:tgtEl>
                                        <p:attrNameLst>
                                          <p:attrName>ppt_h</p:attrName>
                                        </p:attrNameLst>
                                      </p:cBhvr>
                                      <p:tavLst>
                                        <p:tav tm="0">
                                          <p:val>
                                            <p:fltVal val="0"/>
                                          </p:val>
                                        </p:tav>
                                        <p:tav tm="100000">
                                          <p:val>
                                            <p:strVal val="#ppt_h"/>
                                          </p:val>
                                        </p:tav>
                                      </p:tavLst>
                                    </p:anim>
                                    <p:animEffect transition="in" filter="fade">
                                      <p:cBhvr>
                                        <p:cTn id="106" dur="500"/>
                                        <p:tgtEl>
                                          <p:spTgt spid="123"/>
                                        </p:tgtEl>
                                      </p:cBhvr>
                                    </p:animEffect>
                                  </p:childTnLst>
                                </p:cTn>
                              </p:par>
                            </p:childTnLst>
                          </p:cTn>
                        </p:par>
                        <p:par>
                          <p:cTn id="107" fill="hold">
                            <p:stCondLst>
                              <p:cond delay="4000"/>
                            </p:stCondLst>
                            <p:childTnLst>
                              <p:par>
                                <p:cTn id="108" presetID="22" presetClass="entr" presetSubtype="1" fill="hold" nodeType="afterEffect">
                                  <p:stCondLst>
                                    <p:cond delay="0"/>
                                  </p:stCondLst>
                                  <p:childTnLst>
                                    <p:set>
                                      <p:cBhvr>
                                        <p:cTn id="109" dur="1" fill="hold">
                                          <p:stCondLst>
                                            <p:cond delay="0"/>
                                          </p:stCondLst>
                                        </p:cTn>
                                        <p:tgtEl>
                                          <p:spTgt spid="2053"/>
                                        </p:tgtEl>
                                        <p:attrNameLst>
                                          <p:attrName>style.visibility</p:attrName>
                                        </p:attrNameLst>
                                      </p:cBhvr>
                                      <p:to>
                                        <p:strVal val="visible"/>
                                      </p:to>
                                    </p:set>
                                    <p:animEffect transition="in" filter="wipe(up)">
                                      <p:cBhvr>
                                        <p:cTn id="110" dur="500"/>
                                        <p:tgtEl>
                                          <p:spTgt spid="2053"/>
                                        </p:tgtEl>
                                      </p:cBhvr>
                                    </p:animEffect>
                                  </p:childTnLst>
                                </p:cTn>
                              </p:par>
                              <p:par>
                                <p:cTn id="111" presetID="53" presetClass="entr" presetSubtype="16" fill="hold" nodeType="withEffect">
                                  <p:stCondLst>
                                    <p:cond delay="0"/>
                                  </p:stCondLst>
                                  <p:childTnLst>
                                    <p:set>
                                      <p:cBhvr>
                                        <p:cTn id="112" dur="1" fill="hold">
                                          <p:stCondLst>
                                            <p:cond delay="0"/>
                                          </p:stCondLst>
                                        </p:cTn>
                                        <p:tgtEl>
                                          <p:spTgt spid="128"/>
                                        </p:tgtEl>
                                        <p:attrNameLst>
                                          <p:attrName>style.visibility</p:attrName>
                                        </p:attrNameLst>
                                      </p:cBhvr>
                                      <p:to>
                                        <p:strVal val="visible"/>
                                      </p:to>
                                    </p:set>
                                    <p:anim calcmode="lin" valueType="num">
                                      <p:cBhvr>
                                        <p:cTn id="113" dur="500" fill="hold"/>
                                        <p:tgtEl>
                                          <p:spTgt spid="128"/>
                                        </p:tgtEl>
                                        <p:attrNameLst>
                                          <p:attrName>ppt_w</p:attrName>
                                        </p:attrNameLst>
                                      </p:cBhvr>
                                      <p:tavLst>
                                        <p:tav tm="0">
                                          <p:val>
                                            <p:fltVal val="0"/>
                                          </p:val>
                                        </p:tav>
                                        <p:tav tm="100000">
                                          <p:val>
                                            <p:strVal val="#ppt_w"/>
                                          </p:val>
                                        </p:tav>
                                      </p:tavLst>
                                    </p:anim>
                                    <p:anim calcmode="lin" valueType="num">
                                      <p:cBhvr>
                                        <p:cTn id="114" dur="500" fill="hold"/>
                                        <p:tgtEl>
                                          <p:spTgt spid="128"/>
                                        </p:tgtEl>
                                        <p:attrNameLst>
                                          <p:attrName>ppt_h</p:attrName>
                                        </p:attrNameLst>
                                      </p:cBhvr>
                                      <p:tavLst>
                                        <p:tav tm="0">
                                          <p:val>
                                            <p:fltVal val="0"/>
                                          </p:val>
                                        </p:tav>
                                        <p:tav tm="100000">
                                          <p:val>
                                            <p:strVal val="#ppt_h"/>
                                          </p:val>
                                        </p:tav>
                                      </p:tavLst>
                                    </p:anim>
                                    <p:animEffect transition="in" filter="fade">
                                      <p:cBhvr>
                                        <p:cTn id="115" dur="500"/>
                                        <p:tgtEl>
                                          <p:spTgt spid="128"/>
                                        </p:tgtEl>
                                      </p:cBhvr>
                                    </p:animEffect>
                                  </p:childTnLst>
                                </p:cTn>
                              </p:par>
                            </p:childTnLst>
                          </p:cTn>
                        </p:par>
                        <p:par>
                          <p:cTn id="116" fill="hold">
                            <p:stCondLst>
                              <p:cond delay="4500"/>
                            </p:stCondLst>
                            <p:childTnLst>
                              <p:par>
                                <p:cTn id="117" presetID="22" presetClass="entr" presetSubtype="4" fill="hold" nodeType="afterEffect">
                                  <p:stCondLst>
                                    <p:cond delay="0"/>
                                  </p:stCondLst>
                                  <p:childTnLst>
                                    <p:set>
                                      <p:cBhvr>
                                        <p:cTn id="118" dur="1" fill="hold">
                                          <p:stCondLst>
                                            <p:cond delay="0"/>
                                          </p:stCondLst>
                                        </p:cTn>
                                        <p:tgtEl>
                                          <p:spTgt spid="2055"/>
                                        </p:tgtEl>
                                        <p:attrNameLst>
                                          <p:attrName>style.visibility</p:attrName>
                                        </p:attrNameLst>
                                      </p:cBhvr>
                                      <p:to>
                                        <p:strVal val="visible"/>
                                      </p:to>
                                    </p:set>
                                    <p:animEffect transition="in" filter="wipe(down)">
                                      <p:cBhvr>
                                        <p:cTn id="119" dur="500"/>
                                        <p:tgtEl>
                                          <p:spTgt spid="2055"/>
                                        </p:tgtEl>
                                      </p:cBhvr>
                                    </p:animEffect>
                                  </p:childTnLst>
                                </p:cTn>
                              </p:par>
                              <p:par>
                                <p:cTn id="120" presetID="53" presetClass="entr" presetSubtype="16" fill="hold" nodeType="withEffect">
                                  <p:stCondLst>
                                    <p:cond delay="0"/>
                                  </p:stCondLst>
                                  <p:childTnLst>
                                    <p:set>
                                      <p:cBhvr>
                                        <p:cTn id="121" dur="1" fill="hold">
                                          <p:stCondLst>
                                            <p:cond delay="0"/>
                                          </p:stCondLst>
                                        </p:cTn>
                                        <p:tgtEl>
                                          <p:spTgt spid="141"/>
                                        </p:tgtEl>
                                        <p:attrNameLst>
                                          <p:attrName>style.visibility</p:attrName>
                                        </p:attrNameLst>
                                      </p:cBhvr>
                                      <p:to>
                                        <p:strVal val="visible"/>
                                      </p:to>
                                    </p:set>
                                    <p:anim calcmode="lin" valueType="num">
                                      <p:cBhvr>
                                        <p:cTn id="122" dur="500" fill="hold"/>
                                        <p:tgtEl>
                                          <p:spTgt spid="141"/>
                                        </p:tgtEl>
                                        <p:attrNameLst>
                                          <p:attrName>ppt_w</p:attrName>
                                        </p:attrNameLst>
                                      </p:cBhvr>
                                      <p:tavLst>
                                        <p:tav tm="0">
                                          <p:val>
                                            <p:fltVal val="0"/>
                                          </p:val>
                                        </p:tav>
                                        <p:tav tm="100000">
                                          <p:val>
                                            <p:strVal val="#ppt_w"/>
                                          </p:val>
                                        </p:tav>
                                      </p:tavLst>
                                    </p:anim>
                                    <p:anim calcmode="lin" valueType="num">
                                      <p:cBhvr>
                                        <p:cTn id="123" dur="500" fill="hold"/>
                                        <p:tgtEl>
                                          <p:spTgt spid="141"/>
                                        </p:tgtEl>
                                        <p:attrNameLst>
                                          <p:attrName>ppt_h</p:attrName>
                                        </p:attrNameLst>
                                      </p:cBhvr>
                                      <p:tavLst>
                                        <p:tav tm="0">
                                          <p:val>
                                            <p:fltVal val="0"/>
                                          </p:val>
                                        </p:tav>
                                        <p:tav tm="100000">
                                          <p:val>
                                            <p:strVal val="#ppt_h"/>
                                          </p:val>
                                        </p:tav>
                                      </p:tavLst>
                                    </p:anim>
                                    <p:animEffect transition="in" filter="fade">
                                      <p:cBhvr>
                                        <p:cTn id="124" dur="500"/>
                                        <p:tgtEl>
                                          <p:spTgt spid="141"/>
                                        </p:tgtEl>
                                      </p:cBhvr>
                                    </p:animEffect>
                                  </p:childTnLst>
                                </p:cTn>
                              </p:par>
                            </p:childTnLst>
                          </p:cTn>
                        </p:par>
                        <p:par>
                          <p:cTn id="125" fill="hold">
                            <p:stCondLst>
                              <p:cond delay="5000"/>
                            </p:stCondLst>
                            <p:childTnLst>
                              <p:par>
                                <p:cTn id="126" presetID="22" presetClass="entr" presetSubtype="8" fill="hold" nodeType="afterEffect">
                                  <p:stCondLst>
                                    <p:cond delay="0"/>
                                  </p:stCondLst>
                                  <p:childTnLst>
                                    <p:set>
                                      <p:cBhvr>
                                        <p:cTn id="127" dur="1" fill="hold">
                                          <p:stCondLst>
                                            <p:cond delay="0"/>
                                          </p:stCondLst>
                                        </p:cTn>
                                        <p:tgtEl>
                                          <p:spTgt spid="136"/>
                                        </p:tgtEl>
                                        <p:attrNameLst>
                                          <p:attrName>style.visibility</p:attrName>
                                        </p:attrNameLst>
                                      </p:cBhvr>
                                      <p:to>
                                        <p:strVal val="visible"/>
                                      </p:to>
                                    </p:set>
                                    <p:animEffect transition="in" filter="wipe(left)">
                                      <p:cBhvr>
                                        <p:cTn id="128"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产品开发计划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Freeform 6"/>
          <p:cNvSpPr>
            <a:spLocks noEditPoints="1" noChangeArrowheads="1"/>
          </p:cNvSpPr>
          <p:nvPr/>
        </p:nvSpPr>
        <p:spPr bwMode="auto">
          <a:xfrm>
            <a:off x="5080496" y="4852988"/>
            <a:ext cx="1881187" cy="2003425"/>
          </a:xfrm>
          <a:custGeom>
            <a:avLst/>
            <a:gdLst>
              <a:gd name="T0" fmla="*/ 1460525 w 957"/>
              <a:gd name="T1" fmla="*/ 614777 h 1020"/>
              <a:gd name="T2" fmla="*/ 1486079 w 957"/>
              <a:gd name="T3" fmla="*/ 840653 h 1020"/>
              <a:gd name="T4" fmla="*/ 1383862 w 957"/>
              <a:gd name="T5" fmla="*/ 1007605 h 1020"/>
              <a:gd name="T6" fmla="*/ 1423176 w 957"/>
              <a:gd name="T7" fmla="*/ 669773 h 1020"/>
              <a:gd name="T8" fmla="*/ 1383862 w 957"/>
              <a:gd name="T9" fmla="*/ 298550 h 1020"/>
              <a:gd name="T10" fmla="*/ 1873324 w 957"/>
              <a:gd name="T11" fmla="*/ 1816832 h 1020"/>
              <a:gd name="T12" fmla="*/ 1383862 w 957"/>
              <a:gd name="T13" fmla="*/ 2003425 h 1020"/>
              <a:gd name="T14" fmla="*/ 939611 w 957"/>
              <a:gd name="T15" fmla="*/ 31426 h 1020"/>
              <a:gd name="T16" fmla="*/ 1383862 w 957"/>
              <a:gd name="T17" fmla="*/ 604956 h 1020"/>
              <a:gd name="T18" fmla="*/ 1334719 w 957"/>
              <a:gd name="T19" fmla="*/ 970286 h 1020"/>
              <a:gd name="T20" fmla="*/ 1383862 w 957"/>
              <a:gd name="T21" fmla="*/ 1007605 h 1020"/>
              <a:gd name="T22" fmla="*/ 1307199 w 957"/>
              <a:gd name="T23" fmla="*/ 1111705 h 1020"/>
              <a:gd name="T24" fmla="*/ 1344548 w 957"/>
              <a:gd name="T25" fmla="*/ 1420075 h 1020"/>
              <a:gd name="T26" fmla="*/ 1383862 w 957"/>
              <a:gd name="T27" fmla="*/ 2003425 h 1020"/>
              <a:gd name="T28" fmla="*/ 939611 w 957"/>
              <a:gd name="T29" fmla="*/ 1932716 h 1020"/>
              <a:gd name="T30" fmla="*/ 969096 w 957"/>
              <a:gd name="T31" fmla="*/ 1903254 h 1020"/>
              <a:gd name="T32" fmla="*/ 939611 w 957"/>
              <a:gd name="T33" fmla="*/ 1875756 h 1020"/>
              <a:gd name="T34" fmla="*/ 943542 w 957"/>
              <a:gd name="T35" fmla="*/ 1856114 h 1020"/>
              <a:gd name="T36" fmla="*/ 943542 w 957"/>
              <a:gd name="T37" fmla="*/ 1799154 h 1020"/>
              <a:gd name="T38" fmla="*/ 939611 w 957"/>
              <a:gd name="T39" fmla="*/ 1769692 h 1020"/>
              <a:gd name="T40" fmla="*/ 1157805 w 957"/>
              <a:gd name="T41" fmla="*/ 1302226 h 1020"/>
              <a:gd name="T42" fmla="*/ 941576 w 957"/>
              <a:gd name="T43" fmla="*/ 1392577 h 1020"/>
              <a:gd name="T44" fmla="*/ 939611 w 957"/>
              <a:gd name="T45" fmla="*/ 1204019 h 1020"/>
              <a:gd name="T46" fmla="*/ 1020205 w 957"/>
              <a:gd name="T47" fmla="*/ 1233481 h 1020"/>
              <a:gd name="T48" fmla="*/ 939611 w 957"/>
              <a:gd name="T49" fmla="*/ 1005641 h 1020"/>
              <a:gd name="T50" fmla="*/ 1153874 w 957"/>
              <a:gd name="T51" fmla="*/ 985999 h 1020"/>
              <a:gd name="T52" fmla="*/ 1305233 w 957"/>
              <a:gd name="T53" fmla="*/ 626561 h 1020"/>
              <a:gd name="T54" fmla="*/ 939611 w 957"/>
              <a:gd name="T55" fmla="*/ 31426 h 1020"/>
              <a:gd name="T56" fmla="*/ 776457 w 957"/>
              <a:gd name="T57" fmla="*/ 68745 h 1020"/>
              <a:gd name="T58" fmla="*/ 939611 w 957"/>
              <a:gd name="T59" fmla="*/ 31426 h 1020"/>
              <a:gd name="T60" fmla="*/ 835428 w 957"/>
              <a:gd name="T61" fmla="*/ 400685 h 1020"/>
              <a:gd name="T62" fmla="*/ 577920 w 957"/>
              <a:gd name="T63" fmla="*/ 557816 h 1020"/>
              <a:gd name="T64" fmla="*/ 711588 w 957"/>
              <a:gd name="T65" fmla="*/ 993856 h 1020"/>
              <a:gd name="T66" fmla="*/ 937645 w 957"/>
              <a:gd name="T67" fmla="*/ 938860 h 1020"/>
              <a:gd name="T68" fmla="*/ 939611 w 957"/>
              <a:gd name="T69" fmla="*/ 1005641 h 1020"/>
              <a:gd name="T70" fmla="*/ 860982 w 957"/>
              <a:gd name="T71" fmla="*/ 1233481 h 1020"/>
              <a:gd name="T72" fmla="*/ 939611 w 957"/>
              <a:gd name="T73" fmla="*/ 1392577 h 1020"/>
              <a:gd name="T74" fmla="*/ 727314 w 957"/>
              <a:gd name="T75" fmla="*/ 1306155 h 1020"/>
              <a:gd name="T76" fmla="*/ 939611 w 957"/>
              <a:gd name="T77" fmla="*/ 1769692 h 1020"/>
              <a:gd name="T78" fmla="*/ 939611 w 957"/>
              <a:gd name="T79" fmla="*/ 1799154 h 1020"/>
              <a:gd name="T80" fmla="*/ 939611 w 957"/>
              <a:gd name="T81" fmla="*/ 1856114 h 1020"/>
              <a:gd name="T82" fmla="*/ 916022 w 957"/>
              <a:gd name="T83" fmla="*/ 1903254 h 1020"/>
              <a:gd name="T84" fmla="*/ 939611 w 957"/>
              <a:gd name="T85" fmla="*/ 2003425 h 1020"/>
              <a:gd name="T86" fmla="*/ 497325 w 957"/>
              <a:gd name="T87" fmla="*/ 1433824 h 1020"/>
              <a:gd name="T88" fmla="*/ 672274 w 957"/>
              <a:gd name="T89" fmla="*/ 1257051 h 1020"/>
              <a:gd name="T90" fmla="*/ 520914 w 957"/>
              <a:gd name="T91" fmla="*/ 1019390 h 1020"/>
              <a:gd name="T92" fmla="*/ 497325 w 957"/>
              <a:gd name="T93" fmla="*/ 936896 h 1020"/>
              <a:gd name="T94" fmla="*/ 542537 w 957"/>
              <a:gd name="T95" fmla="*/ 669773 h 1020"/>
              <a:gd name="T96" fmla="*/ 497325 w 957"/>
              <a:gd name="T97" fmla="*/ 280872 h 1020"/>
              <a:gd name="T98" fmla="*/ 420663 w 957"/>
              <a:gd name="T99" fmla="*/ 614777 h 1020"/>
              <a:gd name="T100" fmla="*/ 497325 w 957"/>
              <a:gd name="T101" fmla="*/ 608884 h 1020"/>
              <a:gd name="T102" fmla="*/ 497325 w 957"/>
              <a:gd name="T103" fmla="*/ 936896 h 1020"/>
              <a:gd name="T104" fmla="*/ 446217 w 957"/>
              <a:gd name="T105" fmla="*/ 962430 h 1020"/>
              <a:gd name="T106" fmla="*/ 391177 w 957"/>
              <a:gd name="T107" fmla="*/ 705127 h 1020"/>
              <a:gd name="T108" fmla="*/ 497325 w 957"/>
              <a:gd name="T109" fmla="*/ 2003425 h 1020"/>
              <a:gd name="T110" fmla="*/ 5897 w 957"/>
              <a:gd name="T111" fmla="*/ 1816832 h 1020"/>
              <a:gd name="T112" fmla="*/ 497325 w 957"/>
              <a:gd name="T113" fmla="*/ 2003425 h 102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57"/>
              <a:gd name="T172" fmla="*/ 0 h 1020"/>
              <a:gd name="T173" fmla="*/ 957 w 957"/>
              <a:gd name="T174" fmla="*/ 1020 h 102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chemeClr val="tx1"/>
          </a:solidFill>
          <a:ln>
            <a:noFill/>
          </a:ln>
        </p:spPr>
        <p:txBody>
          <a:bodyPr lIns="121920" tIns="60960" rIns="121920" bIns="6096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2400">
              <a:latin typeface="Calibri" panose="020F0502020204030204" pitchFamily="34" charset="0"/>
              <a:cs typeface="Calibri" panose="020F0502020204030204" pitchFamily="34" charset="0"/>
              <a:sym typeface="Calibri" panose="020F0502020204030204" pitchFamily="34" charset="0"/>
            </a:endParaRPr>
          </a:p>
        </p:txBody>
      </p:sp>
      <p:sp>
        <p:nvSpPr>
          <p:cNvPr id="5" name="TextBox 4"/>
          <p:cNvSpPr txBox="1"/>
          <p:nvPr/>
        </p:nvSpPr>
        <p:spPr>
          <a:xfrm>
            <a:off x="4489431" y="1892870"/>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预见性</a:t>
            </a:r>
            <a:endParaRPr lang="zh-CN" altLang="en-US" sz="2000" b="1" dirty="0">
              <a:latin typeface="微软雅黑" panose="020B0503020204020204" pitchFamily="34" charset="-122"/>
              <a:ea typeface="微软雅黑" panose="020B0503020204020204" pitchFamily="34" charset="-122"/>
            </a:endParaRPr>
          </a:p>
        </p:txBody>
      </p:sp>
      <p:sp>
        <p:nvSpPr>
          <p:cNvPr id="6" name="TextBox 5"/>
          <p:cNvSpPr txBox="1"/>
          <p:nvPr/>
        </p:nvSpPr>
        <p:spPr>
          <a:xfrm>
            <a:off x="5197705" y="4036093"/>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适应性</a:t>
            </a:r>
            <a:endParaRPr lang="zh-CN" altLang="en-US" sz="2000" b="1" dirty="0">
              <a:latin typeface="微软雅黑" panose="020B0503020204020204" pitchFamily="34" charset="-122"/>
              <a:ea typeface="微软雅黑" panose="020B0503020204020204" pitchFamily="34" charset="-122"/>
            </a:endParaRPr>
          </a:p>
        </p:txBody>
      </p:sp>
      <p:sp>
        <p:nvSpPr>
          <p:cNvPr id="7" name="TextBox 6"/>
          <p:cNvSpPr txBox="1"/>
          <p:nvPr/>
        </p:nvSpPr>
        <p:spPr>
          <a:xfrm>
            <a:off x="6854807" y="3420540"/>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及时性</a:t>
            </a:r>
            <a:endParaRPr lang="zh-CN" altLang="en-US" sz="2000" b="1" dirty="0">
              <a:latin typeface="微软雅黑" panose="020B0503020204020204" pitchFamily="34" charset="-122"/>
              <a:ea typeface="微软雅黑" panose="020B0503020204020204" pitchFamily="34" charset="-122"/>
            </a:endParaRPr>
          </a:p>
        </p:txBody>
      </p:sp>
      <p:sp>
        <p:nvSpPr>
          <p:cNvPr id="8" name="TextBox 7"/>
          <p:cNvSpPr txBox="1"/>
          <p:nvPr/>
        </p:nvSpPr>
        <p:spPr>
          <a:xfrm>
            <a:off x="6377754" y="2200298"/>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真实性</a:t>
            </a:r>
            <a:endParaRPr lang="zh-CN" altLang="en-US" sz="2000" b="1" dirty="0">
              <a:latin typeface="微软雅黑" panose="020B0503020204020204" pitchFamily="34" charset="-122"/>
              <a:ea typeface="微软雅黑" panose="020B0503020204020204" pitchFamily="34" charset="-122"/>
            </a:endParaRPr>
          </a:p>
        </p:txBody>
      </p:sp>
      <p:sp>
        <p:nvSpPr>
          <p:cNvPr id="9" name="TextBox 8"/>
          <p:cNvSpPr txBox="1"/>
          <p:nvPr/>
        </p:nvSpPr>
        <p:spPr>
          <a:xfrm>
            <a:off x="4412794" y="2962340"/>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有效性</a:t>
            </a:r>
            <a:endParaRPr lang="zh-CN" altLang="en-US" sz="2000" b="1" dirty="0">
              <a:latin typeface="微软雅黑" panose="020B0503020204020204" pitchFamily="34" charset="-122"/>
              <a:ea typeface="微软雅黑" panose="020B0503020204020204" pitchFamily="34" charset="-122"/>
            </a:endParaRPr>
          </a:p>
        </p:txBody>
      </p:sp>
      <p:sp>
        <p:nvSpPr>
          <p:cNvPr id="13" name="椭圆 12"/>
          <p:cNvSpPr/>
          <p:nvPr/>
        </p:nvSpPr>
        <p:spPr>
          <a:xfrm>
            <a:off x="4399560" y="3439661"/>
            <a:ext cx="796487" cy="796487"/>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4" name="椭圆 13"/>
          <p:cNvSpPr/>
          <p:nvPr/>
        </p:nvSpPr>
        <p:spPr>
          <a:xfrm>
            <a:off x="6745932" y="308656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7269983" y="2431812"/>
            <a:ext cx="843828" cy="843828"/>
            <a:chOff x="304800" y="673100"/>
            <a:chExt cx="4000500" cy="4000500"/>
          </a:xfrm>
          <a:effectLst>
            <a:outerShdw blurRad="317500" dist="1905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920038" y="4446907"/>
            <a:ext cx="363793" cy="363793"/>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4317824" y="2496593"/>
            <a:ext cx="479979" cy="479979"/>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4" name="椭圆 23"/>
          <p:cNvSpPr/>
          <p:nvPr/>
        </p:nvSpPr>
        <p:spPr>
          <a:xfrm>
            <a:off x="6679117" y="1687553"/>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7405451" y="4290138"/>
            <a:ext cx="172649" cy="17264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9" name="椭圆 28"/>
          <p:cNvSpPr/>
          <p:nvPr/>
        </p:nvSpPr>
        <p:spPr>
          <a:xfrm>
            <a:off x="5399982" y="1412776"/>
            <a:ext cx="280083" cy="280083"/>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0" name="椭圆 29"/>
          <p:cNvSpPr/>
          <p:nvPr/>
        </p:nvSpPr>
        <p:spPr>
          <a:xfrm>
            <a:off x="6109564" y="3275640"/>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1" name="矩形 30"/>
          <p:cNvSpPr/>
          <p:nvPr/>
        </p:nvSpPr>
        <p:spPr>
          <a:xfrm>
            <a:off x="8401844" y="134076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2" name="矩形 47"/>
          <p:cNvSpPr>
            <a:spLocks noChangeArrowheads="1"/>
          </p:cNvSpPr>
          <p:nvPr/>
        </p:nvSpPr>
        <p:spPr bwMode="auto">
          <a:xfrm>
            <a:off x="8401843" y="170571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3" name="矩形 32"/>
          <p:cNvSpPr/>
          <p:nvPr/>
        </p:nvSpPr>
        <p:spPr>
          <a:xfrm>
            <a:off x="8401844" y="252667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4" name="矩形 47"/>
          <p:cNvSpPr>
            <a:spLocks noChangeArrowheads="1"/>
          </p:cNvSpPr>
          <p:nvPr/>
        </p:nvSpPr>
        <p:spPr bwMode="auto">
          <a:xfrm>
            <a:off x="8401843" y="2891618"/>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5" name="矩形 34"/>
          <p:cNvSpPr/>
          <p:nvPr/>
        </p:nvSpPr>
        <p:spPr>
          <a:xfrm>
            <a:off x="8401844" y="375080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6" name="矩形 47"/>
          <p:cNvSpPr>
            <a:spLocks noChangeArrowheads="1"/>
          </p:cNvSpPr>
          <p:nvPr/>
        </p:nvSpPr>
        <p:spPr bwMode="auto">
          <a:xfrm>
            <a:off x="8401843" y="411575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7" name="矩形 36"/>
          <p:cNvSpPr/>
          <p:nvPr/>
        </p:nvSpPr>
        <p:spPr>
          <a:xfrm>
            <a:off x="1057028" y="134076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8" name="矩形 47"/>
          <p:cNvSpPr>
            <a:spLocks noChangeArrowheads="1"/>
          </p:cNvSpPr>
          <p:nvPr/>
        </p:nvSpPr>
        <p:spPr bwMode="auto">
          <a:xfrm>
            <a:off x="1057027" y="170571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9" name="矩形 38"/>
          <p:cNvSpPr/>
          <p:nvPr/>
        </p:nvSpPr>
        <p:spPr>
          <a:xfrm>
            <a:off x="1057028" y="252667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40" name="矩形 47"/>
          <p:cNvSpPr>
            <a:spLocks noChangeArrowheads="1"/>
          </p:cNvSpPr>
          <p:nvPr/>
        </p:nvSpPr>
        <p:spPr bwMode="auto">
          <a:xfrm>
            <a:off x="1057027" y="2891618"/>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41" name="矩形 40"/>
          <p:cNvSpPr/>
          <p:nvPr/>
        </p:nvSpPr>
        <p:spPr>
          <a:xfrm>
            <a:off x="1057028" y="375080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42" name="矩形 47"/>
          <p:cNvSpPr>
            <a:spLocks noChangeArrowheads="1"/>
          </p:cNvSpPr>
          <p:nvPr/>
        </p:nvSpPr>
        <p:spPr bwMode="auto">
          <a:xfrm>
            <a:off x="1057027" y="411575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44" name="直接连接符 43"/>
          <p:cNvCxnSpPr/>
          <p:nvPr/>
        </p:nvCxnSpPr>
        <p:spPr>
          <a:xfrm flipV="1">
            <a:off x="5737547" y="1700809"/>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6098804" y="1700808"/>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6417558" y="1916832"/>
            <a:ext cx="288032" cy="28803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0" name="组合 9"/>
          <p:cNvGrpSpPr/>
          <p:nvPr/>
        </p:nvGrpSpPr>
        <p:grpSpPr>
          <a:xfrm>
            <a:off x="5210401" y="2100807"/>
            <a:ext cx="1216966" cy="121696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cxnSp>
        <p:nvCxnSpPr>
          <p:cNvPr id="49" name="直接连接符 48"/>
          <p:cNvCxnSpPr/>
          <p:nvPr/>
        </p:nvCxnSpPr>
        <p:spPr>
          <a:xfrm flipH="1">
            <a:off x="6342016" y="4013556"/>
            <a:ext cx="125135" cy="6884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flipV="1">
            <a:off x="5665539" y="4619283"/>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6142516" y="4630478"/>
            <a:ext cx="238682" cy="238682"/>
            <a:chOff x="304800" y="673100"/>
            <a:chExt cx="4000500" cy="4000500"/>
          </a:xfrm>
          <a:effectLst>
            <a:outerShdw blurRad="317500" dist="1905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椭圆 5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6178258" y="3478020"/>
            <a:ext cx="812117" cy="812117"/>
            <a:chOff x="304800" y="673100"/>
            <a:chExt cx="4000500" cy="4000500"/>
          </a:xfrm>
          <a:effectLst>
            <a:outerShdw blurRad="317500" dist="1905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cxnSp>
        <p:nvCxnSpPr>
          <p:cNvPr id="54" name="直接连接符 5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par>
                                <p:cTn id="45" presetID="53" presetClass="entr" presetSubtype="16" fill="hold"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40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nodeType="withEffect">
                                  <p:stCondLst>
                                    <p:cond delay="4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nodeType="withEffect">
                                  <p:stCondLst>
                                    <p:cond delay="2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ppt_w</p:attrName>
                                        </p:attrNameLst>
                                      </p:cBhvr>
                                      <p:tavLst>
                                        <p:tav tm="0">
                                          <p:val>
                                            <p:fltVal val="0"/>
                                          </p:val>
                                        </p:tav>
                                        <p:tav tm="100000">
                                          <p:val>
                                            <p:strVal val="#ppt_w"/>
                                          </p:val>
                                        </p:tav>
                                      </p:tavLst>
                                    </p:anim>
                                    <p:anim calcmode="lin" valueType="num">
                                      <p:cBhvr>
                                        <p:cTn id="78" dur="500" fill="hold"/>
                                        <p:tgtEl>
                                          <p:spTgt spid="24"/>
                                        </p:tgtEl>
                                        <p:attrNameLst>
                                          <p:attrName>ppt_h</p:attrName>
                                        </p:attrNameLst>
                                      </p:cBhvr>
                                      <p:tavLst>
                                        <p:tav tm="0">
                                          <p:val>
                                            <p:fltVal val="0"/>
                                          </p:val>
                                        </p:tav>
                                        <p:tav tm="100000">
                                          <p:val>
                                            <p:strVal val="#ppt_h"/>
                                          </p:val>
                                        </p:tav>
                                      </p:tavLst>
                                    </p:anim>
                                    <p:animEffect transition="in" filter="fade">
                                      <p:cBhvr>
                                        <p:cTn id="79" dur="500"/>
                                        <p:tgtEl>
                                          <p:spTgt spid="24"/>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p:cTn id="82" dur="500" fill="hold"/>
                                        <p:tgtEl>
                                          <p:spTgt spid="25"/>
                                        </p:tgtEl>
                                        <p:attrNameLst>
                                          <p:attrName>ppt_w</p:attrName>
                                        </p:attrNameLst>
                                      </p:cBhvr>
                                      <p:tavLst>
                                        <p:tav tm="0">
                                          <p:val>
                                            <p:fltVal val="0"/>
                                          </p:val>
                                        </p:tav>
                                        <p:tav tm="100000">
                                          <p:val>
                                            <p:strVal val="#ppt_w"/>
                                          </p:val>
                                        </p:tav>
                                      </p:tavLst>
                                    </p:anim>
                                    <p:anim calcmode="lin" valueType="num">
                                      <p:cBhvr>
                                        <p:cTn id="83" dur="500" fill="hold"/>
                                        <p:tgtEl>
                                          <p:spTgt spid="25"/>
                                        </p:tgtEl>
                                        <p:attrNameLst>
                                          <p:attrName>ppt_h</p:attrName>
                                        </p:attrNameLst>
                                      </p:cBhvr>
                                      <p:tavLst>
                                        <p:tav tm="0">
                                          <p:val>
                                            <p:fltVal val="0"/>
                                          </p:val>
                                        </p:tav>
                                        <p:tav tm="100000">
                                          <p:val>
                                            <p:strVal val="#ppt_h"/>
                                          </p:val>
                                        </p:tav>
                                      </p:tavLst>
                                    </p:anim>
                                    <p:animEffect transition="in" filter="fade">
                                      <p:cBhvr>
                                        <p:cTn id="84" dur="500"/>
                                        <p:tgtEl>
                                          <p:spTgt spid="25"/>
                                        </p:tgtEl>
                                      </p:cBhvr>
                                    </p:animEffect>
                                  </p:childTnLst>
                                </p:cTn>
                              </p:par>
                              <p:par>
                                <p:cTn id="85" presetID="53" presetClass="entr" presetSubtype="16" fill="hold" nodeType="withEffect">
                                  <p:stCondLst>
                                    <p:cond delay="400"/>
                                  </p:stCondLst>
                                  <p:childTnLst>
                                    <p:set>
                                      <p:cBhvr>
                                        <p:cTn id="86" dur="1" fill="hold">
                                          <p:stCondLst>
                                            <p:cond delay="0"/>
                                          </p:stCondLst>
                                        </p:cTn>
                                        <p:tgtEl>
                                          <p:spTgt spid="26"/>
                                        </p:tgtEl>
                                        <p:attrNameLst>
                                          <p:attrName>style.visibility</p:attrName>
                                        </p:attrNameLst>
                                      </p:cBhvr>
                                      <p:to>
                                        <p:strVal val="visible"/>
                                      </p:to>
                                    </p:set>
                                    <p:anim calcmode="lin" valueType="num">
                                      <p:cBhvr>
                                        <p:cTn id="87" dur="500" fill="hold"/>
                                        <p:tgtEl>
                                          <p:spTgt spid="26"/>
                                        </p:tgtEl>
                                        <p:attrNameLst>
                                          <p:attrName>ppt_w</p:attrName>
                                        </p:attrNameLst>
                                      </p:cBhvr>
                                      <p:tavLst>
                                        <p:tav tm="0">
                                          <p:val>
                                            <p:fltVal val="0"/>
                                          </p:val>
                                        </p:tav>
                                        <p:tav tm="100000">
                                          <p:val>
                                            <p:strVal val="#ppt_w"/>
                                          </p:val>
                                        </p:tav>
                                      </p:tavLst>
                                    </p:anim>
                                    <p:anim calcmode="lin" valueType="num">
                                      <p:cBhvr>
                                        <p:cTn id="88" dur="500" fill="hold"/>
                                        <p:tgtEl>
                                          <p:spTgt spid="26"/>
                                        </p:tgtEl>
                                        <p:attrNameLst>
                                          <p:attrName>ppt_h</p:attrName>
                                        </p:attrNameLst>
                                      </p:cBhvr>
                                      <p:tavLst>
                                        <p:tav tm="0">
                                          <p:val>
                                            <p:fltVal val="0"/>
                                          </p:val>
                                        </p:tav>
                                        <p:tav tm="100000">
                                          <p:val>
                                            <p:strVal val="#ppt_h"/>
                                          </p:val>
                                        </p:tav>
                                      </p:tavLst>
                                    </p:anim>
                                    <p:animEffect transition="in" filter="fade">
                                      <p:cBhvr>
                                        <p:cTn id="89" dur="500"/>
                                        <p:tgtEl>
                                          <p:spTgt spid="26"/>
                                        </p:tgtEl>
                                      </p:cBhvr>
                                    </p:animEffect>
                                  </p:childTnLst>
                                </p:cTn>
                              </p:par>
                              <p:par>
                                <p:cTn id="90" presetID="53" presetClass="entr" presetSubtype="16" fill="hold" grpId="0" nodeType="withEffect">
                                  <p:stCondLst>
                                    <p:cond delay="400"/>
                                  </p:stCondLst>
                                  <p:childTnLst>
                                    <p:set>
                                      <p:cBhvr>
                                        <p:cTn id="91" dur="1" fill="hold">
                                          <p:stCondLst>
                                            <p:cond delay="0"/>
                                          </p:stCondLst>
                                        </p:cTn>
                                        <p:tgtEl>
                                          <p:spTgt spid="29"/>
                                        </p:tgtEl>
                                        <p:attrNameLst>
                                          <p:attrName>style.visibility</p:attrName>
                                        </p:attrNameLst>
                                      </p:cBhvr>
                                      <p:to>
                                        <p:strVal val="visible"/>
                                      </p:to>
                                    </p:set>
                                    <p:anim calcmode="lin" valueType="num">
                                      <p:cBhvr>
                                        <p:cTn id="92" dur="500" fill="hold"/>
                                        <p:tgtEl>
                                          <p:spTgt spid="29"/>
                                        </p:tgtEl>
                                        <p:attrNameLst>
                                          <p:attrName>ppt_w</p:attrName>
                                        </p:attrNameLst>
                                      </p:cBhvr>
                                      <p:tavLst>
                                        <p:tav tm="0">
                                          <p:val>
                                            <p:fltVal val="0"/>
                                          </p:val>
                                        </p:tav>
                                        <p:tav tm="100000">
                                          <p:val>
                                            <p:strVal val="#ppt_w"/>
                                          </p:val>
                                        </p:tav>
                                      </p:tavLst>
                                    </p:anim>
                                    <p:anim calcmode="lin" valueType="num">
                                      <p:cBhvr>
                                        <p:cTn id="93" dur="500" fill="hold"/>
                                        <p:tgtEl>
                                          <p:spTgt spid="29"/>
                                        </p:tgtEl>
                                        <p:attrNameLst>
                                          <p:attrName>ppt_h</p:attrName>
                                        </p:attrNameLst>
                                      </p:cBhvr>
                                      <p:tavLst>
                                        <p:tav tm="0">
                                          <p:val>
                                            <p:fltVal val="0"/>
                                          </p:val>
                                        </p:tav>
                                        <p:tav tm="100000">
                                          <p:val>
                                            <p:strVal val="#ppt_h"/>
                                          </p:val>
                                        </p:tav>
                                      </p:tavLst>
                                    </p:anim>
                                    <p:animEffect transition="in" filter="fade">
                                      <p:cBhvr>
                                        <p:cTn id="94" dur="500"/>
                                        <p:tgtEl>
                                          <p:spTgt spid="29"/>
                                        </p:tgtEl>
                                      </p:cBhvr>
                                    </p:animEffect>
                                  </p:childTnLst>
                                </p:cTn>
                              </p:par>
                              <p:par>
                                <p:cTn id="95" presetID="53" presetClass="entr" presetSubtype="16" fill="hold" grpId="0" nodeType="withEffect">
                                  <p:stCondLst>
                                    <p:cond delay="200"/>
                                  </p:stCondLst>
                                  <p:childTnLst>
                                    <p:set>
                                      <p:cBhvr>
                                        <p:cTn id="96" dur="1" fill="hold">
                                          <p:stCondLst>
                                            <p:cond delay="0"/>
                                          </p:stCondLst>
                                        </p:cTn>
                                        <p:tgtEl>
                                          <p:spTgt spid="30"/>
                                        </p:tgtEl>
                                        <p:attrNameLst>
                                          <p:attrName>style.visibility</p:attrName>
                                        </p:attrNameLst>
                                      </p:cBhvr>
                                      <p:to>
                                        <p:strVal val="visible"/>
                                      </p:to>
                                    </p:set>
                                    <p:anim calcmode="lin" valueType="num">
                                      <p:cBhvr>
                                        <p:cTn id="97" dur="500" fill="hold"/>
                                        <p:tgtEl>
                                          <p:spTgt spid="30"/>
                                        </p:tgtEl>
                                        <p:attrNameLst>
                                          <p:attrName>ppt_w</p:attrName>
                                        </p:attrNameLst>
                                      </p:cBhvr>
                                      <p:tavLst>
                                        <p:tav tm="0">
                                          <p:val>
                                            <p:fltVal val="0"/>
                                          </p:val>
                                        </p:tav>
                                        <p:tav tm="100000">
                                          <p:val>
                                            <p:strVal val="#ppt_w"/>
                                          </p:val>
                                        </p:tav>
                                      </p:tavLst>
                                    </p:anim>
                                    <p:anim calcmode="lin" valueType="num">
                                      <p:cBhvr>
                                        <p:cTn id="98" dur="500" fill="hold"/>
                                        <p:tgtEl>
                                          <p:spTgt spid="30"/>
                                        </p:tgtEl>
                                        <p:attrNameLst>
                                          <p:attrName>ppt_h</p:attrName>
                                        </p:attrNameLst>
                                      </p:cBhvr>
                                      <p:tavLst>
                                        <p:tav tm="0">
                                          <p:val>
                                            <p:fltVal val="0"/>
                                          </p:val>
                                        </p:tav>
                                        <p:tav tm="100000">
                                          <p:val>
                                            <p:strVal val="#ppt_h"/>
                                          </p:val>
                                        </p:tav>
                                      </p:tavLst>
                                    </p:anim>
                                    <p:animEffect transition="in" filter="fade">
                                      <p:cBhvr>
                                        <p:cTn id="99" dur="500"/>
                                        <p:tgtEl>
                                          <p:spTgt spid="30"/>
                                        </p:tgtEl>
                                      </p:cBhvr>
                                    </p:animEffect>
                                  </p:childTnLst>
                                </p:cTn>
                              </p:par>
                            </p:childTnLst>
                          </p:cTn>
                        </p:par>
                        <p:par>
                          <p:cTn id="100" fill="hold">
                            <p:stCondLst>
                              <p:cond delay="2000"/>
                            </p:stCondLst>
                            <p:childTnLst>
                              <p:par>
                                <p:cTn id="101" presetID="22" presetClass="entr" presetSubtype="4" fill="hold" nodeType="after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wipe(down)">
                                      <p:cBhvr>
                                        <p:cTn id="103" dur="500"/>
                                        <p:tgtEl>
                                          <p:spTgt spid="44"/>
                                        </p:tgtEl>
                                      </p:cBhvr>
                                    </p:animEffect>
                                  </p:childTnLst>
                                </p:cTn>
                              </p:par>
                            </p:childTnLst>
                          </p:cTn>
                        </p:par>
                        <p:par>
                          <p:cTn id="104" fill="hold">
                            <p:stCondLst>
                              <p:cond delay="2500"/>
                            </p:stCondLst>
                            <p:childTnLst>
                              <p:par>
                                <p:cTn id="105" presetID="22" presetClass="entr" presetSubtype="1" fill="hold" nodeType="afterEffect">
                                  <p:stCondLst>
                                    <p:cond delay="0"/>
                                  </p:stCondLst>
                                  <p:childTnLst>
                                    <p:set>
                                      <p:cBhvr>
                                        <p:cTn id="106" dur="1" fill="hold">
                                          <p:stCondLst>
                                            <p:cond delay="0"/>
                                          </p:stCondLst>
                                        </p:cTn>
                                        <p:tgtEl>
                                          <p:spTgt spid="45"/>
                                        </p:tgtEl>
                                        <p:attrNameLst>
                                          <p:attrName>style.visibility</p:attrName>
                                        </p:attrNameLst>
                                      </p:cBhvr>
                                      <p:to>
                                        <p:strVal val="visible"/>
                                      </p:to>
                                    </p:set>
                                    <p:animEffect transition="in" filter="wipe(up)">
                                      <p:cBhvr>
                                        <p:cTn id="107" dur="500"/>
                                        <p:tgtEl>
                                          <p:spTgt spid="45"/>
                                        </p:tgtEl>
                                      </p:cBhvr>
                                    </p:animEffect>
                                  </p:childTnLst>
                                </p:cTn>
                              </p:par>
                            </p:childTnLst>
                          </p:cTn>
                        </p:par>
                        <p:par>
                          <p:cTn id="108" fill="hold">
                            <p:stCondLst>
                              <p:cond delay="3000"/>
                            </p:stCondLst>
                            <p:childTnLst>
                              <p:par>
                                <p:cTn id="109" presetID="22" presetClass="entr" presetSubtype="1" fill="hold" nodeType="afterEffect">
                                  <p:stCondLst>
                                    <p:cond delay="0"/>
                                  </p:stCondLst>
                                  <p:childTnLst>
                                    <p:set>
                                      <p:cBhvr>
                                        <p:cTn id="110" dur="1" fill="hold">
                                          <p:stCondLst>
                                            <p:cond delay="0"/>
                                          </p:stCondLst>
                                        </p:cTn>
                                        <p:tgtEl>
                                          <p:spTgt spid="49"/>
                                        </p:tgtEl>
                                        <p:attrNameLst>
                                          <p:attrName>style.visibility</p:attrName>
                                        </p:attrNameLst>
                                      </p:cBhvr>
                                      <p:to>
                                        <p:strVal val="visible"/>
                                      </p:to>
                                    </p:set>
                                    <p:animEffect transition="in" filter="wipe(up)">
                                      <p:cBhvr>
                                        <p:cTn id="111" dur="500"/>
                                        <p:tgtEl>
                                          <p:spTgt spid="49"/>
                                        </p:tgtEl>
                                      </p:cBhvr>
                                    </p:animEffect>
                                  </p:childTnLst>
                                </p:cTn>
                              </p:par>
                              <p:par>
                                <p:cTn id="112" presetID="53" presetClass="entr" presetSubtype="16" fill="hold" nodeType="withEffect">
                                  <p:stCondLst>
                                    <p:cond delay="0"/>
                                  </p:stCondLst>
                                  <p:childTnLst>
                                    <p:set>
                                      <p:cBhvr>
                                        <p:cTn id="113" dur="1" fill="hold">
                                          <p:stCondLst>
                                            <p:cond delay="0"/>
                                          </p:stCondLst>
                                        </p:cTn>
                                        <p:tgtEl>
                                          <p:spTgt spid="51"/>
                                        </p:tgtEl>
                                        <p:attrNameLst>
                                          <p:attrName>style.visibility</p:attrName>
                                        </p:attrNameLst>
                                      </p:cBhvr>
                                      <p:to>
                                        <p:strVal val="visible"/>
                                      </p:to>
                                    </p:set>
                                    <p:anim calcmode="lin" valueType="num">
                                      <p:cBhvr>
                                        <p:cTn id="114" dur="500" fill="hold"/>
                                        <p:tgtEl>
                                          <p:spTgt spid="51"/>
                                        </p:tgtEl>
                                        <p:attrNameLst>
                                          <p:attrName>ppt_w</p:attrName>
                                        </p:attrNameLst>
                                      </p:cBhvr>
                                      <p:tavLst>
                                        <p:tav tm="0">
                                          <p:val>
                                            <p:fltVal val="0"/>
                                          </p:val>
                                        </p:tav>
                                        <p:tav tm="100000">
                                          <p:val>
                                            <p:strVal val="#ppt_w"/>
                                          </p:val>
                                        </p:tav>
                                      </p:tavLst>
                                    </p:anim>
                                    <p:anim calcmode="lin" valueType="num">
                                      <p:cBhvr>
                                        <p:cTn id="115" dur="500" fill="hold"/>
                                        <p:tgtEl>
                                          <p:spTgt spid="51"/>
                                        </p:tgtEl>
                                        <p:attrNameLst>
                                          <p:attrName>ppt_h</p:attrName>
                                        </p:attrNameLst>
                                      </p:cBhvr>
                                      <p:tavLst>
                                        <p:tav tm="0">
                                          <p:val>
                                            <p:fltVal val="0"/>
                                          </p:val>
                                        </p:tav>
                                        <p:tav tm="100000">
                                          <p:val>
                                            <p:strVal val="#ppt_h"/>
                                          </p:val>
                                        </p:tav>
                                      </p:tavLst>
                                    </p:anim>
                                    <p:animEffect transition="in" filter="fade">
                                      <p:cBhvr>
                                        <p:cTn id="116" dur="500"/>
                                        <p:tgtEl>
                                          <p:spTgt spid="51"/>
                                        </p:tgtEl>
                                      </p:cBhvr>
                                    </p:animEffect>
                                  </p:childTnLst>
                                </p:cTn>
                              </p:par>
                            </p:childTnLst>
                          </p:cTn>
                        </p:par>
                        <p:par>
                          <p:cTn id="117" fill="hold">
                            <p:stCondLst>
                              <p:cond delay="3500"/>
                            </p:stCondLst>
                            <p:childTnLst>
                              <p:par>
                                <p:cTn id="118" presetID="22" presetClass="entr" presetSubtype="4" fill="hold" nodeType="afterEffect">
                                  <p:stCondLst>
                                    <p:cond delay="0"/>
                                  </p:stCondLst>
                                  <p:childTnLst>
                                    <p:set>
                                      <p:cBhvr>
                                        <p:cTn id="119" dur="1" fill="hold">
                                          <p:stCondLst>
                                            <p:cond delay="0"/>
                                          </p:stCondLst>
                                        </p:cTn>
                                        <p:tgtEl>
                                          <p:spTgt spid="50"/>
                                        </p:tgtEl>
                                        <p:attrNameLst>
                                          <p:attrName>style.visibility</p:attrName>
                                        </p:attrNameLst>
                                      </p:cBhvr>
                                      <p:to>
                                        <p:strVal val="visible"/>
                                      </p:to>
                                    </p:set>
                                    <p:animEffect transition="in" filter="wipe(down)">
                                      <p:cBhvr>
                                        <p:cTn id="120" dur="500"/>
                                        <p:tgtEl>
                                          <p:spTgt spid="50"/>
                                        </p:tgtEl>
                                      </p:cBhvr>
                                    </p:animEffect>
                                  </p:childTnLst>
                                </p:cTn>
                              </p:par>
                              <p:par>
                                <p:cTn id="121" presetID="53" presetClass="entr" presetSubtype="16" fill="hold" nodeType="withEffect">
                                  <p:stCondLst>
                                    <p:cond delay="0"/>
                                  </p:stCondLst>
                                  <p:childTnLst>
                                    <p:set>
                                      <p:cBhvr>
                                        <p:cTn id="122" dur="1" fill="hold">
                                          <p:stCondLst>
                                            <p:cond delay="0"/>
                                          </p:stCondLst>
                                        </p:cTn>
                                        <p:tgtEl>
                                          <p:spTgt spid="46"/>
                                        </p:tgtEl>
                                        <p:attrNameLst>
                                          <p:attrName>style.visibility</p:attrName>
                                        </p:attrNameLst>
                                      </p:cBhvr>
                                      <p:to>
                                        <p:strVal val="visible"/>
                                      </p:to>
                                    </p:set>
                                    <p:anim calcmode="lin" valueType="num">
                                      <p:cBhvr>
                                        <p:cTn id="123" dur="500" fill="hold"/>
                                        <p:tgtEl>
                                          <p:spTgt spid="46"/>
                                        </p:tgtEl>
                                        <p:attrNameLst>
                                          <p:attrName>ppt_w</p:attrName>
                                        </p:attrNameLst>
                                      </p:cBhvr>
                                      <p:tavLst>
                                        <p:tav tm="0">
                                          <p:val>
                                            <p:fltVal val="0"/>
                                          </p:val>
                                        </p:tav>
                                        <p:tav tm="100000">
                                          <p:val>
                                            <p:strVal val="#ppt_w"/>
                                          </p:val>
                                        </p:tav>
                                      </p:tavLst>
                                    </p:anim>
                                    <p:anim calcmode="lin" valueType="num">
                                      <p:cBhvr>
                                        <p:cTn id="124" dur="500" fill="hold"/>
                                        <p:tgtEl>
                                          <p:spTgt spid="46"/>
                                        </p:tgtEl>
                                        <p:attrNameLst>
                                          <p:attrName>ppt_h</p:attrName>
                                        </p:attrNameLst>
                                      </p:cBhvr>
                                      <p:tavLst>
                                        <p:tav tm="0">
                                          <p:val>
                                            <p:fltVal val="0"/>
                                          </p:val>
                                        </p:tav>
                                        <p:tav tm="100000">
                                          <p:val>
                                            <p:strVal val="#ppt_h"/>
                                          </p:val>
                                        </p:tav>
                                      </p:tavLst>
                                    </p:anim>
                                    <p:animEffect transition="in" filter="fade">
                                      <p:cBhvr>
                                        <p:cTn id="125" dur="500"/>
                                        <p:tgtEl>
                                          <p:spTgt spid="46"/>
                                        </p:tgtEl>
                                      </p:cBhvr>
                                    </p:animEffect>
                                  </p:childTnLst>
                                </p:cTn>
                              </p:par>
                            </p:childTnLst>
                          </p:cTn>
                        </p:par>
                        <p:par>
                          <p:cTn id="126" fill="hold">
                            <p:stCondLst>
                              <p:cond delay="4000"/>
                            </p:stCondLst>
                            <p:childTnLst>
                              <p:par>
                                <p:cTn id="127" presetID="22" presetClass="entr" presetSubtype="8" fill="hold" grpId="0" nodeType="afterEffect">
                                  <p:stCondLst>
                                    <p:cond delay="0"/>
                                  </p:stCondLst>
                                  <p:childTnLst>
                                    <p:set>
                                      <p:cBhvr>
                                        <p:cTn id="128" dur="1" fill="hold">
                                          <p:stCondLst>
                                            <p:cond delay="0"/>
                                          </p:stCondLst>
                                        </p:cTn>
                                        <p:tgtEl>
                                          <p:spTgt spid="31"/>
                                        </p:tgtEl>
                                        <p:attrNameLst>
                                          <p:attrName>style.visibility</p:attrName>
                                        </p:attrNameLst>
                                      </p:cBhvr>
                                      <p:to>
                                        <p:strVal val="visible"/>
                                      </p:to>
                                    </p:set>
                                    <p:animEffect transition="in" filter="wipe(left)">
                                      <p:cBhvr>
                                        <p:cTn id="129" dur="400"/>
                                        <p:tgtEl>
                                          <p:spTgt spid="31"/>
                                        </p:tgtEl>
                                      </p:cBhvr>
                                    </p:animEffect>
                                  </p:childTnLst>
                                </p:cTn>
                              </p:par>
                            </p:childTnLst>
                          </p:cTn>
                        </p:par>
                        <p:par>
                          <p:cTn id="130" fill="hold">
                            <p:stCondLst>
                              <p:cond delay="4500"/>
                            </p:stCondLst>
                            <p:childTnLst>
                              <p:par>
                                <p:cTn id="131" presetID="22" presetClass="entr" presetSubtype="8" fill="hold" grpId="0" nodeType="after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wipe(left)">
                                      <p:cBhvr>
                                        <p:cTn id="133" dur="400"/>
                                        <p:tgtEl>
                                          <p:spTgt spid="32"/>
                                        </p:tgtEl>
                                      </p:cBhvr>
                                    </p:animEffect>
                                  </p:childTnLst>
                                </p:cTn>
                              </p:par>
                            </p:childTnLst>
                          </p:cTn>
                        </p:par>
                        <p:par>
                          <p:cTn id="134" fill="hold">
                            <p:stCondLst>
                              <p:cond delay="5000"/>
                            </p:stCondLst>
                            <p:childTnLst>
                              <p:par>
                                <p:cTn id="135" presetID="22" presetClass="entr" presetSubtype="8" fill="hold" grpId="0" nodeType="afterEffect">
                                  <p:stCondLst>
                                    <p:cond delay="0"/>
                                  </p:stCondLst>
                                  <p:childTnLst>
                                    <p:set>
                                      <p:cBhvr>
                                        <p:cTn id="136" dur="1" fill="hold">
                                          <p:stCondLst>
                                            <p:cond delay="0"/>
                                          </p:stCondLst>
                                        </p:cTn>
                                        <p:tgtEl>
                                          <p:spTgt spid="33"/>
                                        </p:tgtEl>
                                        <p:attrNameLst>
                                          <p:attrName>style.visibility</p:attrName>
                                        </p:attrNameLst>
                                      </p:cBhvr>
                                      <p:to>
                                        <p:strVal val="visible"/>
                                      </p:to>
                                    </p:set>
                                    <p:animEffect transition="in" filter="wipe(left)">
                                      <p:cBhvr>
                                        <p:cTn id="137" dur="400"/>
                                        <p:tgtEl>
                                          <p:spTgt spid="33"/>
                                        </p:tgtEl>
                                      </p:cBhvr>
                                    </p:animEffect>
                                  </p:childTnLst>
                                </p:cTn>
                              </p:par>
                            </p:childTnLst>
                          </p:cTn>
                        </p:par>
                        <p:par>
                          <p:cTn id="138" fill="hold">
                            <p:stCondLst>
                              <p:cond delay="5500"/>
                            </p:stCondLst>
                            <p:childTnLst>
                              <p:par>
                                <p:cTn id="139" presetID="22" presetClass="entr" presetSubtype="8" fill="hold" grpId="0"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400"/>
                                        <p:tgtEl>
                                          <p:spTgt spid="34"/>
                                        </p:tgtEl>
                                      </p:cBhvr>
                                    </p:animEffect>
                                  </p:childTnLst>
                                </p:cTn>
                              </p:par>
                            </p:childTnLst>
                          </p:cTn>
                        </p:par>
                        <p:par>
                          <p:cTn id="142" fill="hold">
                            <p:stCondLst>
                              <p:cond delay="6000"/>
                            </p:stCondLst>
                            <p:childTnLst>
                              <p:par>
                                <p:cTn id="143" presetID="22" presetClass="entr" presetSubtype="8" fill="hold" grpId="0" nodeType="after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wipe(left)">
                                      <p:cBhvr>
                                        <p:cTn id="145" dur="400"/>
                                        <p:tgtEl>
                                          <p:spTgt spid="35"/>
                                        </p:tgtEl>
                                      </p:cBhvr>
                                    </p:animEffect>
                                  </p:childTnLst>
                                </p:cTn>
                              </p:par>
                            </p:childTnLst>
                          </p:cTn>
                        </p:par>
                        <p:par>
                          <p:cTn id="146" fill="hold">
                            <p:stCondLst>
                              <p:cond delay="6500"/>
                            </p:stCondLst>
                            <p:childTnLst>
                              <p:par>
                                <p:cTn id="147" presetID="22" presetClass="entr" presetSubtype="8" fill="hold" grpId="0" nodeType="afterEffect">
                                  <p:stCondLst>
                                    <p:cond delay="0"/>
                                  </p:stCondLst>
                                  <p:childTnLst>
                                    <p:set>
                                      <p:cBhvr>
                                        <p:cTn id="148" dur="1" fill="hold">
                                          <p:stCondLst>
                                            <p:cond delay="0"/>
                                          </p:stCondLst>
                                        </p:cTn>
                                        <p:tgtEl>
                                          <p:spTgt spid="36"/>
                                        </p:tgtEl>
                                        <p:attrNameLst>
                                          <p:attrName>style.visibility</p:attrName>
                                        </p:attrNameLst>
                                      </p:cBhvr>
                                      <p:to>
                                        <p:strVal val="visible"/>
                                      </p:to>
                                    </p:set>
                                    <p:animEffect transition="in" filter="wipe(left)">
                                      <p:cBhvr>
                                        <p:cTn id="149" dur="400"/>
                                        <p:tgtEl>
                                          <p:spTgt spid="36"/>
                                        </p:tgtEl>
                                      </p:cBhvr>
                                    </p:animEffect>
                                  </p:childTnLst>
                                </p:cTn>
                              </p:par>
                            </p:childTnLst>
                          </p:cTn>
                        </p:par>
                        <p:par>
                          <p:cTn id="150" fill="hold">
                            <p:stCondLst>
                              <p:cond delay="7000"/>
                            </p:stCondLst>
                            <p:childTnLst>
                              <p:par>
                                <p:cTn id="151" presetID="22" presetClass="entr" presetSubtype="8" fill="hold" grpId="0" nodeType="afterEffect">
                                  <p:stCondLst>
                                    <p:cond delay="0"/>
                                  </p:stCondLst>
                                  <p:childTnLst>
                                    <p:set>
                                      <p:cBhvr>
                                        <p:cTn id="152" dur="1" fill="hold">
                                          <p:stCondLst>
                                            <p:cond delay="0"/>
                                          </p:stCondLst>
                                        </p:cTn>
                                        <p:tgtEl>
                                          <p:spTgt spid="37"/>
                                        </p:tgtEl>
                                        <p:attrNameLst>
                                          <p:attrName>style.visibility</p:attrName>
                                        </p:attrNameLst>
                                      </p:cBhvr>
                                      <p:to>
                                        <p:strVal val="visible"/>
                                      </p:to>
                                    </p:set>
                                    <p:animEffect transition="in" filter="wipe(left)">
                                      <p:cBhvr>
                                        <p:cTn id="153" dur="400"/>
                                        <p:tgtEl>
                                          <p:spTgt spid="37"/>
                                        </p:tgtEl>
                                      </p:cBhvr>
                                    </p:animEffect>
                                  </p:childTnLst>
                                </p:cTn>
                              </p:par>
                            </p:childTnLst>
                          </p:cTn>
                        </p:par>
                        <p:par>
                          <p:cTn id="154" fill="hold">
                            <p:stCondLst>
                              <p:cond delay="7500"/>
                            </p:stCondLst>
                            <p:childTnLst>
                              <p:par>
                                <p:cTn id="155" presetID="22" presetClass="entr" presetSubtype="8" fill="hold" grpId="0" nodeType="afterEffect">
                                  <p:stCondLst>
                                    <p:cond delay="0"/>
                                  </p:stCondLst>
                                  <p:childTnLst>
                                    <p:set>
                                      <p:cBhvr>
                                        <p:cTn id="156" dur="1" fill="hold">
                                          <p:stCondLst>
                                            <p:cond delay="0"/>
                                          </p:stCondLst>
                                        </p:cTn>
                                        <p:tgtEl>
                                          <p:spTgt spid="38"/>
                                        </p:tgtEl>
                                        <p:attrNameLst>
                                          <p:attrName>style.visibility</p:attrName>
                                        </p:attrNameLst>
                                      </p:cBhvr>
                                      <p:to>
                                        <p:strVal val="visible"/>
                                      </p:to>
                                    </p:set>
                                    <p:animEffect transition="in" filter="wipe(left)">
                                      <p:cBhvr>
                                        <p:cTn id="157" dur="400"/>
                                        <p:tgtEl>
                                          <p:spTgt spid="38"/>
                                        </p:tgtEl>
                                      </p:cBhvr>
                                    </p:animEffect>
                                  </p:childTnLst>
                                </p:cTn>
                              </p:par>
                            </p:childTnLst>
                          </p:cTn>
                        </p:par>
                        <p:par>
                          <p:cTn id="158" fill="hold">
                            <p:stCondLst>
                              <p:cond delay="8000"/>
                            </p:stCondLst>
                            <p:childTnLst>
                              <p:par>
                                <p:cTn id="159" presetID="22" presetClass="entr" presetSubtype="8" fill="hold" grpId="0" nodeType="afterEffect">
                                  <p:stCondLst>
                                    <p:cond delay="0"/>
                                  </p:stCondLst>
                                  <p:childTnLst>
                                    <p:set>
                                      <p:cBhvr>
                                        <p:cTn id="160" dur="1" fill="hold">
                                          <p:stCondLst>
                                            <p:cond delay="0"/>
                                          </p:stCondLst>
                                        </p:cTn>
                                        <p:tgtEl>
                                          <p:spTgt spid="39"/>
                                        </p:tgtEl>
                                        <p:attrNameLst>
                                          <p:attrName>style.visibility</p:attrName>
                                        </p:attrNameLst>
                                      </p:cBhvr>
                                      <p:to>
                                        <p:strVal val="visible"/>
                                      </p:to>
                                    </p:set>
                                    <p:animEffect transition="in" filter="wipe(left)">
                                      <p:cBhvr>
                                        <p:cTn id="161" dur="400"/>
                                        <p:tgtEl>
                                          <p:spTgt spid="39"/>
                                        </p:tgtEl>
                                      </p:cBhvr>
                                    </p:animEffect>
                                  </p:childTnLst>
                                </p:cTn>
                              </p:par>
                            </p:childTnLst>
                          </p:cTn>
                        </p:par>
                        <p:par>
                          <p:cTn id="162" fill="hold">
                            <p:stCondLst>
                              <p:cond delay="8500"/>
                            </p:stCondLst>
                            <p:childTnLst>
                              <p:par>
                                <p:cTn id="163" presetID="22" presetClass="entr" presetSubtype="8" fill="hold" grpId="0" nodeType="afterEffect">
                                  <p:stCondLst>
                                    <p:cond delay="0"/>
                                  </p:stCondLst>
                                  <p:childTnLst>
                                    <p:set>
                                      <p:cBhvr>
                                        <p:cTn id="164" dur="1" fill="hold">
                                          <p:stCondLst>
                                            <p:cond delay="0"/>
                                          </p:stCondLst>
                                        </p:cTn>
                                        <p:tgtEl>
                                          <p:spTgt spid="40"/>
                                        </p:tgtEl>
                                        <p:attrNameLst>
                                          <p:attrName>style.visibility</p:attrName>
                                        </p:attrNameLst>
                                      </p:cBhvr>
                                      <p:to>
                                        <p:strVal val="visible"/>
                                      </p:to>
                                    </p:set>
                                    <p:animEffect transition="in" filter="wipe(left)">
                                      <p:cBhvr>
                                        <p:cTn id="165" dur="400"/>
                                        <p:tgtEl>
                                          <p:spTgt spid="40"/>
                                        </p:tgtEl>
                                      </p:cBhvr>
                                    </p:animEffect>
                                  </p:childTnLst>
                                </p:cTn>
                              </p:par>
                            </p:childTnLst>
                          </p:cTn>
                        </p:par>
                        <p:par>
                          <p:cTn id="166" fill="hold">
                            <p:stCondLst>
                              <p:cond delay="9000"/>
                            </p:stCondLst>
                            <p:childTnLst>
                              <p:par>
                                <p:cTn id="167" presetID="22" presetClass="entr" presetSubtype="8" fill="hold" grpId="0" nodeType="afterEffect">
                                  <p:stCondLst>
                                    <p:cond delay="0"/>
                                  </p:stCondLst>
                                  <p:childTnLst>
                                    <p:set>
                                      <p:cBhvr>
                                        <p:cTn id="168" dur="1" fill="hold">
                                          <p:stCondLst>
                                            <p:cond delay="0"/>
                                          </p:stCondLst>
                                        </p:cTn>
                                        <p:tgtEl>
                                          <p:spTgt spid="41"/>
                                        </p:tgtEl>
                                        <p:attrNameLst>
                                          <p:attrName>style.visibility</p:attrName>
                                        </p:attrNameLst>
                                      </p:cBhvr>
                                      <p:to>
                                        <p:strVal val="visible"/>
                                      </p:to>
                                    </p:set>
                                    <p:animEffect transition="in" filter="wipe(left)">
                                      <p:cBhvr>
                                        <p:cTn id="169" dur="400"/>
                                        <p:tgtEl>
                                          <p:spTgt spid="41"/>
                                        </p:tgtEl>
                                      </p:cBhvr>
                                    </p:animEffect>
                                  </p:childTnLst>
                                </p:cTn>
                              </p:par>
                            </p:childTnLst>
                          </p:cTn>
                        </p:par>
                        <p:par>
                          <p:cTn id="170" fill="hold">
                            <p:stCondLst>
                              <p:cond delay="9500"/>
                            </p:stCondLst>
                            <p:childTnLst>
                              <p:par>
                                <p:cTn id="171" presetID="22" presetClass="entr" presetSubtype="8" fill="hold" grpId="0" nodeType="afterEffect">
                                  <p:stCondLst>
                                    <p:cond delay="0"/>
                                  </p:stCondLst>
                                  <p:childTnLst>
                                    <p:set>
                                      <p:cBhvr>
                                        <p:cTn id="172" dur="1" fill="hold">
                                          <p:stCondLst>
                                            <p:cond delay="0"/>
                                          </p:stCondLst>
                                        </p:cTn>
                                        <p:tgtEl>
                                          <p:spTgt spid="42"/>
                                        </p:tgtEl>
                                        <p:attrNameLst>
                                          <p:attrName>style.visibility</p:attrName>
                                        </p:attrNameLst>
                                      </p:cBhvr>
                                      <p:to>
                                        <p:strVal val="visible"/>
                                      </p:to>
                                    </p:set>
                                    <p:animEffect transition="in" filter="wipe(left)">
                                      <p:cBhvr>
                                        <p:cTn id="173" dur="400"/>
                                        <p:tgtEl>
                                          <p:spTgt spid="42"/>
                                        </p:tgtEl>
                                      </p:cBhvr>
                                    </p:animEffect>
                                  </p:childTnLst>
                                </p:cTn>
                              </p:par>
                            </p:childTnLst>
                          </p:cTn>
                        </p:par>
                        <p:par>
                          <p:cTn id="174" fill="hold">
                            <p:stCondLst>
                              <p:cond delay="10000"/>
                            </p:stCondLst>
                            <p:childTnLst>
                              <p:par>
                                <p:cTn id="175" presetID="22" presetClass="entr" presetSubtype="8" fill="hold" nodeType="afterEffect">
                                  <p:stCondLst>
                                    <p:cond delay="0"/>
                                  </p:stCondLst>
                                  <p:childTnLst>
                                    <p:set>
                                      <p:cBhvr>
                                        <p:cTn id="176" dur="1" fill="hold">
                                          <p:stCondLst>
                                            <p:cond delay="0"/>
                                          </p:stCondLst>
                                        </p:cTn>
                                        <p:tgtEl>
                                          <p:spTgt spid="54"/>
                                        </p:tgtEl>
                                        <p:attrNameLst>
                                          <p:attrName>style.visibility</p:attrName>
                                        </p:attrNameLst>
                                      </p:cBhvr>
                                      <p:to>
                                        <p:strVal val="visible"/>
                                      </p:to>
                                    </p:set>
                                    <p:animEffect transition="in" filter="wipe(left)">
                                      <p:cBhvr>
                                        <p:cTn id="17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p:bldP spid="6" grpId="0"/>
      <p:bldP spid="7" grpId="0"/>
      <p:bldP spid="8" grpId="0"/>
      <p:bldP spid="9" grpId="0"/>
      <p:bldP spid="13" grpId="0" animBg="1"/>
      <p:bldP spid="14" grpId="0" animBg="1"/>
      <p:bldP spid="24" grpId="0" animBg="1"/>
      <p:bldP spid="25"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直接连接符 33"/>
          <p:cNvCxnSpPr/>
          <p:nvPr/>
        </p:nvCxnSpPr>
        <p:spPr>
          <a:xfrm>
            <a:off x="9917176" y="2524254"/>
            <a:ext cx="1224136" cy="3333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10997296" y="2569549"/>
            <a:ext cx="432048" cy="432048"/>
            <a:chOff x="304800" y="673100"/>
            <a:chExt cx="4000500" cy="4000500"/>
          </a:xfrm>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8" name="直接连接符 37"/>
          <p:cNvCxnSpPr>
            <a:stCxn id="37" idx="7"/>
          </p:cNvCxnSpPr>
          <p:nvPr/>
        </p:nvCxnSpPr>
        <p:spPr>
          <a:xfrm flipV="1">
            <a:off x="11359405" y="1849470"/>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11717376" y="1700808"/>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椭圆 4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市场开拓计划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3093" y="2708920"/>
            <a:ext cx="9412941" cy="4020671"/>
          </a:xfrm>
          <a:custGeom>
            <a:avLst/>
            <a:gdLst>
              <a:gd name="connsiteX0" fmla="*/ 0 w 9412941"/>
              <a:gd name="connsiteY0" fmla="*/ 4020671 h 4020671"/>
              <a:gd name="connsiteX1" fmla="*/ 2111188 w 9412941"/>
              <a:gd name="connsiteY1" fmla="*/ 2312894 h 4020671"/>
              <a:gd name="connsiteX2" fmla="*/ 3926541 w 9412941"/>
              <a:gd name="connsiteY2" fmla="*/ 1250577 h 4020671"/>
              <a:gd name="connsiteX3" fmla="*/ 6252883 w 9412941"/>
              <a:gd name="connsiteY3" fmla="*/ 1559859 h 4020671"/>
              <a:gd name="connsiteX4" fmla="*/ 9412941 w 9412941"/>
              <a:gd name="connsiteY4" fmla="*/ 0 h 40206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12941" h="4020671">
                <a:moveTo>
                  <a:pt x="0" y="4020671"/>
                </a:moveTo>
                <a:cubicBezTo>
                  <a:pt x="728382" y="3397623"/>
                  <a:pt x="1456765" y="2774576"/>
                  <a:pt x="2111188" y="2312894"/>
                </a:cubicBezTo>
                <a:cubicBezTo>
                  <a:pt x="2765611" y="1851212"/>
                  <a:pt x="3236259" y="1376083"/>
                  <a:pt x="3926541" y="1250577"/>
                </a:cubicBezTo>
                <a:cubicBezTo>
                  <a:pt x="4616823" y="1125071"/>
                  <a:pt x="5338483" y="1768288"/>
                  <a:pt x="6252883" y="1559859"/>
                </a:cubicBezTo>
                <a:cubicBezTo>
                  <a:pt x="7167283" y="1351430"/>
                  <a:pt x="8290112" y="675715"/>
                  <a:pt x="9412941" y="0"/>
                </a:cubicBezTo>
              </a:path>
            </a:pathLst>
          </a:cu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794832" y="4515454"/>
            <a:ext cx="993514" cy="993514"/>
            <a:chOff x="304800" y="673100"/>
            <a:chExt cx="4000500" cy="4000500"/>
          </a:xfrm>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8" name="椭圆 7"/>
          <p:cNvSpPr/>
          <p:nvPr/>
        </p:nvSpPr>
        <p:spPr>
          <a:xfrm>
            <a:off x="2497187" y="5114300"/>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TextBox 8"/>
          <p:cNvSpPr txBox="1"/>
          <p:nvPr/>
        </p:nvSpPr>
        <p:spPr>
          <a:xfrm>
            <a:off x="1921123" y="4653136"/>
            <a:ext cx="697627" cy="707886"/>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本地</a:t>
            </a:r>
            <a:endParaRPr lang="en-US" altLang="zh-CN" sz="2000" b="1" dirty="0" smtClean="0">
              <a:latin typeface="微软雅黑" panose="020B0503020204020204" pitchFamily="34" charset="-122"/>
              <a:ea typeface="微软雅黑" panose="020B0503020204020204" pitchFamily="34" charset="-122"/>
            </a:endParaRPr>
          </a:p>
          <a:p>
            <a:r>
              <a:rPr lang="zh-CN" altLang="en-US" sz="2000" b="1" dirty="0" smtClean="0">
                <a:latin typeface="微软雅黑" panose="020B0503020204020204" pitchFamily="34" charset="-122"/>
                <a:ea typeface="微软雅黑" panose="020B0503020204020204" pitchFamily="34" charset="-122"/>
              </a:rPr>
              <a:t>市场</a:t>
            </a:r>
            <a:endParaRPr lang="zh-CN" altLang="en-US" sz="2000" b="1" dirty="0">
              <a:latin typeface="微软雅黑" panose="020B0503020204020204" pitchFamily="34" charset="-122"/>
              <a:ea typeface="微软雅黑" panose="020B0503020204020204" pitchFamily="34" charset="-122"/>
            </a:endParaRPr>
          </a:p>
        </p:txBody>
      </p:sp>
      <p:sp>
        <p:nvSpPr>
          <p:cNvPr id="10" name="TextBox 9"/>
          <p:cNvSpPr txBox="1"/>
          <p:nvPr/>
        </p:nvSpPr>
        <p:spPr>
          <a:xfrm>
            <a:off x="2497187" y="5229200"/>
            <a:ext cx="535724"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2015</a:t>
            </a:r>
          </a:p>
        </p:txBody>
      </p:sp>
      <p:grpSp>
        <p:nvGrpSpPr>
          <p:cNvPr id="11" name="组合 10"/>
          <p:cNvGrpSpPr/>
          <p:nvPr/>
        </p:nvGrpSpPr>
        <p:grpSpPr>
          <a:xfrm>
            <a:off x="3327976" y="3144095"/>
            <a:ext cx="1278419" cy="1278419"/>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14" name="TextBox 13"/>
          <p:cNvSpPr txBox="1"/>
          <p:nvPr/>
        </p:nvSpPr>
        <p:spPr>
          <a:xfrm>
            <a:off x="3569176" y="3356992"/>
            <a:ext cx="800219" cy="830997"/>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rPr>
              <a:t>周边</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市场</a:t>
            </a:r>
            <a:endParaRPr lang="zh-CN" altLang="en-US" sz="2400" b="1" dirty="0">
              <a:latin typeface="微软雅黑" panose="020B0503020204020204" pitchFamily="34" charset="-122"/>
              <a:ea typeface="微软雅黑" panose="020B0503020204020204" pitchFamily="34" charset="-122"/>
            </a:endParaRPr>
          </a:p>
        </p:txBody>
      </p:sp>
      <p:sp>
        <p:nvSpPr>
          <p:cNvPr id="15" name="椭圆 14"/>
          <p:cNvSpPr/>
          <p:nvPr/>
        </p:nvSpPr>
        <p:spPr>
          <a:xfrm>
            <a:off x="4174348" y="4077072"/>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TextBox 15"/>
          <p:cNvSpPr txBox="1"/>
          <p:nvPr/>
        </p:nvSpPr>
        <p:spPr>
          <a:xfrm>
            <a:off x="4174348" y="4191972"/>
            <a:ext cx="537327"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2016</a:t>
            </a:r>
          </a:p>
        </p:txBody>
      </p:sp>
      <p:grpSp>
        <p:nvGrpSpPr>
          <p:cNvPr id="17" name="组合 16"/>
          <p:cNvGrpSpPr/>
          <p:nvPr/>
        </p:nvGrpSpPr>
        <p:grpSpPr>
          <a:xfrm>
            <a:off x="5758782" y="3500043"/>
            <a:ext cx="1512168" cy="1512168"/>
            <a:chOff x="304800" y="673100"/>
            <a:chExt cx="4000500" cy="4000500"/>
          </a:xfrm>
          <a:effectLst>
            <a:outerShdw blurRad="317500" dist="1905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0" name="TextBox 19"/>
          <p:cNvSpPr txBox="1"/>
          <p:nvPr/>
        </p:nvSpPr>
        <p:spPr>
          <a:xfrm>
            <a:off x="6025579" y="3789040"/>
            <a:ext cx="902811" cy="954107"/>
          </a:xfrm>
          <a:prstGeom prst="rect">
            <a:avLst/>
          </a:prstGeom>
          <a:noFill/>
        </p:spPr>
        <p:txBody>
          <a:bodyPr wrap="none" rtlCol="0">
            <a:spAutoFit/>
          </a:bodyPr>
          <a:lstStyle/>
          <a:p>
            <a:r>
              <a:rPr lang="zh-CN" altLang="en-US" sz="2800" b="1" dirty="0">
                <a:latin typeface="微软雅黑" panose="020B0503020204020204" pitchFamily="34" charset="-122"/>
                <a:ea typeface="微软雅黑" panose="020B0503020204020204" pitchFamily="34" charset="-122"/>
              </a:rPr>
              <a:t>版权</a:t>
            </a:r>
            <a:endParaRPr lang="en-US" altLang="zh-CN" sz="2800" b="1" dirty="0" smtClean="0">
              <a:latin typeface="微软雅黑" panose="020B0503020204020204" pitchFamily="34" charset="-122"/>
              <a:ea typeface="微软雅黑" panose="020B0503020204020204" pitchFamily="34" charset="-122"/>
            </a:endParaRPr>
          </a:p>
          <a:p>
            <a:r>
              <a:rPr lang="zh-CN" altLang="en-US" sz="2800" b="1" dirty="0" smtClean="0">
                <a:latin typeface="微软雅黑" panose="020B0503020204020204" pitchFamily="34" charset="-122"/>
                <a:ea typeface="微软雅黑" panose="020B0503020204020204" pitchFamily="34" charset="-122"/>
              </a:rPr>
              <a:t>市场</a:t>
            </a:r>
            <a:endParaRPr lang="zh-CN" altLang="en-US" sz="2800" b="1" dirty="0">
              <a:latin typeface="微软雅黑" panose="020B0503020204020204" pitchFamily="34" charset="-122"/>
              <a:ea typeface="微软雅黑" panose="020B0503020204020204" pitchFamily="34" charset="-122"/>
            </a:endParaRPr>
          </a:p>
        </p:txBody>
      </p:sp>
      <p:sp>
        <p:nvSpPr>
          <p:cNvPr id="21" name="椭圆 20"/>
          <p:cNvSpPr/>
          <p:nvPr/>
        </p:nvSpPr>
        <p:spPr>
          <a:xfrm>
            <a:off x="6766636" y="4581128"/>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TextBox 21"/>
          <p:cNvSpPr txBox="1"/>
          <p:nvPr/>
        </p:nvSpPr>
        <p:spPr>
          <a:xfrm>
            <a:off x="6766636" y="4696028"/>
            <a:ext cx="623889"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20XX</a:t>
            </a:r>
          </a:p>
        </p:txBody>
      </p:sp>
      <p:grpSp>
        <p:nvGrpSpPr>
          <p:cNvPr id="23" name="组合 22"/>
          <p:cNvGrpSpPr/>
          <p:nvPr/>
        </p:nvGrpSpPr>
        <p:grpSpPr>
          <a:xfrm>
            <a:off x="8401843" y="1916832"/>
            <a:ext cx="1800200" cy="1800200"/>
            <a:chOff x="304800" y="673100"/>
            <a:chExt cx="4000500" cy="4000500"/>
          </a:xfrm>
          <a:effectLst>
            <a:outerShdw blurRad="317500" dist="1905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6" name="TextBox 25"/>
          <p:cNvSpPr txBox="1"/>
          <p:nvPr/>
        </p:nvSpPr>
        <p:spPr>
          <a:xfrm>
            <a:off x="8836600" y="2276872"/>
            <a:ext cx="1005403" cy="1077218"/>
          </a:xfrm>
          <a:prstGeom prst="rect">
            <a:avLst/>
          </a:prstGeom>
          <a:noFill/>
        </p:spPr>
        <p:txBody>
          <a:bodyPr wrap="none" rtlCol="0">
            <a:spAutoFit/>
          </a:bodyPr>
          <a:lstStyle/>
          <a:p>
            <a:r>
              <a:rPr lang="zh-CN" altLang="en-US" sz="3200" b="1" dirty="0">
                <a:latin typeface="微软雅黑" panose="020B0503020204020204" pitchFamily="34" charset="-122"/>
                <a:ea typeface="微软雅黑" panose="020B0503020204020204" pitchFamily="34" charset="-122"/>
              </a:rPr>
              <a:t>高端</a:t>
            </a:r>
            <a:endParaRPr lang="en-US" altLang="zh-CN" sz="3200" b="1" dirty="0" smtClean="0">
              <a:latin typeface="微软雅黑" panose="020B0503020204020204" pitchFamily="34" charset="-122"/>
              <a:ea typeface="微软雅黑" panose="020B0503020204020204" pitchFamily="34" charset="-122"/>
            </a:endParaRPr>
          </a:p>
          <a:p>
            <a:r>
              <a:rPr lang="zh-CN" altLang="en-US" sz="3200" b="1" dirty="0" smtClean="0">
                <a:latin typeface="微软雅黑" panose="020B0503020204020204" pitchFamily="34" charset="-122"/>
                <a:ea typeface="微软雅黑" panose="020B0503020204020204" pitchFamily="34" charset="-122"/>
              </a:rPr>
              <a:t>市场</a:t>
            </a:r>
            <a:endParaRPr lang="zh-CN" altLang="en-US" sz="3200" b="1" dirty="0">
              <a:latin typeface="微软雅黑" panose="020B0503020204020204" pitchFamily="34" charset="-122"/>
              <a:ea typeface="微软雅黑" panose="020B0503020204020204" pitchFamily="34" charset="-122"/>
            </a:endParaRPr>
          </a:p>
        </p:txBody>
      </p:sp>
      <p:sp>
        <p:nvSpPr>
          <p:cNvPr id="27" name="椭圆 26"/>
          <p:cNvSpPr/>
          <p:nvPr/>
        </p:nvSpPr>
        <p:spPr>
          <a:xfrm>
            <a:off x="9646956" y="3212976"/>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TextBox 27"/>
          <p:cNvSpPr txBox="1"/>
          <p:nvPr/>
        </p:nvSpPr>
        <p:spPr>
          <a:xfrm>
            <a:off x="9646956" y="3327876"/>
            <a:ext cx="535724"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2018</a:t>
            </a:r>
          </a:p>
        </p:txBody>
      </p:sp>
      <p:sp>
        <p:nvSpPr>
          <p:cNvPr id="29" name="TextBox 6"/>
          <p:cNvSpPr txBox="1">
            <a:spLocks noChangeArrowheads="1"/>
          </p:cNvSpPr>
          <p:nvPr/>
        </p:nvSpPr>
        <p:spPr bwMode="auto">
          <a:xfrm>
            <a:off x="1219575" y="3555013"/>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0" name="TextBox 6"/>
          <p:cNvSpPr txBox="1">
            <a:spLocks noChangeArrowheads="1"/>
          </p:cNvSpPr>
          <p:nvPr/>
        </p:nvSpPr>
        <p:spPr bwMode="auto">
          <a:xfrm>
            <a:off x="3019775" y="2060848"/>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1" name="TextBox 6"/>
          <p:cNvSpPr txBox="1">
            <a:spLocks noChangeArrowheads="1"/>
          </p:cNvSpPr>
          <p:nvPr/>
        </p:nvSpPr>
        <p:spPr bwMode="auto">
          <a:xfrm>
            <a:off x="5684071" y="2330877"/>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2" name="TextBox 6"/>
          <p:cNvSpPr txBox="1">
            <a:spLocks noChangeArrowheads="1"/>
          </p:cNvSpPr>
          <p:nvPr/>
        </p:nvSpPr>
        <p:spPr bwMode="auto">
          <a:xfrm>
            <a:off x="8564391" y="4077072"/>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4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par>
                                <p:cTn id="23" presetID="53" presetClass="entr" presetSubtype="16" fill="hold" grpId="0" nodeType="withEffect">
                                  <p:stCondLst>
                                    <p:cond delay="40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4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nodeType="withEffect">
                                  <p:stCondLst>
                                    <p:cond delay="4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ppt_w</p:attrName>
                                        </p:attrNameLst>
                                      </p:cBhvr>
                                      <p:tavLst>
                                        <p:tav tm="0">
                                          <p:val>
                                            <p:fltVal val="0"/>
                                          </p:val>
                                        </p:tav>
                                        <p:tav tm="100000">
                                          <p:val>
                                            <p:strVal val="#ppt_w"/>
                                          </p:val>
                                        </p:tav>
                                      </p:tavLst>
                                    </p:anim>
                                    <p:anim calcmode="lin" valueType="num">
                                      <p:cBhvr>
                                        <p:cTn id="41" dur="500" fill="hold"/>
                                        <p:tgtEl>
                                          <p:spTgt spid="15"/>
                                        </p:tgtEl>
                                        <p:attrNameLst>
                                          <p:attrName>ppt_h</p:attrName>
                                        </p:attrNameLst>
                                      </p:cBhvr>
                                      <p:tavLst>
                                        <p:tav tm="0">
                                          <p:val>
                                            <p:fltVal val="0"/>
                                          </p:val>
                                        </p:tav>
                                        <p:tav tm="100000">
                                          <p:val>
                                            <p:strVal val="#ppt_h"/>
                                          </p:val>
                                        </p:tav>
                                      </p:tavLst>
                                    </p:anim>
                                    <p:animEffect transition="in" filter="fade">
                                      <p:cBhvr>
                                        <p:cTn id="42" dur="500"/>
                                        <p:tgtEl>
                                          <p:spTgt spid="15"/>
                                        </p:tgtEl>
                                      </p:cBhvr>
                                    </p:animEffect>
                                  </p:childTnLst>
                                </p:cTn>
                              </p:par>
                              <p:par>
                                <p:cTn id="43" presetID="53" presetClass="entr" presetSubtype="16" fill="hold" grpId="0" nodeType="withEffect">
                                  <p:stCondLst>
                                    <p:cond delay="40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ntr" presetSubtype="16" fill="hold" grpId="0" nodeType="withEffect">
                                  <p:stCondLst>
                                    <p:cond delay="40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nodeType="withEffect">
                                  <p:stCondLst>
                                    <p:cond delay="40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animEffect transition="in" filter="fade">
                                      <p:cBhvr>
                                        <p:cTn id="57" dur="500"/>
                                        <p:tgtEl>
                                          <p:spTgt spid="17"/>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par>
                                <p:cTn id="63" presetID="53" presetClass="entr" presetSubtype="16" fill="hold" grpId="0" nodeType="withEffect">
                                  <p:stCondLst>
                                    <p:cond delay="400"/>
                                  </p:stCondLst>
                                  <p:childTnLst>
                                    <p:set>
                                      <p:cBhvr>
                                        <p:cTn id="64" dur="1" fill="hold">
                                          <p:stCondLst>
                                            <p:cond delay="0"/>
                                          </p:stCondLst>
                                        </p:cTn>
                                        <p:tgtEl>
                                          <p:spTgt spid="20"/>
                                        </p:tgtEl>
                                        <p:attrNameLst>
                                          <p:attrName>style.visibility</p:attrName>
                                        </p:attrNameLst>
                                      </p:cBhvr>
                                      <p:to>
                                        <p:strVal val="visible"/>
                                      </p:to>
                                    </p:set>
                                    <p:anim calcmode="lin" valueType="num">
                                      <p:cBhvr>
                                        <p:cTn id="65" dur="500" fill="hold"/>
                                        <p:tgtEl>
                                          <p:spTgt spid="20"/>
                                        </p:tgtEl>
                                        <p:attrNameLst>
                                          <p:attrName>ppt_w</p:attrName>
                                        </p:attrNameLst>
                                      </p:cBhvr>
                                      <p:tavLst>
                                        <p:tav tm="0">
                                          <p:val>
                                            <p:fltVal val="0"/>
                                          </p:val>
                                        </p:tav>
                                        <p:tav tm="100000">
                                          <p:val>
                                            <p:strVal val="#ppt_w"/>
                                          </p:val>
                                        </p:tav>
                                      </p:tavLst>
                                    </p:anim>
                                    <p:anim calcmode="lin" valueType="num">
                                      <p:cBhvr>
                                        <p:cTn id="66" dur="500" fill="hold"/>
                                        <p:tgtEl>
                                          <p:spTgt spid="20"/>
                                        </p:tgtEl>
                                        <p:attrNameLst>
                                          <p:attrName>ppt_h</p:attrName>
                                        </p:attrNameLst>
                                      </p:cBhvr>
                                      <p:tavLst>
                                        <p:tav tm="0">
                                          <p:val>
                                            <p:fltVal val="0"/>
                                          </p:val>
                                        </p:tav>
                                        <p:tav tm="100000">
                                          <p:val>
                                            <p:strVal val="#ppt_h"/>
                                          </p:val>
                                        </p:tav>
                                      </p:tavLst>
                                    </p:anim>
                                    <p:animEffect transition="in" filter="fade">
                                      <p:cBhvr>
                                        <p:cTn id="67" dur="500"/>
                                        <p:tgtEl>
                                          <p:spTgt spid="20"/>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22"/>
                                        </p:tgtEl>
                                        <p:attrNameLst>
                                          <p:attrName>style.visibility</p:attrName>
                                        </p:attrNameLst>
                                      </p:cBhvr>
                                      <p:to>
                                        <p:strVal val="visible"/>
                                      </p:to>
                                    </p:set>
                                    <p:anim calcmode="lin" valueType="num">
                                      <p:cBhvr>
                                        <p:cTn id="70" dur="500" fill="hold"/>
                                        <p:tgtEl>
                                          <p:spTgt spid="22"/>
                                        </p:tgtEl>
                                        <p:attrNameLst>
                                          <p:attrName>ppt_w</p:attrName>
                                        </p:attrNameLst>
                                      </p:cBhvr>
                                      <p:tavLst>
                                        <p:tav tm="0">
                                          <p:val>
                                            <p:fltVal val="0"/>
                                          </p:val>
                                        </p:tav>
                                        <p:tav tm="100000">
                                          <p:val>
                                            <p:strVal val="#ppt_w"/>
                                          </p:val>
                                        </p:tav>
                                      </p:tavLst>
                                    </p:anim>
                                    <p:anim calcmode="lin" valueType="num">
                                      <p:cBhvr>
                                        <p:cTn id="71" dur="500" fill="hold"/>
                                        <p:tgtEl>
                                          <p:spTgt spid="22"/>
                                        </p:tgtEl>
                                        <p:attrNameLst>
                                          <p:attrName>ppt_h</p:attrName>
                                        </p:attrNameLst>
                                      </p:cBhvr>
                                      <p:tavLst>
                                        <p:tav tm="0">
                                          <p:val>
                                            <p:fltVal val="0"/>
                                          </p:val>
                                        </p:tav>
                                        <p:tav tm="100000">
                                          <p:val>
                                            <p:strVal val="#ppt_h"/>
                                          </p:val>
                                        </p:tav>
                                      </p:tavLst>
                                    </p:anim>
                                    <p:animEffect transition="in" filter="fade">
                                      <p:cBhvr>
                                        <p:cTn id="72" dur="500"/>
                                        <p:tgtEl>
                                          <p:spTgt spid="22"/>
                                        </p:tgtEl>
                                      </p:cBhvr>
                                    </p:animEffect>
                                  </p:childTnLst>
                                </p:cTn>
                              </p:par>
                              <p:par>
                                <p:cTn id="73" presetID="53" presetClass="entr" presetSubtype="16" fill="hold" nodeType="withEffect">
                                  <p:stCondLst>
                                    <p:cond delay="40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500" fill="hold"/>
                                        <p:tgtEl>
                                          <p:spTgt spid="27"/>
                                        </p:tgtEl>
                                        <p:attrNameLst>
                                          <p:attrName>ppt_w</p:attrName>
                                        </p:attrNameLst>
                                      </p:cBhvr>
                                      <p:tavLst>
                                        <p:tav tm="0">
                                          <p:val>
                                            <p:fltVal val="0"/>
                                          </p:val>
                                        </p:tav>
                                        <p:tav tm="100000">
                                          <p:val>
                                            <p:strVal val="#ppt_w"/>
                                          </p:val>
                                        </p:tav>
                                      </p:tavLst>
                                    </p:anim>
                                    <p:anim calcmode="lin" valueType="num">
                                      <p:cBhvr>
                                        <p:cTn id="81" dur="500" fill="hold"/>
                                        <p:tgtEl>
                                          <p:spTgt spid="27"/>
                                        </p:tgtEl>
                                        <p:attrNameLst>
                                          <p:attrName>ppt_h</p:attrName>
                                        </p:attrNameLst>
                                      </p:cBhvr>
                                      <p:tavLst>
                                        <p:tav tm="0">
                                          <p:val>
                                            <p:fltVal val="0"/>
                                          </p:val>
                                        </p:tav>
                                        <p:tav tm="100000">
                                          <p:val>
                                            <p:strVal val="#ppt_h"/>
                                          </p:val>
                                        </p:tav>
                                      </p:tavLst>
                                    </p:anim>
                                    <p:animEffect transition="in" filter="fade">
                                      <p:cBhvr>
                                        <p:cTn id="82" dur="500"/>
                                        <p:tgtEl>
                                          <p:spTgt spid="27"/>
                                        </p:tgtEl>
                                      </p:cBhvr>
                                    </p:animEffect>
                                  </p:childTnLst>
                                </p:cTn>
                              </p:par>
                              <p:par>
                                <p:cTn id="83" presetID="53" presetClass="entr" presetSubtype="16" fill="hold" grpId="0" nodeType="withEffect">
                                  <p:stCondLst>
                                    <p:cond delay="400"/>
                                  </p:stCondLst>
                                  <p:childTnLst>
                                    <p:set>
                                      <p:cBhvr>
                                        <p:cTn id="84" dur="1" fill="hold">
                                          <p:stCondLst>
                                            <p:cond delay="0"/>
                                          </p:stCondLst>
                                        </p:cTn>
                                        <p:tgtEl>
                                          <p:spTgt spid="26"/>
                                        </p:tgtEl>
                                        <p:attrNameLst>
                                          <p:attrName>style.visibility</p:attrName>
                                        </p:attrNameLst>
                                      </p:cBhvr>
                                      <p:to>
                                        <p:strVal val="visible"/>
                                      </p:to>
                                    </p:set>
                                    <p:anim calcmode="lin" valueType="num">
                                      <p:cBhvr>
                                        <p:cTn id="85" dur="500" fill="hold"/>
                                        <p:tgtEl>
                                          <p:spTgt spid="26"/>
                                        </p:tgtEl>
                                        <p:attrNameLst>
                                          <p:attrName>ppt_w</p:attrName>
                                        </p:attrNameLst>
                                      </p:cBhvr>
                                      <p:tavLst>
                                        <p:tav tm="0">
                                          <p:val>
                                            <p:fltVal val="0"/>
                                          </p:val>
                                        </p:tav>
                                        <p:tav tm="100000">
                                          <p:val>
                                            <p:strVal val="#ppt_w"/>
                                          </p:val>
                                        </p:tav>
                                      </p:tavLst>
                                    </p:anim>
                                    <p:anim calcmode="lin" valueType="num">
                                      <p:cBhvr>
                                        <p:cTn id="86" dur="500" fill="hold"/>
                                        <p:tgtEl>
                                          <p:spTgt spid="26"/>
                                        </p:tgtEl>
                                        <p:attrNameLst>
                                          <p:attrName>ppt_h</p:attrName>
                                        </p:attrNameLst>
                                      </p:cBhvr>
                                      <p:tavLst>
                                        <p:tav tm="0">
                                          <p:val>
                                            <p:fltVal val="0"/>
                                          </p:val>
                                        </p:tav>
                                        <p:tav tm="100000">
                                          <p:val>
                                            <p:strVal val="#ppt_h"/>
                                          </p:val>
                                        </p:tav>
                                      </p:tavLst>
                                    </p:anim>
                                    <p:animEffect transition="in" filter="fade">
                                      <p:cBhvr>
                                        <p:cTn id="87" dur="500"/>
                                        <p:tgtEl>
                                          <p:spTgt spid="26"/>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28"/>
                                        </p:tgtEl>
                                        <p:attrNameLst>
                                          <p:attrName>style.visibility</p:attrName>
                                        </p:attrNameLst>
                                      </p:cBhvr>
                                      <p:to>
                                        <p:strVal val="visible"/>
                                      </p:to>
                                    </p:set>
                                    <p:anim calcmode="lin" valueType="num">
                                      <p:cBhvr>
                                        <p:cTn id="90" dur="500" fill="hold"/>
                                        <p:tgtEl>
                                          <p:spTgt spid="28"/>
                                        </p:tgtEl>
                                        <p:attrNameLst>
                                          <p:attrName>ppt_w</p:attrName>
                                        </p:attrNameLst>
                                      </p:cBhvr>
                                      <p:tavLst>
                                        <p:tav tm="0">
                                          <p:val>
                                            <p:fltVal val="0"/>
                                          </p:val>
                                        </p:tav>
                                        <p:tav tm="100000">
                                          <p:val>
                                            <p:strVal val="#ppt_w"/>
                                          </p:val>
                                        </p:tav>
                                      </p:tavLst>
                                    </p:anim>
                                    <p:anim calcmode="lin" valueType="num">
                                      <p:cBhvr>
                                        <p:cTn id="91" dur="500" fill="hold"/>
                                        <p:tgtEl>
                                          <p:spTgt spid="28"/>
                                        </p:tgtEl>
                                        <p:attrNameLst>
                                          <p:attrName>ppt_h</p:attrName>
                                        </p:attrNameLst>
                                      </p:cBhvr>
                                      <p:tavLst>
                                        <p:tav tm="0">
                                          <p:val>
                                            <p:fltVal val="0"/>
                                          </p:val>
                                        </p:tav>
                                        <p:tav tm="100000">
                                          <p:val>
                                            <p:strVal val="#ppt_h"/>
                                          </p:val>
                                        </p:tav>
                                      </p:tavLst>
                                    </p:anim>
                                    <p:animEffect transition="in" filter="fade">
                                      <p:cBhvr>
                                        <p:cTn id="92" dur="500"/>
                                        <p:tgtEl>
                                          <p:spTgt spid="28"/>
                                        </p:tgtEl>
                                      </p:cBhvr>
                                    </p:animEffect>
                                  </p:childTnLst>
                                </p:cTn>
                              </p:par>
                            </p:childTnLst>
                          </p:cTn>
                        </p:par>
                        <p:par>
                          <p:cTn id="93" fill="hold">
                            <p:stCondLst>
                              <p:cond delay="500"/>
                            </p:stCondLst>
                            <p:childTnLst>
                              <p:par>
                                <p:cTn id="94" presetID="22" presetClass="entr" presetSubtype="4" fill="hold" grpId="0" nodeType="after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wipe(down)">
                                      <p:cBhvr>
                                        <p:cTn id="96" dur="500"/>
                                        <p:tgtEl>
                                          <p:spTgt spid="4"/>
                                        </p:tgtEl>
                                      </p:cBhvr>
                                    </p:animEffect>
                                  </p:childTnLst>
                                </p:cTn>
                              </p:par>
                              <p:par>
                                <p:cTn id="97" presetID="42" presetClass="entr" presetSubtype="0" fill="hold" grpId="0" nodeType="with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fade">
                                      <p:cBhvr>
                                        <p:cTn id="99" dur="1000"/>
                                        <p:tgtEl>
                                          <p:spTgt spid="29"/>
                                        </p:tgtEl>
                                      </p:cBhvr>
                                    </p:animEffect>
                                    <p:anim calcmode="lin" valueType="num">
                                      <p:cBhvr>
                                        <p:cTn id="100" dur="1000" fill="hold"/>
                                        <p:tgtEl>
                                          <p:spTgt spid="29"/>
                                        </p:tgtEl>
                                        <p:attrNameLst>
                                          <p:attrName>ppt_x</p:attrName>
                                        </p:attrNameLst>
                                      </p:cBhvr>
                                      <p:tavLst>
                                        <p:tav tm="0">
                                          <p:val>
                                            <p:strVal val="#ppt_x"/>
                                          </p:val>
                                        </p:tav>
                                        <p:tav tm="100000">
                                          <p:val>
                                            <p:strVal val="#ppt_x"/>
                                          </p:val>
                                        </p:tav>
                                      </p:tavLst>
                                    </p:anim>
                                    <p:anim calcmode="lin" valueType="num">
                                      <p:cBhvr>
                                        <p:cTn id="101" dur="1000" fill="hold"/>
                                        <p:tgtEl>
                                          <p:spTgt spid="29"/>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1000"/>
                                        <p:tgtEl>
                                          <p:spTgt spid="30"/>
                                        </p:tgtEl>
                                      </p:cBhvr>
                                    </p:animEffect>
                                    <p:anim calcmode="lin" valueType="num">
                                      <p:cBhvr>
                                        <p:cTn id="105" dur="1000" fill="hold"/>
                                        <p:tgtEl>
                                          <p:spTgt spid="30"/>
                                        </p:tgtEl>
                                        <p:attrNameLst>
                                          <p:attrName>ppt_x</p:attrName>
                                        </p:attrNameLst>
                                      </p:cBhvr>
                                      <p:tavLst>
                                        <p:tav tm="0">
                                          <p:val>
                                            <p:strVal val="#ppt_x"/>
                                          </p:val>
                                        </p:tav>
                                        <p:tav tm="100000">
                                          <p:val>
                                            <p:strVal val="#ppt_x"/>
                                          </p:val>
                                        </p:tav>
                                      </p:tavLst>
                                    </p:anim>
                                    <p:anim calcmode="lin" valueType="num">
                                      <p:cBhvr>
                                        <p:cTn id="106" dur="1000" fill="hold"/>
                                        <p:tgtEl>
                                          <p:spTgt spid="3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fade">
                                      <p:cBhvr>
                                        <p:cTn id="109" dur="1000"/>
                                        <p:tgtEl>
                                          <p:spTgt spid="31"/>
                                        </p:tgtEl>
                                      </p:cBhvr>
                                    </p:animEffect>
                                    <p:anim calcmode="lin" valueType="num">
                                      <p:cBhvr>
                                        <p:cTn id="110" dur="1000" fill="hold"/>
                                        <p:tgtEl>
                                          <p:spTgt spid="31"/>
                                        </p:tgtEl>
                                        <p:attrNameLst>
                                          <p:attrName>ppt_x</p:attrName>
                                        </p:attrNameLst>
                                      </p:cBhvr>
                                      <p:tavLst>
                                        <p:tav tm="0">
                                          <p:val>
                                            <p:strVal val="#ppt_x"/>
                                          </p:val>
                                        </p:tav>
                                        <p:tav tm="100000">
                                          <p:val>
                                            <p:strVal val="#ppt_x"/>
                                          </p:val>
                                        </p:tav>
                                      </p:tavLst>
                                    </p:anim>
                                    <p:anim calcmode="lin" valueType="num">
                                      <p:cBhvr>
                                        <p:cTn id="111" dur="1000" fill="hold"/>
                                        <p:tgtEl>
                                          <p:spTgt spid="31"/>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Effect transition="in" filter="fade">
                                      <p:cBhvr>
                                        <p:cTn id="114" dur="1000"/>
                                        <p:tgtEl>
                                          <p:spTgt spid="32"/>
                                        </p:tgtEl>
                                      </p:cBhvr>
                                    </p:animEffect>
                                    <p:anim calcmode="lin" valueType="num">
                                      <p:cBhvr>
                                        <p:cTn id="115" dur="1000" fill="hold"/>
                                        <p:tgtEl>
                                          <p:spTgt spid="32"/>
                                        </p:tgtEl>
                                        <p:attrNameLst>
                                          <p:attrName>ppt_x</p:attrName>
                                        </p:attrNameLst>
                                      </p:cBhvr>
                                      <p:tavLst>
                                        <p:tav tm="0">
                                          <p:val>
                                            <p:strVal val="#ppt_x"/>
                                          </p:val>
                                        </p:tav>
                                        <p:tav tm="100000">
                                          <p:val>
                                            <p:strVal val="#ppt_x"/>
                                          </p:val>
                                        </p:tav>
                                      </p:tavLst>
                                    </p:anim>
                                    <p:anim calcmode="lin" valueType="num">
                                      <p:cBhvr>
                                        <p:cTn id="116" dur="1000" fill="hold"/>
                                        <p:tgtEl>
                                          <p:spTgt spid="32"/>
                                        </p:tgtEl>
                                        <p:attrNameLst>
                                          <p:attrName>ppt_y</p:attrName>
                                        </p:attrNameLst>
                                      </p:cBhvr>
                                      <p:tavLst>
                                        <p:tav tm="0">
                                          <p:val>
                                            <p:strVal val="#ppt_y+.1"/>
                                          </p:val>
                                        </p:tav>
                                        <p:tav tm="100000">
                                          <p:val>
                                            <p:strVal val="#ppt_y"/>
                                          </p:val>
                                        </p:tav>
                                      </p:tavLst>
                                    </p:anim>
                                  </p:childTnLst>
                                </p:cTn>
                              </p:par>
                            </p:childTnLst>
                          </p:cTn>
                        </p:par>
                        <p:par>
                          <p:cTn id="117" fill="hold">
                            <p:stCondLst>
                              <p:cond delay="1000"/>
                            </p:stCondLst>
                            <p:childTnLst>
                              <p:par>
                                <p:cTn id="118" presetID="22" presetClass="entr" presetSubtype="1" fill="hold" nodeType="afterEffect">
                                  <p:stCondLst>
                                    <p:cond delay="0"/>
                                  </p:stCondLst>
                                  <p:childTnLst>
                                    <p:set>
                                      <p:cBhvr>
                                        <p:cTn id="119" dur="1" fill="hold">
                                          <p:stCondLst>
                                            <p:cond delay="0"/>
                                          </p:stCondLst>
                                        </p:cTn>
                                        <p:tgtEl>
                                          <p:spTgt spid="34"/>
                                        </p:tgtEl>
                                        <p:attrNameLst>
                                          <p:attrName>style.visibility</p:attrName>
                                        </p:attrNameLst>
                                      </p:cBhvr>
                                      <p:to>
                                        <p:strVal val="visible"/>
                                      </p:to>
                                    </p:set>
                                    <p:animEffect transition="in" filter="wipe(up)">
                                      <p:cBhvr>
                                        <p:cTn id="120" dur="500"/>
                                        <p:tgtEl>
                                          <p:spTgt spid="34"/>
                                        </p:tgtEl>
                                      </p:cBhvr>
                                    </p:animEffect>
                                  </p:childTnLst>
                                </p:cTn>
                              </p:par>
                              <p:par>
                                <p:cTn id="121" presetID="53" presetClass="entr" presetSubtype="16" fill="hold" nodeType="withEffect">
                                  <p:stCondLst>
                                    <p:cond delay="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childTnLst>
                          </p:cTn>
                        </p:par>
                        <p:par>
                          <p:cTn id="126" fill="hold">
                            <p:stCondLst>
                              <p:cond delay="1500"/>
                            </p:stCondLst>
                            <p:childTnLst>
                              <p:par>
                                <p:cTn id="127" presetID="22" presetClass="entr" presetSubtype="4" fill="hold" nodeType="afterEffect">
                                  <p:stCondLst>
                                    <p:cond delay="0"/>
                                  </p:stCondLst>
                                  <p:childTnLst>
                                    <p:set>
                                      <p:cBhvr>
                                        <p:cTn id="128" dur="1" fill="hold">
                                          <p:stCondLst>
                                            <p:cond delay="0"/>
                                          </p:stCondLst>
                                        </p:cTn>
                                        <p:tgtEl>
                                          <p:spTgt spid="38"/>
                                        </p:tgtEl>
                                        <p:attrNameLst>
                                          <p:attrName>style.visibility</p:attrName>
                                        </p:attrNameLst>
                                      </p:cBhvr>
                                      <p:to>
                                        <p:strVal val="visible"/>
                                      </p:to>
                                    </p:set>
                                    <p:animEffect transition="in" filter="wipe(down)">
                                      <p:cBhvr>
                                        <p:cTn id="129" dur="500"/>
                                        <p:tgtEl>
                                          <p:spTgt spid="38"/>
                                        </p:tgtEl>
                                      </p:cBhvr>
                                    </p:animEffect>
                                  </p:childTnLst>
                                </p:cTn>
                              </p:par>
                              <p:par>
                                <p:cTn id="130" presetID="53" presetClass="entr" presetSubtype="16" fill="hold" nodeType="withEffect">
                                  <p:stCondLst>
                                    <p:cond delay="0"/>
                                  </p:stCondLst>
                                  <p:childTnLst>
                                    <p:set>
                                      <p:cBhvr>
                                        <p:cTn id="131" dur="1" fill="hold">
                                          <p:stCondLst>
                                            <p:cond delay="0"/>
                                          </p:stCondLst>
                                        </p:cTn>
                                        <p:tgtEl>
                                          <p:spTgt spid="39"/>
                                        </p:tgtEl>
                                        <p:attrNameLst>
                                          <p:attrName>style.visibility</p:attrName>
                                        </p:attrNameLst>
                                      </p:cBhvr>
                                      <p:to>
                                        <p:strVal val="visible"/>
                                      </p:to>
                                    </p:set>
                                    <p:anim calcmode="lin" valueType="num">
                                      <p:cBhvr>
                                        <p:cTn id="132" dur="500" fill="hold"/>
                                        <p:tgtEl>
                                          <p:spTgt spid="39"/>
                                        </p:tgtEl>
                                        <p:attrNameLst>
                                          <p:attrName>ppt_w</p:attrName>
                                        </p:attrNameLst>
                                      </p:cBhvr>
                                      <p:tavLst>
                                        <p:tav tm="0">
                                          <p:val>
                                            <p:fltVal val="0"/>
                                          </p:val>
                                        </p:tav>
                                        <p:tav tm="100000">
                                          <p:val>
                                            <p:strVal val="#ppt_w"/>
                                          </p:val>
                                        </p:tav>
                                      </p:tavLst>
                                    </p:anim>
                                    <p:anim calcmode="lin" valueType="num">
                                      <p:cBhvr>
                                        <p:cTn id="133" dur="500" fill="hold"/>
                                        <p:tgtEl>
                                          <p:spTgt spid="39"/>
                                        </p:tgtEl>
                                        <p:attrNameLst>
                                          <p:attrName>ppt_h</p:attrName>
                                        </p:attrNameLst>
                                      </p:cBhvr>
                                      <p:tavLst>
                                        <p:tav tm="0">
                                          <p:val>
                                            <p:fltVal val="0"/>
                                          </p:val>
                                        </p:tav>
                                        <p:tav tm="100000">
                                          <p:val>
                                            <p:strVal val="#ppt_h"/>
                                          </p:val>
                                        </p:tav>
                                      </p:tavLst>
                                    </p:anim>
                                    <p:animEffect transition="in" filter="fade">
                                      <p:cBhvr>
                                        <p:cTn id="134" dur="500"/>
                                        <p:tgtEl>
                                          <p:spTgt spid="39"/>
                                        </p:tgtEl>
                                      </p:cBhvr>
                                    </p:animEffect>
                                  </p:childTnLst>
                                </p:cTn>
                              </p:par>
                            </p:childTnLst>
                          </p:cTn>
                        </p:par>
                        <p:par>
                          <p:cTn id="135" fill="hold">
                            <p:stCondLst>
                              <p:cond delay="2000"/>
                            </p:stCondLst>
                            <p:childTnLst>
                              <p:par>
                                <p:cTn id="136" presetID="22" presetClass="entr" presetSubtype="8" fill="hold" nodeType="after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wipe(left)">
                                      <p:cBhvr>
                                        <p:cTn id="13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8" grpId="0" animBg="1"/>
      <p:bldP spid="9" grpId="0"/>
      <p:bldP spid="10" grpId="0"/>
      <p:bldP spid="14" grpId="0"/>
      <p:bldP spid="15" grpId="0" animBg="1"/>
      <p:bldP spid="16" grpId="0"/>
      <p:bldP spid="20" grpId="0"/>
      <p:bldP spid="21" grpId="0" animBg="1"/>
      <p:bldP spid="22" grpId="0"/>
      <p:bldP spid="26" grpId="0"/>
      <p:bldP spid="27" grpId="0" animBg="1"/>
      <p:bldP spid="28" grpId="0"/>
      <p:bldP spid="29" grpId="0"/>
      <p:bldP spid="30" grpId="0"/>
      <p:bldP spid="31" grpId="0"/>
      <p:bldP spid="3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五年发展计划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137147" y="4367436"/>
            <a:ext cx="1352681" cy="14401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a:endCxn id="35" idx="1"/>
          </p:cNvCxnSpPr>
          <p:nvPr/>
        </p:nvCxnSpPr>
        <p:spPr>
          <a:xfrm flipV="1">
            <a:off x="4096834" y="3461882"/>
            <a:ext cx="1640713" cy="116695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745659" y="3287316"/>
            <a:ext cx="1656184" cy="3163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6" idx="3"/>
          </p:cNvCxnSpPr>
          <p:nvPr/>
        </p:nvCxnSpPr>
        <p:spPr>
          <a:xfrm flipV="1">
            <a:off x="9193931" y="2415085"/>
            <a:ext cx="720080" cy="90278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标题 11"/>
          <p:cNvSpPr txBox="1"/>
          <p:nvPr/>
        </p:nvSpPr>
        <p:spPr>
          <a:xfrm>
            <a:off x="1007521" y="2878972"/>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9" name="标题 11"/>
          <p:cNvSpPr txBox="1"/>
          <p:nvPr/>
        </p:nvSpPr>
        <p:spPr>
          <a:xfrm>
            <a:off x="985018" y="2595504"/>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输入文字标题</a:t>
            </a:r>
            <a:endParaRPr lang="zh-CN" altLang="en-US" sz="1800" b="1" dirty="0">
              <a:latin typeface="微软雅黑" panose="020B0503020204020204" pitchFamily="34" charset="-122"/>
              <a:ea typeface="微软雅黑" panose="020B0503020204020204" pitchFamily="34" charset="-122"/>
            </a:endParaRPr>
          </a:p>
        </p:txBody>
      </p:sp>
      <p:sp>
        <p:nvSpPr>
          <p:cNvPr id="10" name="标题 11"/>
          <p:cNvSpPr txBox="1"/>
          <p:nvPr/>
        </p:nvSpPr>
        <p:spPr>
          <a:xfrm>
            <a:off x="3361283" y="5471260"/>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1" name="标题 11"/>
          <p:cNvSpPr txBox="1"/>
          <p:nvPr/>
        </p:nvSpPr>
        <p:spPr>
          <a:xfrm>
            <a:off x="3361282" y="5187792"/>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12" name="标题 11"/>
          <p:cNvSpPr txBox="1"/>
          <p:nvPr/>
        </p:nvSpPr>
        <p:spPr>
          <a:xfrm>
            <a:off x="5544025" y="1870860"/>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3" name="标题 11"/>
          <p:cNvSpPr txBox="1"/>
          <p:nvPr/>
        </p:nvSpPr>
        <p:spPr>
          <a:xfrm>
            <a:off x="5521522" y="1587392"/>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14" name="标题 11"/>
          <p:cNvSpPr txBox="1"/>
          <p:nvPr/>
        </p:nvSpPr>
        <p:spPr>
          <a:xfrm>
            <a:off x="7920289" y="4607164"/>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5" name="标题 11"/>
          <p:cNvSpPr txBox="1"/>
          <p:nvPr/>
        </p:nvSpPr>
        <p:spPr>
          <a:xfrm>
            <a:off x="7897786" y="4323696"/>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16" name="标题 11"/>
          <p:cNvSpPr txBox="1"/>
          <p:nvPr/>
        </p:nvSpPr>
        <p:spPr>
          <a:xfrm>
            <a:off x="9792497" y="3383028"/>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7" name="标题 11"/>
          <p:cNvSpPr txBox="1"/>
          <p:nvPr/>
        </p:nvSpPr>
        <p:spPr>
          <a:xfrm>
            <a:off x="9769994" y="3099560"/>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grpSp>
        <p:nvGrpSpPr>
          <p:cNvPr id="18" name="组合 17"/>
          <p:cNvGrpSpPr/>
          <p:nvPr/>
        </p:nvGrpSpPr>
        <p:grpSpPr>
          <a:xfrm>
            <a:off x="1186481" y="3809222"/>
            <a:ext cx="1260444" cy="12604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1" name="组合 20"/>
          <p:cNvGrpSpPr/>
          <p:nvPr/>
        </p:nvGrpSpPr>
        <p:grpSpPr>
          <a:xfrm>
            <a:off x="3526569" y="3645323"/>
            <a:ext cx="1267898" cy="1267898"/>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4" name="组合 23"/>
          <p:cNvGrpSpPr/>
          <p:nvPr/>
        </p:nvGrpSpPr>
        <p:grpSpPr>
          <a:xfrm>
            <a:off x="5667651" y="2752243"/>
            <a:ext cx="1314421" cy="1314421"/>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7" name="组合 26"/>
          <p:cNvGrpSpPr/>
          <p:nvPr/>
        </p:nvGrpSpPr>
        <p:grpSpPr>
          <a:xfrm>
            <a:off x="7978212" y="2700570"/>
            <a:ext cx="1299601" cy="1299601"/>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30" name="组合 29"/>
          <p:cNvGrpSpPr/>
          <p:nvPr/>
        </p:nvGrpSpPr>
        <p:grpSpPr>
          <a:xfrm>
            <a:off x="9828958" y="1484784"/>
            <a:ext cx="1226795" cy="1226795"/>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3" name="标题 11"/>
          <p:cNvSpPr txBox="1"/>
          <p:nvPr/>
        </p:nvSpPr>
        <p:spPr>
          <a:xfrm>
            <a:off x="1201043" y="4184244"/>
            <a:ext cx="1190101"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2015</a:t>
            </a:r>
            <a:endParaRPr lang="zh-CN" altLang="en-US" sz="2800" dirty="0">
              <a:latin typeface="Impact MT Std" pitchFamily="34" charset="0"/>
              <a:ea typeface="微软雅黑" panose="020B0503020204020204" pitchFamily="34" charset="-122"/>
            </a:endParaRPr>
          </a:p>
        </p:txBody>
      </p:sp>
      <p:sp>
        <p:nvSpPr>
          <p:cNvPr id="34" name="标题 11"/>
          <p:cNvSpPr txBox="1"/>
          <p:nvPr/>
        </p:nvSpPr>
        <p:spPr>
          <a:xfrm>
            <a:off x="3433291" y="3963656"/>
            <a:ext cx="1383623"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2016</a:t>
            </a:r>
            <a:endParaRPr lang="zh-CN" altLang="en-US" sz="2800" dirty="0">
              <a:latin typeface="Impact MT Std" pitchFamily="34" charset="0"/>
              <a:ea typeface="微软雅黑" panose="020B0503020204020204" pitchFamily="34" charset="-122"/>
            </a:endParaRPr>
          </a:p>
        </p:txBody>
      </p:sp>
      <p:sp>
        <p:nvSpPr>
          <p:cNvPr id="35" name="标题 11"/>
          <p:cNvSpPr txBox="1"/>
          <p:nvPr/>
        </p:nvSpPr>
        <p:spPr>
          <a:xfrm>
            <a:off x="5737547" y="3176132"/>
            <a:ext cx="117463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20XX</a:t>
            </a:r>
            <a:endParaRPr lang="zh-CN" altLang="en-US" sz="2800" dirty="0">
              <a:latin typeface="Impact MT Std" pitchFamily="34" charset="0"/>
              <a:ea typeface="微软雅黑" panose="020B0503020204020204" pitchFamily="34" charset="-122"/>
            </a:endParaRPr>
          </a:p>
        </p:txBody>
      </p:sp>
      <p:sp>
        <p:nvSpPr>
          <p:cNvPr id="36" name="标题 11"/>
          <p:cNvSpPr txBox="1"/>
          <p:nvPr/>
        </p:nvSpPr>
        <p:spPr>
          <a:xfrm>
            <a:off x="7976194" y="3032116"/>
            <a:ext cx="1217737"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2018</a:t>
            </a:r>
            <a:endParaRPr lang="zh-CN" altLang="en-US" sz="2800" dirty="0">
              <a:latin typeface="Impact MT Std" pitchFamily="34" charset="0"/>
              <a:ea typeface="微软雅黑" panose="020B0503020204020204" pitchFamily="34" charset="-122"/>
            </a:endParaRPr>
          </a:p>
        </p:txBody>
      </p:sp>
      <p:sp>
        <p:nvSpPr>
          <p:cNvPr id="37" name="标题 11"/>
          <p:cNvSpPr txBox="1"/>
          <p:nvPr/>
        </p:nvSpPr>
        <p:spPr>
          <a:xfrm>
            <a:off x="9769995" y="1762604"/>
            <a:ext cx="129864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2019</a:t>
            </a:r>
            <a:endParaRPr lang="zh-CN" altLang="en-US" sz="2800" dirty="0">
              <a:latin typeface="Impact MT Std" pitchFamily="34" charset="0"/>
              <a:ea typeface="微软雅黑" panose="020B0503020204020204" pitchFamily="34" charset="-122"/>
            </a:endParaRPr>
          </a:p>
        </p:txBody>
      </p:sp>
      <p:cxnSp>
        <p:nvCxnSpPr>
          <p:cNvPr id="38" name="直接连接符 37"/>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nodeType="with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p:stCondLst>
                              <p:cond delay="10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1500"/>
                            </p:stCondLst>
                            <p:childTnLst>
                              <p:par>
                                <p:cTn id="41" presetID="53" presetClass="entr" presetSubtype="16"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p:cTn id="43" dur="500" fill="hold"/>
                                        <p:tgtEl>
                                          <p:spTgt spid="35"/>
                                        </p:tgtEl>
                                        <p:attrNameLst>
                                          <p:attrName>ppt_w</p:attrName>
                                        </p:attrNameLst>
                                      </p:cBhvr>
                                      <p:tavLst>
                                        <p:tav tm="0">
                                          <p:val>
                                            <p:fltVal val="0"/>
                                          </p:val>
                                        </p:tav>
                                        <p:tav tm="100000">
                                          <p:val>
                                            <p:strVal val="#ppt_w"/>
                                          </p:val>
                                        </p:tav>
                                      </p:tavLst>
                                    </p:anim>
                                    <p:anim calcmode="lin" valueType="num">
                                      <p:cBhvr>
                                        <p:cTn id="44" dur="500" fill="hold"/>
                                        <p:tgtEl>
                                          <p:spTgt spid="35"/>
                                        </p:tgtEl>
                                        <p:attrNameLst>
                                          <p:attrName>ppt_h</p:attrName>
                                        </p:attrNameLst>
                                      </p:cBhvr>
                                      <p:tavLst>
                                        <p:tav tm="0">
                                          <p:val>
                                            <p:fltVal val="0"/>
                                          </p:val>
                                        </p:tav>
                                        <p:tav tm="100000">
                                          <p:val>
                                            <p:strVal val="#ppt_h"/>
                                          </p:val>
                                        </p:tav>
                                      </p:tavLst>
                                    </p:anim>
                                    <p:animEffect transition="in" filter="fade">
                                      <p:cBhvr>
                                        <p:cTn id="45" dur="500"/>
                                        <p:tgtEl>
                                          <p:spTgt spid="35"/>
                                        </p:tgtEl>
                                      </p:cBhvr>
                                    </p:animEffect>
                                  </p:childTnLst>
                                </p:cTn>
                              </p:par>
                              <p:par>
                                <p:cTn id="46" presetID="53" presetClass="entr" presetSubtype="16" fill="hold"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childTnLst>
                          </p:cTn>
                        </p:par>
                        <p:par>
                          <p:cTn id="51" fill="hold">
                            <p:stCondLst>
                              <p:cond delay="2000"/>
                            </p:stCondLst>
                            <p:childTnLst>
                              <p:par>
                                <p:cTn id="52" presetID="53" presetClass="entr" presetSubtype="16"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p:cTn id="54" dur="500" fill="hold"/>
                                        <p:tgtEl>
                                          <p:spTgt spid="36"/>
                                        </p:tgtEl>
                                        <p:attrNameLst>
                                          <p:attrName>ppt_w</p:attrName>
                                        </p:attrNameLst>
                                      </p:cBhvr>
                                      <p:tavLst>
                                        <p:tav tm="0">
                                          <p:val>
                                            <p:fltVal val="0"/>
                                          </p:val>
                                        </p:tav>
                                        <p:tav tm="100000">
                                          <p:val>
                                            <p:strVal val="#ppt_w"/>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Effect transition="in" filter="fade">
                                      <p:cBhvr>
                                        <p:cTn id="56" dur="500"/>
                                        <p:tgtEl>
                                          <p:spTgt spid="36"/>
                                        </p:tgtEl>
                                      </p:cBhvr>
                                    </p:animEffect>
                                  </p:childTnLst>
                                </p:cTn>
                              </p:par>
                              <p:par>
                                <p:cTn id="57" presetID="53" presetClass="entr" presetSubtype="16"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fill="hold"/>
                                        <p:tgtEl>
                                          <p:spTgt spid="30"/>
                                        </p:tgtEl>
                                        <p:attrNameLst>
                                          <p:attrName>ppt_w</p:attrName>
                                        </p:attrNameLst>
                                      </p:cBhvr>
                                      <p:tavLst>
                                        <p:tav tm="0">
                                          <p:val>
                                            <p:fltVal val="0"/>
                                          </p:val>
                                        </p:tav>
                                        <p:tav tm="100000">
                                          <p:val>
                                            <p:strVal val="#ppt_w"/>
                                          </p:val>
                                        </p:tav>
                                      </p:tavLst>
                                    </p:anim>
                                    <p:anim calcmode="lin" valueType="num">
                                      <p:cBhvr>
                                        <p:cTn id="60" dur="500" fill="hold"/>
                                        <p:tgtEl>
                                          <p:spTgt spid="30"/>
                                        </p:tgtEl>
                                        <p:attrNameLst>
                                          <p:attrName>ppt_h</p:attrName>
                                        </p:attrNameLst>
                                      </p:cBhvr>
                                      <p:tavLst>
                                        <p:tav tm="0">
                                          <p:val>
                                            <p:fltVal val="0"/>
                                          </p:val>
                                        </p:tav>
                                        <p:tav tm="100000">
                                          <p:val>
                                            <p:strVal val="#ppt_h"/>
                                          </p:val>
                                        </p:tav>
                                      </p:tavLst>
                                    </p:anim>
                                    <p:animEffect transition="in" filter="fade">
                                      <p:cBhvr>
                                        <p:cTn id="61" dur="500"/>
                                        <p:tgtEl>
                                          <p:spTgt spid="30"/>
                                        </p:tgtEl>
                                      </p:cBhvr>
                                    </p:animEffect>
                                  </p:childTnLst>
                                </p:cTn>
                              </p:par>
                            </p:childTnLst>
                          </p:cTn>
                        </p:par>
                        <p:par>
                          <p:cTn id="62" fill="hold">
                            <p:stCondLst>
                              <p:cond delay="2500"/>
                            </p:stCondLst>
                            <p:childTnLst>
                              <p:par>
                                <p:cTn id="63" presetID="53" presetClass="entr" presetSubtype="16"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22" presetClass="entr" presetSubtype="4" fill="hold" nodeType="withEffect">
                                  <p:stCondLst>
                                    <p:cond delay="500"/>
                                  </p:stCondLst>
                                  <p:childTnLst>
                                    <p:set>
                                      <p:cBhvr>
                                        <p:cTn id="69" dur="1" fill="hold">
                                          <p:stCondLst>
                                            <p:cond delay="0"/>
                                          </p:stCondLst>
                                        </p:cTn>
                                        <p:tgtEl>
                                          <p:spTgt spid="4"/>
                                        </p:tgtEl>
                                        <p:attrNameLst>
                                          <p:attrName>style.visibility</p:attrName>
                                        </p:attrNameLst>
                                      </p:cBhvr>
                                      <p:to>
                                        <p:strVal val="visible"/>
                                      </p:to>
                                    </p:set>
                                    <p:animEffect transition="in" filter="wipe(down)">
                                      <p:cBhvr>
                                        <p:cTn id="70" dur="500"/>
                                        <p:tgtEl>
                                          <p:spTgt spid="4"/>
                                        </p:tgtEl>
                                      </p:cBhvr>
                                    </p:animEffect>
                                  </p:childTnLst>
                                </p:cTn>
                              </p:par>
                              <p:par>
                                <p:cTn id="71" presetID="22" presetClass="entr" presetSubtype="8" fill="hold" nodeType="withEffect">
                                  <p:stCondLst>
                                    <p:cond delay="500"/>
                                  </p:stCondLst>
                                  <p:childTnLst>
                                    <p:set>
                                      <p:cBhvr>
                                        <p:cTn id="72" dur="1" fill="hold">
                                          <p:stCondLst>
                                            <p:cond delay="0"/>
                                          </p:stCondLst>
                                        </p:cTn>
                                        <p:tgtEl>
                                          <p:spTgt spid="6"/>
                                        </p:tgtEl>
                                        <p:attrNameLst>
                                          <p:attrName>style.visibility</p:attrName>
                                        </p:attrNameLst>
                                      </p:cBhvr>
                                      <p:to>
                                        <p:strVal val="visible"/>
                                      </p:to>
                                    </p:set>
                                    <p:animEffect transition="in" filter="wipe(left)">
                                      <p:cBhvr>
                                        <p:cTn id="73" dur="500"/>
                                        <p:tgtEl>
                                          <p:spTgt spid="6"/>
                                        </p:tgtEl>
                                      </p:cBhvr>
                                    </p:animEffect>
                                  </p:childTnLst>
                                </p:cTn>
                              </p:par>
                              <p:par>
                                <p:cTn id="74" presetID="22" presetClass="entr" presetSubtype="4" fill="hold" nodeType="withEffect">
                                  <p:stCondLst>
                                    <p:cond delay="500"/>
                                  </p:stCondLst>
                                  <p:childTnLst>
                                    <p:set>
                                      <p:cBhvr>
                                        <p:cTn id="75" dur="1" fill="hold">
                                          <p:stCondLst>
                                            <p:cond delay="0"/>
                                          </p:stCondLst>
                                        </p:cTn>
                                        <p:tgtEl>
                                          <p:spTgt spid="7"/>
                                        </p:tgtEl>
                                        <p:attrNameLst>
                                          <p:attrName>style.visibility</p:attrName>
                                        </p:attrNameLst>
                                      </p:cBhvr>
                                      <p:to>
                                        <p:strVal val="visible"/>
                                      </p:to>
                                    </p:set>
                                    <p:animEffect transition="in" filter="wipe(down)">
                                      <p:cBhvr>
                                        <p:cTn id="76" dur="500"/>
                                        <p:tgtEl>
                                          <p:spTgt spid="7"/>
                                        </p:tgtEl>
                                      </p:cBhvr>
                                    </p:animEffect>
                                  </p:childTnLst>
                                </p:cTn>
                              </p:par>
                              <p:par>
                                <p:cTn id="77" presetID="22" presetClass="entr" presetSubtype="4" fill="hold" nodeType="withEffect">
                                  <p:stCondLst>
                                    <p:cond delay="500"/>
                                  </p:stCondLst>
                                  <p:childTnLst>
                                    <p:set>
                                      <p:cBhvr>
                                        <p:cTn id="78" dur="1" fill="hold">
                                          <p:stCondLst>
                                            <p:cond delay="0"/>
                                          </p:stCondLst>
                                        </p:cTn>
                                        <p:tgtEl>
                                          <p:spTgt spid="5"/>
                                        </p:tgtEl>
                                        <p:attrNameLst>
                                          <p:attrName>style.visibility</p:attrName>
                                        </p:attrNameLst>
                                      </p:cBhvr>
                                      <p:to>
                                        <p:strVal val="visible"/>
                                      </p:to>
                                    </p:set>
                                    <p:animEffect transition="in" filter="wipe(down)">
                                      <p:cBhvr>
                                        <p:cTn id="79" dur="500"/>
                                        <p:tgtEl>
                                          <p:spTgt spid="5"/>
                                        </p:tgtEl>
                                      </p:cBhvr>
                                    </p:animEffect>
                                  </p:childTnLst>
                                </p:cTn>
                              </p:par>
                            </p:childTnLst>
                          </p:cTn>
                        </p:par>
                        <p:par>
                          <p:cTn id="80" fill="hold">
                            <p:stCondLst>
                              <p:cond delay="3000"/>
                            </p:stCondLst>
                            <p:childTnLst>
                              <p:par>
                                <p:cTn id="81" presetID="53" presetClass="entr" presetSubtype="16" fill="hold" grpId="0" nodeType="after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500" fill="hold"/>
                                        <p:tgtEl>
                                          <p:spTgt spid="9"/>
                                        </p:tgtEl>
                                        <p:attrNameLst>
                                          <p:attrName>ppt_w</p:attrName>
                                        </p:attrNameLst>
                                      </p:cBhvr>
                                      <p:tavLst>
                                        <p:tav tm="0">
                                          <p:val>
                                            <p:fltVal val="0"/>
                                          </p:val>
                                        </p:tav>
                                        <p:tav tm="100000">
                                          <p:val>
                                            <p:strVal val="#ppt_w"/>
                                          </p:val>
                                        </p:tav>
                                      </p:tavLst>
                                    </p:anim>
                                    <p:anim calcmode="lin" valueType="num">
                                      <p:cBhvr>
                                        <p:cTn id="84" dur="500" fill="hold"/>
                                        <p:tgtEl>
                                          <p:spTgt spid="9"/>
                                        </p:tgtEl>
                                        <p:attrNameLst>
                                          <p:attrName>ppt_h</p:attrName>
                                        </p:attrNameLst>
                                      </p:cBhvr>
                                      <p:tavLst>
                                        <p:tav tm="0">
                                          <p:val>
                                            <p:fltVal val="0"/>
                                          </p:val>
                                        </p:tav>
                                        <p:tav tm="100000">
                                          <p:val>
                                            <p:strVal val="#ppt_h"/>
                                          </p:val>
                                        </p:tav>
                                      </p:tavLst>
                                    </p:anim>
                                    <p:animEffect transition="in" filter="fade">
                                      <p:cBhvr>
                                        <p:cTn id="85" dur="500"/>
                                        <p:tgtEl>
                                          <p:spTgt spid="9"/>
                                        </p:tgtEl>
                                      </p:cBhvr>
                                    </p:animEffect>
                                  </p:childTnLst>
                                </p:cTn>
                              </p:par>
                            </p:childTnLst>
                          </p:cTn>
                        </p:par>
                        <p:par>
                          <p:cTn id="86" fill="hold">
                            <p:stCondLst>
                              <p:cond delay="3500"/>
                            </p:stCondLst>
                            <p:childTnLst>
                              <p:par>
                                <p:cTn id="87" presetID="53" presetClass="entr" presetSubtype="16" fill="hold" grpId="0" nodeType="after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p:cTn id="89" dur="500" fill="hold"/>
                                        <p:tgtEl>
                                          <p:spTgt spid="8"/>
                                        </p:tgtEl>
                                        <p:attrNameLst>
                                          <p:attrName>ppt_w</p:attrName>
                                        </p:attrNameLst>
                                      </p:cBhvr>
                                      <p:tavLst>
                                        <p:tav tm="0">
                                          <p:val>
                                            <p:fltVal val="0"/>
                                          </p:val>
                                        </p:tav>
                                        <p:tav tm="100000">
                                          <p:val>
                                            <p:strVal val="#ppt_w"/>
                                          </p:val>
                                        </p:tav>
                                      </p:tavLst>
                                    </p:anim>
                                    <p:anim calcmode="lin" valueType="num">
                                      <p:cBhvr>
                                        <p:cTn id="90" dur="500" fill="hold"/>
                                        <p:tgtEl>
                                          <p:spTgt spid="8"/>
                                        </p:tgtEl>
                                        <p:attrNameLst>
                                          <p:attrName>ppt_h</p:attrName>
                                        </p:attrNameLst>
                                      </p:cBhvr>
                                      <p:tavLst>
                                        <p:tav tm="0">
                                          <p:val>
                                            <p:fltVal val="0"/>
                                          </p:val>
                                        </p:tav>
                                        <p:tav tm="100000">
                                          <p:val>
                                            <p:strVal val="#ppt_h"/>
                                          </p:val>
                                        </p:tav>
                                      </p:tavLst>
                                    </p:anim>
                                    <p:animEffect transition="in" filter="fade">
                                      <p:cBhvr>
                                        <p:cTn id="91" dur="500"/>
                                        <p:tgtEl>
                                          <p:spTgt spid="8"/>
                                        </p:tgtEl>
                                      </p:cBhvr>
                                    </p:animEffect>
                                  </p:childTnLst>
                                </p:cTn>
                              </p:par>
                            </p:childTnLst>
                          </p:cTn>
                        </p:par>
                        <p:par>
                          <p:cTn id="92" fill="hold">
                            <p:stCondLst>
                              <p:cond delay="4000"/>
                            </p:stCondLst>
                            <p:childTnLst>
                              <p:par>
                                <p:cTn id="93" presetID="53" presetClass="entr" presetSubtype="16"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par>
                          <p:cTn id="98" fill="hold">
                            <p:stCondLst>
                              <p:cond delay="4500"/>
                            </p:stCondLst>
                            <p:childTnLst>
                              <p:par>
                                <p:cTn id="99" presetID="53" presetClass="entr" presetSubtype="16" fill="hold" grpId="0" nodeType="after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500" fill="hold"/>
                                        <p:tgtEl>
                                          <p:spTgt spid="10"/>
                                        </p:tgtEl>
                                        <p:attrNameLst>
                                          <p:attrName>ppt_w</p:attrName>
                                        </p:attrNameLst>
                                      </p:cBhvr>
                                      <p:tavLst>
                                        <p:tav tm="0">
                                          <p:val>
                                            <p:fltVal val="0"/>
                                          </p:val>
                                        </p:tav>
                                        <p:tav tm="100000">
                                          <p:val>
                                            <p:strVal val="#ppt_w"/>
                                          </p:val>
                                        </p:tav>
                                      </p:tavLst>
                                    </p:anim>
                                    <p:anim calcmode="lin" valueType="num">
                                      <p:cBhvr>
                                        <p:cTn id="102" dur="500" fill="hold"/>
                                        <p:tgtEl>
                                          <p:spTgt spid="10"/>
                                        </p:tgtEl>
                                        <p:attrNameLst>
                                          <p:attrName>ppt_h</p:attrName>
                                        </p:attrNameLst>
                                      </p:cBhvr>
                                      <p:tavLst>
                                        <p:tav tm="0">
                                          <p:val>
                                            <p:fltVal val="0"/>
                                          </p:val>
                                        </p:tav>
                                        <p:tav tm="100000">
                                          <p:val>
                                            <p:strVal val="#ppt_h"/>
                                          </p:val>
                                        </p:tav>
                                      </p:tavLst>
                                    </p:anim>
                                    <p:animEffect transition="in" filter="fade">
                                      <p:cBhvr>
                                        <p:cTn id="103" dur="500"/>
                                        <p:tgtEl>
                                          <p:spTgt spid="10"/>
                                        </p:tgtEl>
                                      </p:cBhvr>
                                    </p:animEffect>
                                  </p:childTnLst>
                                </p:cTn>
                              </p:par>
                            </p:childTnLst>
                          </p:cTn>
                        </p:par>
                        <p:par>
                          <p:cTn id="104" fill="hold">
                            <p:stCondLst>
                              <p:cond delay="5000"/>
                            </p:stCondLst>
                            <p:childTnLst>
                              <p:par>
                                <p:cTn id="105" presetID="53" presetClass="entr" presetSubtype="16" fill="hold" grpId="0" nodeType="afterEffect">
                                  <p:stCondLst>
                                    <p:cond delay="0"/>
                                  </p:stCondLst>
                                  <p:childTnLst>
                                    <p:set>
                                      <p:cBhvr>
                                        <p:cTn id="106" dur="1" fill="hold">
                                          <p:stCondLst>
                                            <p:cond delay="0"/>
                                          </p:stCondLst>
                                        </p:cTn>
                                        <p:tgtEl>
                                          <p:spTgt spid="13"/>
                                        </p:tgtEl>
                                        <p:attrNameLst>
                                          <p:attrName>style.visibility</p:attrName>
                                        </p:attrNameLst>
                                      </p:cBhvr>
                                      <p:to>
                                        <p:strVal val="visible"/>
                                      </p:to>
                                    </p:set>
                                    <p:anim calcmode="lin" valueType="num">
                                      <p:cBhvr>
                                        <p:cTn id="107" dur="500" fill="hold"/>
                                        <p:tgtEl>
                                          <p:spTgt spid="13"/>
                                        </p:tgtEl>
                                        <p:attrNameLst>
                                          <p:attrName>ppt_w</p:attrName>
                                        </p:attrNameLst>
                                      </p:cBhvr>
                                      <p:tavLst>
                                        <p:tav tm="0">
                                          <p:val>
                                            <p:fltVal val="0"/>
                                          </p:val>
                                        </p:tav>
                                        <p:tav tm="100000">
                                          <p:val>
                                            <p:strVal val="#ppt_w"/>
                                          </p:val>
                                        </p:tav>
                                      </p:tavLst>
                                    </p:anim>
                                    <p:anim calcmode="lin" valueType="num">
                                      <p:cBhvr>
                                        <p:cTn id="108" dur="500" fill="hold"/>
                                        <p:tgtEl>
                                          <p:spTgt spid="13"/>
                                        </p:tgtEl>
                                        <p:attrNameLst>
                                          <p:attrName>ppt_h</p:attrName>
                                        </p:attrNameLst>
                                      </p:cBhvr>
                                      <p:tavLst>
                                        <p:tav tm="0">
                                          <p:val>
                                            <p:fltVal val="0"/>
                                          </p:val>
                                        </p:tav>
                                        <p:tav tm="100000">
                                          <p:val>
                                            <p:strVal val="#ppt_h"/>
                                          </p:val>
                                        </p:tav>
                                      </p:tavLst>
                                    </p:anim>
                                    <p:animEffect transition="in" filter="fade">
                                      <p:cBhvr>
                                        <p:cTn id="109" dur="500"/>
                                        <p:tgtEl>
                                          <p:spTgt spid="13"/>
                                        </p:tgtEl>
                                      </p:cBhvr>
                                    </p:animEffect>
                                  </p:childTnLst>
                                </p:cTn>
                              </p:par>
                            </p:childTnLst>
                          </p:cTn>
                        </p:par>
                        <p:par>
                          <p:cTn id="110" fill="hold">
                            <p:stCondLst>
                              <p:cond delay="5500"/>
                            </p:stCondLst>
                            <p:childTnLst>
                              <p:par>
                                <p:cTn id="111" presetID="53" presetClass="entr" presetSubtype="16" fill="hold" grpId="0" nodeType="after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500" fill="hold"/>
                                        <p:tgtEl>
                                          <p:spTgt spid="12"/>
                                        </p:tgtEl>
                                        <p:attrNameLst>
                                          <p:attrName>ppt_w</p:attrName>
                                        </p:attrNameLst>
                                      </p:cBhvr>
                                      <p:tavLst>
                                        <p:tav tm="0">
                                          <p:val>
                                            <p:fltVal val="0"/>
                                          </p:val>
                                        </p:tav>
                                        <p:tav tm="100000">
                                          <p:val>
                                            <p:strVal val="#ppt_w"/>
                                          </p:val>
                                        </p:tav>
                                      </p:tavLst>
                                    </p:anim>
                                    <p:anim calcmode="lin" valueType="num">
                                      <p:cBhvr>
                                        <p:cTn id="114" dur="500" fill="hold"/>
                                        <p:tgtEl>
                                          <p:spTgt spid="12"/>
                                        </p:tgtEl>
                                        <p:attrNameLst>
                                          <p:attrName>ppt_h</p:attrName>
                                        </p:attrNameLst>
                                      </p:cBhvr>
                                      <p:tavLst>
                                        <p:tav tm="0">
                                          <p:val>
                                            <p:fltVal val="0"/>
                                          </p:val>
                                        </p:tav>
                                        <p:tav tm="100000">
                                          <p:val>
                                            <p:strVal val="#ppt_h"/>
                                          </p:val>
                                        </p:tav>
                                      </p:tavLst>
                                    </p:anim>
                                    <p:animEffect transition="in" filter="fade">
                                      <p:cBhvr>
                                        <p:cTn id="115" dur="500"/>
                                        <p:tgtEl>
                                          <p:spTgt spid="12"/>
                                        </p:tgtEl>
                                      </p:cBhvr>
                                    </p:animEffect>
                                  </p:childTnLst>
                                </p:cTn>
                              </p:par>
                            </p:childTnLst>
                          </p:cTn>
                        </p:par>
                        <p:par>
                          <p:cTn id="116" fill="hold">
                            <p:stCondLst>
                              <p:cond delay="6000"/>
                            </p:stCondLst>
                            <p:childTnLst>
                              <p:par>
                                <p:cTn id="117" presetID="53" presetClass="entr" presetSubtype="16" fill="hold" grpId="0" nodeType="after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500" fill="hold"/>
                                        <p:tgtEl>
                                          <p:spTgt spid="15"/>
                                        </p:tgtEl>
                                        <p:attrNameLst>
                                          <p:attrName>ppt_w</p:attrName>
                                        </p:attrNameLst>
                                      </p:cBhvr>
                                      <p:tavLst>
                                        <p:tav tm="0">
                                          <p:val>
                                            <p:fltVal val="0"/>
                                          </p:val>
                                        </p:tav>
                                        <p:tav tm="100000">
                                          <p:val>
                                            <p:strVal val="#ppt_w"/>
                                          </p:val>
                                        </p:tav>
                                      </p:tavLst>
                                    </p:anim>
                                    <p:anim calcmode="lin" valueType="num">
                                      <p:cBhvr>
                                        <p:cTn id="120" dur="500" fill="hold"/>
                                        <p:tgtEl>
                                          <p:spTgt spid="15"/>
                                        </p:tgtEl>
                                        <p:attrNameLst>
                                          <p:attrName>ppt_h</p:attrName>
                                        </p:attrNameLst>
                                      </p:cBhvr>
                                      <p:tavLst>
                                        <p:tav tm="0">
                                          <p:val>
                                            <p:fltVal val="0"/>
                                          </p:val>
                                        </p:tav>
                                        <p:tav tm="100000">
                                          <p:val>
                                            <p:strVal val="#ppt_h"/>
                                          </p:val>
                                        </p:tav>
                                      </p:tavLst>
                                    </p:anim>
                                    <p:animEffect transition="in" filter="fade">
                                      <p:cBhvr>
                                        <p:cTn id="121" dur="500"/>
                                        <p:tgtEl>
                                          <p:spTgt spid="15"/>
                                        </p:tgtEl>
                                      </p:cBhvr>
                                    </p:animEffect>
                                  </p:childTnLst>
                                </p:cTn>
                              </p:par>
                            </p:childTnLst>
                          </p:cTn>
                        </p:par>
                        <p:par>
                          <p:cTn id="122" fill="hold">
                            <p:stCondLst>
                              <p:cond delay="6500"/>
                            </p:stCondLst>
                            <p:childTnLst>
                              <p:par>
                                <p:cTn id="123" presetID="53" presetClass="entr" presetSubtype="16" fill="hold" grpId="0" nodeType="after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500" fill="hold"/>
                                        <p:tgtEl>
                                          <p:spTgt spid="14"/>
                                        </p:tgtEl>
                                        <p:attrNameLst>
                                          <p:attrName>ppt_w</p:attrName>
                                        </p:attrNameLst>
                                      </p:cBhvr>
                                      <p:tavLst>
                                        <p:tav tm="0">
                                          <p:val>
                                            <p:fltVal val="0"/>
                                          </p:val>
                                        </p:tav>
                                        <p:tav tm="100000">
                                          <p:val>
                                            <p:strVal val="#ppt_w"/>
                                          </p:val>
                                        </p:tav>
                                      </p:tavLst>
                                    </p:anim>
                                    <p:anim calcmode="lin" valueType="num">
                                      <p:cBhvr>
                                        <p:cTn id="126" dur="500" fill="hold"/>
                                        <p:tgtEl>
                                          <p:spTgt spid="14"/>
                                        </p:tgtEl>
                                        <p:attrNameLst>
                                          <p:attrName>ppt_h</p:attrName>
                                        </p:attrNameLst>
                                      </p:cBhvr>
                                      <p:tavLst>
                                        <p:tav tm="0">
                                          <p:val>
                                            <p:fltVal val="0"/>
                                          </p:val>
                                        </p:tav>
                                        <p:tav tm="100000">
                                          <p:val>
                                            <p:strVal val="#ppt_h"/>
                                          </p:val>
                                        </p:tav>
                                      </p:tavLst>
                                    </p:anim>
                                    <p:animEffect transition="in" filter="fade">
                                      <p:cBhvr>
                                        <p:cTn id="127" dur="500"/>
                                        <p:tgtEl>
                                          <p:spTgt spid="14"/>
                                        </p:tgtEl>
                                      </p:cBhvr>
                                    </p:animEffect>
                                  </p:childTnLst>
                                </p:cTn>
                              </p:par>
                            </p:childTnLst>
                          </p:cTn>
                        </p:par>
                        <p:par>
                          <p:cTn id="128" fill="hold">
                            <p:stCondLst>
                              <p:cond delay="7000"/>
                            </p:stCondLst>
                            <p:childTnLst>
                              <p:par>
                                <p:cTn id="129" presetID="53" presetClass="entr" presetSubtype="16" fill="hold" grpId="0" nodeType="after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p:cTn id="131" dur="500" fill="hold"/>
                                        <p:tgtEl>
                                          <p:spTgt spid="17"/>
                                        </p:tgtEl>
                                        <p:attrNameLst>
                                          <p:attrName>ppt_w</p:attrName>
                                        </p:attrNameLst>
                                      </p:cBhvr>
                                      <p:tavLst>
                                        <p:tav tm="0">
                                          <p:val>
                                            <p:fltVal val="0"/>
                                          </p:val>
                                        </p:tav>
                                        <p:tav tm="100000">
                                          <p:val>
                                            <p:strVal val="#ppt_w"/>
                                          </p:val>
                                        </p:tav>
                                      </p:tavLst>
                                    </p:anim>
                                    <p:anim calcmode="lin" valueType="num">
                                      <p:cBhvr>
                                        <p:cTn id="132" dur="500" fill="hold"/>
                                        <p:tgtEl>
                                          <p:spTgt spid="17"/>
                                        </p:tgtEl>
                                        <p:attrNameLst>
                                          <p:attrName>ppt_h</p:attrName>
                                        </p:attrNameLst>
                                      </p:cBhvr>
                                      <p:tavLst>
                                        <p:tav tm="0">
                                          <p:val>
                                            <p:fltVal val="0"/>
                                          </p:val>
                                        </p:tav>
                                        <p:tav tm="100000">
                                          <p:val>
                                            <p:strVal val="#ppt_h"/>
                                          </p:val>
                                        </p:tav>
                                      </p:tavLst>
                                    </p:anim>
                                    <p:animEffect transition="in" filter="fade">
                                      <p:cBhvr>
                                        <p:cTn id="133" dur="500"/>
                                        <p:tgtEl>
                                          <p:spTgt spid="17"/>
                                        </p:tgtEl>
                                      </p:cBhvr>
                                    </p:animEffect>
                                  </p:childTnLst>
                                </p:cTn>
                              </p:par>
                            </p:childTnLst>
                          </p:cTn>
                        </p:par>
                        <p:par>
                          <p:cTn id="134" fill="hold">
                            <p:stCondLst>
                              <p:cond delay="7500"/>
                            </p:stCondLst>
                            <p:childTnLst>
                              <p:par>
                                <p:cTn id="135" presetID="53" presetClass="entr" presetSubtype="16" fill="hold" grpId="0" nodeType="afterEffect">
                                  <p:stCondLst>
                                    <p:cond delay="0"/>
                                  </p:stCondLst>
                                  <p:childTnLst>
                                    <p:set>
                                      <p:cBhvr>
                                        <p:cTn id="136" dur="1" fill="hold">
                                          <p:stCondLst>
                                            <p:cond delay="0"/>
                                          </p:stCondLst>
                                        </p:cTn>
                                        <p:tgtEl>
                                          <p:spTgt spid="16"/>
                                        </p:tgtEl>
                                        <p:attrNameLst>
                                          <p:attrName>style.visibility</p:attrName>
                                        </p:attrNameLst>
                                      </p:cBhvr>
                                      <p:to>
                                        <p:strVal val="visible"/>
                                      </p:to>
                                    </p:set>
                                    <p:anim calcmode="lin" valueType="num">
                                      <p:cBhvr>
                                        <p:cTn id="137" dur="500" fill="hold"/>
                                        <p:tgtEl>
                                          <p:spTgt spid="16"/>
                                        </p:tgtEl>
                                        <p:attrNameLst>
                                          <p:attrName>ppt_w</p:attrName>
                                        </p:attrNameLst>
                                      </p:cBhvr>
                                      <p:tavLst>
                                        <p:tav tm="0">
                                          <p:val>
                                            <p:fltVal val="0"/>
                                          </p:val>
                                        </p:tav>
                                        <p:tav tm="100000">
                                          <p:val>
                                            <p:strVal val="#ppt_w"/>
                                          </p:val>
                                        </p:tav>
                                      </p:tavLst>
                                    </p:anim>
                                    <p:anim calcmode="lin" valueType="num">
                                      <p:cBhvr>
                                        <p:cTn id="138" dur="500" fill="hold"/>
                                        <p:tgtEl>
                                          <p:spTgt spid="16"/>
                                        </p:tgtEl>
                                        <p:attrNameLst>
                                          <p:attrName>ppt_h</p:attrName>
                                        </p:attrNameLst>
                                      </p:cBhvr>
                                      <p:tavLst>
                                        <p:tav tm="0">
                                          <p:val>
                                            <p:fltVal val="0"/>
                                          </p:val>
                                        </p:tav>
                                        <p:tav tm="100000">
                                          <p:val>
                                            <p:strVal val="#ppt_h"/>
                                          </p:val>
                                        </p:tav>
                                      </p:tavLst>
                                    </p:anim>
                                    <p:animEffect transition="in" filter="fade">
                                      <p:cBhvr>
                                        <p:cTn id="139" dur="500"/>
                                        <p:tgtEl>
                                          <p:spTgt spid="16"/>
                                        </p:tgtEl>
                                      </p:cBhvr>
                                    </p:animEffect>
                                  </p:childTnLst>
                                </p:cTn>
                              </p:par>
                            </p:childTnLst>
                          </p:cTn>
                        </p:par>
                        <p:par>
                          <p:cTn id="140" fill="hold">
                            <p:stCondLst>
                              <p:cond delay="8000"/>
                            </p:stCondLst>
                            <p:childTnLst>
                              <p:par>
                                <p:cTn id="141" presetID="22" presetClass="entr" presetSubtype="8" fill="hold" nodeType="afterEffect">
                                  <p:stCondLst>
                                    <p:cond delay="0"/>
                                  </p:stCondLst>
                                  <p:childTnLst>
                                    <p:set>
                                      <p:cBhvr>
                                        <p:cTn id="142" dur="1" fill="hold">
                                          <p:stCondLst>
                                            <p:cond delay="0"/>
                                          </p:stCondLst>
                                        </p:cTn>
                                        <p:tgtEl>
                                          <p:spTgt spid="38"/>
                                        </p:tgtEl>
                                        <p:attrNameLst>
                                          <p:attrName>style.visibility</p:attrName>
                                        </p:attrNameLst>
                                      </p:cBhvr>
                                      <p:to>
                                        <p:strVal val="visible"/>
                                      </p:to>
                                    </p:set>
                                    <p:animEffect transition="in" filter="wipe(left)">
                                      <p:cBhvr>
                                        <p:cTn id="14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0" grpId="0"/>
      <p:bldP spid="11" grpId="0"/>
      <p:bldP spid="12" grpId="0"/>
      <p:bldP spid="13" grpId="0"/>
      <p:bldP spid="14" grpId="0"/>
      <p:bldP spid="15" grpId="0"/>
      <p:bldP spid="16" grpId="0"/>
      <p:bldP spid="17" grpId="0"/>
      <p:bldP spid="33" grpId="0"/>
      <p:bldP spid="34" grpId="0"/>
      <p:bldP spid="35" grpId="0"/>
      <p:bldP spid="36" grpId="0"/>
      <p:bldP spid="3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销售网络布局</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420471" y="1516742"/>
            <a:ext cx="8600223" cy="1589529"/>
          </a:xfrm>
          <a:custGeom>
            <a:avLst/>
            <a:gdLst>
              <a:gd name="connsiteX0" fmla="*/ 0 w 8600223"/>
              <a:gd name="connsiteY0" fmla="*/ 1589529 h 1589529"/>
              <a:gd name="connsiteX1" fmla="*/ 1398494 w 8600223"/>
              <a:gd name="connsiteY1" fmla="*/ 823046 h 1589529"/>
              <a:gd name="connsiteX2" fmla="*/ 2635623 w 8600223"/>
              <a:gd name="connsiteY2" fmla="*/ 1280246 h 1589529"/>
              <a:gd name="connsiteX3" fmla="*/ 4128247 w 8600223"/>
              <a:gd name="connsiteY3" fmla="*/ 352399 h 1589529"/>
              <a:gd name="connsiteX4" fmla="*/ 5338482 w 8600223"/>
              <a:gd name="connsiteY4" fmla="*/ 352399 h 1589529"/>
              <a:gd name="connsiteX5" fmla="*/ 6804211 w 8600223"/>
              <a:gd name="connsiteY5" fmla="*/ 1266799 h 1589529"/>
              <a:gd name="connsiteX6" fmla="*/ 8485094 w 8600223"/>
              <a:gd name="connsiteY6" fmla="*/ 110352 h 1589529"/>
              <a:gd name="connsiteX7" fmla="*/ 8485094 w 8600223"/>
              <a:gd name="connsiteY7" fmla="*/ 83458 h 1589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00223" h="1589529">
                <a:moveTo>
                  <a:pt x="0" y="1589529"/>
                </a:moveTo>
                <a:cubicBezTo>
                  <a:pt x="479612" y="1232061"/>
                  <a:pt x="959224" y="874593"/>
                  <a:pt x="1398494" y="823046"/>
                </a:cubicBezTo>
                <a:cubicBezTo>
                  <a:pt x="1837765" y="771499"/>
                  <a:pt x="2180664" y="1358687"/>
                  <a:pt x="2635623" y="1280246"/>
                </a:cubicBezTo>
                <a:cubicBezTo>
                  <a:pt x="3090582" y="1201805"/>
                  <a:pt x="3677771" y="507040"/>
                  <a:pt x="4128247" y="352399"/>
                </a:cubicBezTo>
                <a:cubicBezTo>
                  <a:pt x="4578724" y="197758"/>
                  <a:pt x="4892488" y="199999"/>
                  <a:pt x="5338482" y="352399"/>
                </a:cubicBezTo>
                <a:cubicBezTo>
                  <a:pt x="5784476" y="504799"/>
                  <a:pt x="6279776" y="1307140"/>
                  <a:pt x="6804211" y="1266799"/>
                </a:cubicBezTo>
                <a:cubicBezTo>
                  <a:pt x="7328646" y="1226458"/>
                  <a:pt x="8204947" y="307575"/>
                  <a:pt x="8485094" y="110352"/>
                </a:cubicBezTo>
                <a:cubicBezTo>
                  <a:pt x="8765241" y="-86871"/>
                  <a:pt x="8440271" y="29670"/>
                  <a:pt x="8485094" y="83458"/>
                </a:cubicBezTo>
              </a:path>
            </a:pathLst>
          </a:cu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192"/>
          <p:cNvSpPr>
            <a:spLocks noEditPoints="1"/>
          </p:cNvSpPr>
          <p:nvPr/>
        </p:nvSpPr>
        <p:spPr bwMode="auto">
          <a:xfrm>
            <a:off x="1201043" y="2748880"/>
            <a:ext cx="1152525" cy="2724150"/>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tx1"/>
          </a:solidFill>
          <a:ln>
            <a:noFill/>
          </a:ln>
          <a:effectLst/>
        </p:spPr>
        <p:txBody>
          <a:bodyPr lIns="121920" tIns="60960" rIns="121920" bIns="60960"/>
          <a:lstStyle/>
          <a:p>
            <a:pPr eaLnBrk="1" fontAlgn="auto" hangingPunct="1">
              <a:spcBef>
                <a:spcPts val="0"/>
              </a:spcBef>
              <a:spcAft>
                <a:spcPts val="0"/>
              </a:spcAft>
              <a:defRPr/>
            </a:pPr>
            <a:endParaRPr lang="id-ID" sz="2400">
              <a:latin typeface="+mn-lt"/>
            </a:endParaRPr>
          </a:p>
        </p:txBody>
      </p:sp>
      <p:sp>
        <p:nvSpPr>
          <p:cNvPr id="6" name="TextBox 5"/>
          <p:cNvSpPr txBox="1"/>
          <p:nvPr/>
        </p:nvSpPr>
        <p:spPr>
          <a:xfrm>
            <a:off x="3322568" y="1885280"/>
            <a:ext cx="902811" cy="307777"/>
          </a:xfrm>
          <a:prstGeom prst="rect">
            <a:avLst/>
          </a:prstGeom>
          <a:noFill/>
        </p:spPr>
        <p:txBody>
          <a:bodyPr wrap="none">
            <a:spAutoFit/>
          </a:bodyPr>
          <a:lstStyle/>
          <a:p>
            <a:r>
              <a:rPr lang="zh-CN" altLang="en-US" sz="1400" b="1" dirty="0" smtClean="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7" name="TextBox 6"/>
          <p:cNvSpPr txBox="1"/>
          <p:nvPr/>
        </p:nvSpPr>
        <p:spPr>
          <a:xfrm>
            <a:off x="2386905" y="3393405"/>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8" name="TextBox 7"/>
          <p:cNvSpPr txBox="1"/>
          <p:nvPr/>
        </p:nvSpPr>
        <p:spPr>
          <a:xfrm>
            <a:off x="4590355" y="3094955"/>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9" name="TextBox 8"/>
          <p:cNvSpPr txBox="1"/>
          <p:nvPr/>
        </p:nvSpPr>
        <p:spPr>
          <a:xfrm>
            <a:off x="6088955" y="1340768"/>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0" name="TextBox 9"/>
          <p:cNvSpPr txBox="1"/>
          <p:nvPr/>
        </p:nvSpPr>
        <p:spPr>
          <a:xfrm>
            <a:off x="7422455" y="1340768"/>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1" name="TextBox 10"/>
          <p:cNvSpPr txBox="1"/>
          <p:nvPr/>
        </p:nvSpPr>
        <p:spPr>
          <a:xfrm>
            <a:off x="8570218" y="2939380"/>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2" name="TextBox 11"/>
          <p:cNvSpPr txBox="1"/>
          <p:nvPr/>
        </p:nvSpPr>
        <p:spPr>
          <a:xfrm>
            <a:off x="9698930" y="1453480"/>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3" name="TextBox 12"/>
          <p:cNvSpPr txBox="1"/>
          <p:nvPr/>
        </p:nvSpPr>
        <p:spPr>
          <a:xfrm>
            <a:off x="3491805" y="2594893"/>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广东地区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4" name="TextBox 13"/>
          <p:cNvSpPr txBox="1"/>
          <p:nvPr/>
        </p:nvSpPr>
        <p:spPr>
          <a:xfrm>
            <a:off x="4657427" y="2258343"/>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广西地区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5" name="TextBox 14"/>
          <p:cNvSpPr txBox="1"/>
          <p:nvPr/>
        </p:nvSpPr>
        <p:spPr>
          <a:xfrm>
            <a:off x="6169595" y="2071018"/>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湖南地区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6" name="TextBox 15"/>
          <p:cNvSpPr txBox="1"/>
          <p:nvPr/>
        </p:nvSpPr>
        <p:spPr>
          <a:xfrm>
            <a:off x="7393731" y="2121818"/>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北京地区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7" name="TextBox 16"/>
          <p:cNvSpPr txBox="1"/>
          <p:nvPr/>
        </p:nvSpPr>
        <p:spPr>
          <a:xfrm>
            <a:off x="8761883" y="2136105"/>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河北地区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8" name="TextBox 17"/>
          <p:cNvSpPr txBox="1"/>
          <p:nvPr/>
        </p:nvSpPr>
        <p:spPr>
          <a:xfrm>
            <a:off x="10738743" y="1872580"/>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江苏地区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9" name="TextBox 18"/>
          <p:cNvSpPr txBox="1"/>
          <p:nvPr/>
        </p:nvSpPr>
        <p:spPr>
          <a:xfrm>
            <a:off x="2085280" y="2563143"/>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湖北地区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20" name="TextBox 19"/>
          <p:cNvSpPr txBox="1"/>
          <p:nvPr/>
        </p:nvSpPr>
        <p:spPr>
          <a:xfrm>
            <a:off x="5511105" y="4344318"/>
            <a:ext cx="5695950" cy="1384995"/>
          </a:xfrm>
          <a:prstGeom prst="rect">
            <a:avLst/>
          </a:prstGeom>
          <a:noFill/>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zh-CN" altLang="en-US" b="1" dirty="0" smtClean="0">
                <a:latin typeface="微软雅黑" panose="020B0503020204020204" pitchFamily="34" charset="-122"/>
                <a:ea typeface="微软雅黑" panose="020B0503020204020204" pitchFamily="34" charset="-122"/>
              </a:rPr>
              <a:t>市场占有率</a:t>
            </a:r>
            <a:endParaRPr lang="id-ID" altLang="zh-CN" b="1" dirty="0">
              <a:latin typeface="微软雅黑" panose="020B0503020204020204" pitchFamily="34" charset="-122"/>
              <a:ea typeface="微软雅黑" panose="020B0503020204020204" pitchFamily="34" charset="-122"/>
            </a:endParaRPr>
          </a:p>
          <a:p>
            <a:pPr eaLnBrk="1" hangingPunct="1"/>
            <a:endParaRPr lang="en-US" altLang="zh-CN" sz="1000" dirty="0">
              <a:latin typeface="微软雅黑" panose="020B0503020204020204" pitchFamily="34" charset="-122"/>
              <a:ea typeface="微软雅黑" panose="020B0503020204020204" pitchFamily="34" charset="-122"/>
            </a:endParaRPr>
          </a:p>
          <a:p>
            <a:pPr algn="just"/>
            <a:r>
              <a:rPr lang="zh-CN" altLang="en-US" sz="1400" dirty="0">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21" name="Oval 47"/>
          <p:cNvSpPr/>
          <p:nvPr/>
        </p:nvSpPr>
        <p:spPr>
          <a:xfrm>
            <a:off x="3760093" y="4195093"/>
            <a:ext cx="1408112" cy="1408112"/>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3600" b="1" dirty="0">
                <a:solidFill>
                  <a:schemeClr val="tx1"/>
                </a:solidFill>
                <a:latin typeface="Open Sans" panose="020B0606030504020204" pitchFamily="34" charset="0"/>
                <a:ea typeface="Open Sans" panose="020B0606030504020204" pitchFamily="34" charset="0"/>
                <a:cs typeface="Open Sans" panose="020B0606030504020204" pitchFamily="34" charset="0"/>
              </a:rPr>
              <a:t>85%</a:t>
            </a:r>
          </a:p>
          <a:p>
            <a:pPr algn="ctr"/>
            <a:r>
              <a:rPr lang="zh-CN" altLang="en-US" sz="1200" b="1" dirty="0" smtClean="0">
                <a:solidFill>
                  <a:schemeClr val="tx1"/>
                </a:solidFill>
                <a:latin typeface="微软雅黑" panose="020B0503020204020204" pitchFamily="34" charset="-122"/>
                <a:ea typeface="微软雅黑" panose="020B0503020204020204" pitchFamily="34" charset="-122"/>
              </a:rPr>
              <a:t> 输入</a:t>
            </a:r>
            <a:r>
              <a:rPr lang="zh-CN" altLang="en-US" sz="1200" b="1" dirty="0">
                <a:solidFill>
                  <a:schemeClr val="tx1"/>
                </a:solidFill>
                <a:latin typeface="微软雅黑" panose="020B0503020204020204" pitchFamily="34" charset="-122"/>
                <a:ea typeface="微软雅黑" panose="020B0503020204020204" pitchFamily="34" charset="-122"/>
              </a:rPr>
              <a:t>标题</a:t>
            </a:r>
            <a:endParaRPr lang="id-ID" altLang="zh-CN" sz="1200" b="1" dirty="0">
              <a:solidFill>
                <a:schemeClr val="tx1"/>
              </a:solidFill>
              <a:latin typeface="微软雅黑" panose="020B0503020204020204" pitchFamily="34" charset="-122"/>
              <a:ea typeface="微软雅黑" panose="020B0503020204020204" pitchFamily="34" charset="-122"/>
            </a:endParaRPr>
          </a:p>
        </p:txBody>
      </p:sp>
      <p:sp>
        <p:nvSpPr>
          <p:cNvPr id="22" name="Arc 48"/>
          <p:cNvSpPr/>
          <p:nvPr/>
        </p:nvSpPr>
        <p:spPr>
          <a:xfrm>
            <a:off x="3760093" y="4195093"/>
            <a:ext cx="1408112" cy="1408112"/>
          </a:xfrm>
          <a:prstGeom prst="arc">
            <a:avLst>
              <a:gd name="adj1" fmla="val 16200000"/>
              <a:gd name="adj2" fmla="val 11287514"/>
            </a:avLst>
          </a:prstGeom>
          <a:ln w="101600" cap="rnd">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23" name="组合 22"/>
          <p:cNvGrpSpPr/>
          <p:nvPr/>
        </p:nvGrpSpPr>
        <p:grpSpPr>
          <a:xfrm>
            <a:off x="2249458" y="2870920"/>
            <a:ext cx="363793" cy="363793"/>
            <a:chOff x="304800" y="673100"/>
            <a:chExt cx="4000500" cy="4000500"/>
          </a:xfrm>
          <a:effectLst>
            <a:outerShdw blurRad="381000" dist="152400" dir="8100000" algn="tr" rotWithShape="0">
              <a:prstClr val="black">
                <a:alpha val="7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3578196" y="2174329"/>
            <a:ext cx="363793" cy="363793"/>
            <a:chOff x="304800" y="673100"/>
            <a:chExt cx="4000500" cy="4000500"/>
          </a:xfrm>
          <a:effectLst>
            <a:outerShdw blurRad="381000" dist="152400" dir="8100000" algn="tr" rotWithShape="0">
              <a:prstClr val="black">
                <a:alpha val="7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8" name="椭圆 2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4753846" y="2557338"/>
            <a:ext cx="363793" cy="363793"/>
            <a:chOff x="304800" y="673100"/>
            <a:chExt cx="4000500" cy="4000500"/>
          </a:xfrm>
          <a:effectLst>
            <a:outerShdw blurRad="381000" dist="152400" dir="8100000" algn="tr" rotWithShape="0">
              <a:prstClr val="black">
                <a:alpha val="7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1" name="椭圆 3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358463" y="1690683"/>
            <a:ext cx="363793" cy="363793"/>
            <a:chOff x="304800" y="673100"/>
            <a:chExt cx="4000500" cy="4000500"/>
          </a:xfrm>
          <a:effectLst>
            <a:outerShdw blurRad="381000" dist="152400" dir="8100000" algn="tr" rotWithShape="0">
              <a:prstClr val="black">
                <a:alpha val="7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4" name="椭圆 3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555550" y="1671879"/>
            <a:ext cx="363793" cy="363793"/>
            <a:chOff x="304800" y="673100"/>
            <a:chExt cx="4000500" cy="4000500"/>
          </a:xfrm>
          <a:effectLst>
            <a:outerShdw blurRad="381000" dist="152400" dir="8100000" algn="tr" rotWithShape="0">
              <a:prstClr val="black">
                <a:alpha val="7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7" name="椭圆 3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9016918" y="2523007"/>
            <a:ext cx="363793" cy="363793"/>
            <a:chOff x="304800" y="673100"/>
            <a:chExt cx="4000500" cy="4000500"/>
          </a:xfrm>
          <a:effectLst>
            <a:outerShdw blurRad="381000" dist="152400" dir="8100000" algn="tr" rotWithShape="0">
              <a:prstClr val="black">
                <a:alpha val="7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0" name="椭圆 3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0706513" y="1425471"/>
            <a:ext cx="363793" cy="363793"/>
            <a:chOff x="304800" y="673100"/>
            <a:chExt cx="4000500" cy="4000500"/>
          </a:xfrm>
          <a:effectLst>
            <a:outerShdw blurRad="381000" dist="152400" dir="8100000" algn="tr" rotWithShape="0">
              <a:prstClr val="black">
                <a:alpha val="7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3" name="椭圆 4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cxnSp>
        <p:nvCxnSpPr>
          <p:cNvPr id="44" name="直接连接符 4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53" presetClass="entr" presetSubtype="16" fill="hold" nodeType="with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transition="in" filter="fade">
                                      <p:cBhvr>
                                        <p:cTn id="22" dur="500"/>
                                        <p:tgtEl>
                                          <p:spTgt spid="23"/>
                                        </p:tgtEl>
                                      </p:cBhvr>
                                    </p:animEffect>
                                  </p:childTnLst>
                                </p:cTn>
                              </p:par>
                              <p:par>
                                <p:cTn id="23" presetID="53" presetClass="entr" presetSubtype="16"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par>
                                <p:cTn id="28" presetID="53" presetClass="entr" presetSubtype="16"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par>
                                <p:cTn id="33" presetID="53" presetClass="entr" presetSubtype="16"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500" fill="hold"/>
                                        <p:tgtEl>
                                          <p:spTgt spid="32"/>
                                        </p:tgtEl>
                                        <p:attrNameLst>
                                          <p:attrName>ppt_w</p:attrName>
                                        </p:attrNameLst>
                                      </p:cBhvr>
                                      <p:tavLst>
                                        <p:tav tm="0">
                                          <p:val>
                                            <p:fltVal val="0"/>
                                          </p:val>
                                        </p:tav>
                                        <p:tav tm="100000">
                                          <p:val>
                                            <p:strVal val="#ppt_w"/>
                                          </p:val>
                                        </p:tav>
                                      </p:tavLst>
                                    </p:anim>
                                    <p:anim calcmode="lin" valueType="num">
                                      <p:cBhvr>
                                        <p:cTn id="36" dur="500" fill="hold"/>
                                        <p:tgtEl>
                                          <p:spTgt spid="32"/>
                                        </p:tgtEl>
                                        <p:attrNameLst>
                                          <p:attrName>ppt_h</p:attrName>
                                        </p:attrNameLst>
                                      </p:cBhvr>
                                      <p:tavLst>
                                        <p:tav tm="0">
                                          <p:val>
                                            <p:fltVal val="0"/>
                                          </p:val>
                                        </p:tav>
                                        <p:tav tm="100000">
                                          <p:val>
                                            <p:strVal val="#ppt_h"/>
                                          </p:val>
                                        </p:tav>
                                      </p:tavLst>
                                    </p:anim>
                                    <p:animEffect transition="in" filter="fade">
                                      <p:cBhvr>
                                        <p:cTn id="37" dur="500"/>
                                        <p:tgtEl>
                                          <p:spTgt spid="32"/>
                                        </p:tgtEl>
                                      </p:cBhvr>
                                    </p:animEffect>
                                  </p:childTnLst>
                                </p:cTn>
                              </p:par>
                              <p:par>
                                <p:cTn id="38" presetID="53" presetClass="entr" presetSubtype="16" fill="hold" nodeType="withEffect">
                                  <p:stCondLst>
                                    <p:cond delay="0"/>
                                  </p:stCondLst>
                                  <p:childTnLst>
                                    <p:set>
                                      <p:cBhvr>
                                        <p:cTn id="39" dur="1" fill="hold">
                                          <p:stCondLst>
                                            <p:cond delay="0"/>
                                          </p:stCondLst>
                                        </p:cTn>
                                        <p:tgtEl>
                                          <p:spTgt spid="35"/>
                                        </p:tgtEl>
                                        <p:attrNameLst>
                                          <p:attrName>style.visibility</p:attrName>
                                        </p:attrNameLst>
                                      </p:cBhvr>
                                      <p:to>
                                        <p:strVal val="visible"/>
                                      </p:to>
                                    </p:set>
                                    <p:anim calcmode="lin" valueType="num">
                                      <p:cBhvr>
                                        <p:cTn id="40" dur="500" fill="hold"/>
                                        <p:tgtEl>
                                          <p:spTgt spid="35"/>
                                        </p:tgtEl>
                                        <p:attrNameLst>
                                          <p:attrName>ppt_w</p:attrName>
                                        </p:attrNameLst>
                                      </p:cBhvr>
                                      <p:tavLst>
                                        <p:tav tm="0">
                                          <p:val>
                                            <p:fltVal val="0"/>
                                          </p:val>
                                        </p:tav>
                                        <p:tav tm="100000">
                                          <p:val>
                                            <p:strVal val="#ppt_w"/>
                                          </p:val>
                                        </p:tav>
                                      </p:tavLst>
                                    </p:anim>
                                    <p:anim calcmode="lin" valueType="num">
                                      <p:cBhvr>
                                        <p:cTn id="41" dur="500" fill="hold"/>
                                        <p:tgtEl>
                                          <p:spTgt spid="35"/>
                                        </p:tgtEl>
                                        <p:attrNameLst>
                                          <p:attrName>ppt_h</p:attrName>
                                        </p:attrNameLst>
                                      </p:cBhvr>
                                      <p:tavLst>
                                        <p:tav tm="0">
                                          <p:val>
                                            <p:fltVal val="0"/>
                                          </p:val>
                                        </p:tav>
                                        <p:tav tm="100000">
                                          <p:val>
                                            <p:strVal val="#ppt_h"/>
                                          </p:val>
                                        </p:tav>
                                      </p:tavLst>
                                    </p:anim>
                                    <p:animEffect transition="in" filter="fade">
                                      <p:cBhvr>
                                        <p:cTn id="42" dur="500"/>
                                        <p:tgtEl>
                                          <p:spTgt spid="35"/>
                                        </p:tgtEl>
                                      </p:cBhvr>
                                    </p:animEffect>
                                  </p:childTnLst>
                                </p:cTn>
                              </p:par>
                              <p:par>
                                <p:cTn id="43" presetID="53" presetClass="entr" presetSubtype="16"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p:cTn id="45" dur="500" fill="hold"/>
                                        <p:tgtEl>
                                          <p:spTgt spid="38"/>
                                        </p:tgtEl>
                                        <p:attrNameLst>
                                          <p:attrName>ppt_w</p:attrName>
                                        </p:attrNameLst>
                                      </p:cBhvr>
                                      <p:tavLst>
                                        <p:tav tm="0">
                                          <p:val>
                                            <p:fltVal val="0"/>
                                          </p:val>
                                        </p:tav>
                                        <p:tav tm="100000">
                                          <p:val>
                                            <p:strVal val="#ppt_w"/>
                                          </p:val>
                                        </p:tav>
                                      </p:tavLst>
                                    </p:anim>
                                    <p:anim calcmode="lin" valueType="num">
                                      <p:cBhvr>
                                        <p:cTn id="46" dur="500" fill="hold"/>
                                        <p:tgtEl>
                                          <p:spTgt spid="38"/>
                                        </p:tgtEl>
                                        <p:attrNameLst>
                                          <p:attrName>ppt_h</p:attrName>
                                        </p:attrNameLst>
                                      </p:cBhvr>
                                      <p:tavLst>
                                        <p:tav tm="0">
                                          <p:val>
                                            <p:fltVal val="0"/>
                                          </p:val>
                                        </p:tav>
                                        <p:tav tm="100000">
                                          <p:val>
                                            <p:strVal val="#ppt_h"/>
                                          </p:val>
                                        </p:tav>
                                      </p:tavLst>
                                    </p:anim>
                                    <p:animEffect transition="in" filter="fade">
                                      <p:cBhvr>
                                        <p:cTn id="47" dur="500"/>
                                        <p:tgtEl>
                                          <p:spTgt spid="38"/>
                                        </p:tgtEl>
                                      </p:cBhvr>
                                    </p:animEffect>
                                  </p:childTnLst>
                                </p:cTn>
                              </p:par>
                              <p:par>
                                <p:cTn id="48" presetID="53" presetClass="entr" presetSubtype="16" fill="hold"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par>
                          <p:cTn id="53" fill="hold">
                            <p:stCondLst>
                              <p:cond delay="1000"/>
                            </p:stCondLst>
                            <p:childTnLst>
                              <p:par>
                                <p:cTn id="54" presetID="22" presetClass="entr" presetSubtype="8" fill="hold" grpId="0" nodeType="afterEffect">
                                  <p:stCondLst>
                                    <p:cond delay="500"/>
                                  </p:stCondLst>
                                  <p:childTnLst>
                                    <p:set>
                                      <p:cBhvr>
                                        <p:cTn id="55" dur="1" fill="hold">
                                          <p:stCondLst>
                                            <p:cond delay="0"/>
                                          </p:stCondLst>
                                        </p:cTn>
                                        <p:tgtEl>
                                          <p:spTgt spid="4"/>
                                        </p:tgtEl>
                                        <p:attrNameLst>
                                          <p:attrName>style.visibility</p:attrName>
                                        </p:attrNameLst>
                                      </p:cBhvr>
                                      <p:to>
                                        <p:strVal val="visible"/>
                                      </p:to>
                                    </p:set>
                                    <p:animEffect transition="in" filter="wipe(left)">
                                      <p:cBhvr>
                                        <p:cTn id="56" dur="500"/>
                                        <p:tgtEl>
                                          <p:spTgt spid="4"/>
                                        </p:tgtEl>
                                      </p:cBhvr>
                                    </p:animEffect>
                                  </p:childTnLst>
                                </p:cTn>
                              </p:par>
                              <p:par>
                                <p:cTn id="57" presetID="53" presetClass="entr" presetSubtype="16" fill="hold" grpId="0" nodeType="withEffect">
                                  <p:stCondLst>
                                    <p:cond delay="100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1000"/>
                                  </p:stCondLst>
                                  <p:childTnLst>
                                    <p:set>
                                      <p:cBhvr>
                                        <p:cTn id="63" dur="1" fill="hold">
                                          <p:stCondLst>
                                            <p:cond delay="0"/>
                                          </p:stCondLst>
                                        </p:cTn>
                                        <p:tgtEl>
                                          <p:spTgt spid="13"/>
                                        </p:tgtEl>
                                        <p:attrNameLst>
                                          <p:attrName>style.visibility</p:attrName>
                                        </p:attrNameLst>
                                      </p:cBhvr>
                                      <p:to>
                                        <p:strVal val="visible"/>
                                      </p:to>
                                    </p:set>
                                    <p:anim calcmode="lin" valueType="num">
                                      <p:cBhvr>
                                        <p:cTn id="64" dur="500" fill="hold"/>
                                        <p:tgtEl>
                                          <p:spTgt spid="13"/>
                                        </p:tgtEl>
                                        <p:attrNameLst>
                                          <p:attrName>ppt_w</p:attrName>
                                        </p:attrNameLst>
                                      </p:cBhvr>
                                      <p:tavLst>
                                        <p:tav tm="0">
                                          <p:val>
                                            <p:fltVal val="0"/>
                                          </p:val>
                                        </p:tav>
                                        <p:tav tm="100000">
                                          <p:val>
                                            <p:strVal val="#ppt_w"/>
                                          </p:val>
                                        </p:tav>
                                      </p:tavLst>
                                    </p:anim>
                                    <p:anim calcmode="lin" valueType="num">
                                      <p:cBhvr>
                                        <p:cTn id="65" dur="500" fill="hold"/>
                                        <p:tgtEl>
                                          <p:spTgt spid="13"/>
                                        </p:tgtEl>
                                        <p:attrNameLst>
                                          <p:attrName>ppt_h</p:attrName>
                                        </p:attrNameLst>
                                      </p:cBhvr>
                                      <p:tavLst>
                                        <p:tav tm="0">
                                          <p:val>
                                            <p:fltVal val="0"/>
                                          </p:val>
                                        </p:tav>
                                        <p:tav tm="100000">
                                          <p:val>
                                            <p:strVal val="#ppt_h"/>
                                          </p:val>
                                        </p:tav>
                                      </p:tavLst>
                                    </p:anim>
                                    <p:animEffect transition="in" filter="fade">
                                      <p:cBhvr>
                                        <p:cTn id="66" dur="500"/>
                                        <p:tgtEl>
                                          <p:spTgt spid="13"/>
                                        </p:tgtEl>
                                      </p:cBhvr>
                                    </p:animEffect>
                                  </p:childTnLst>
                                </p:cTn>
                              </p:par>
                              <p:par>
                                <p:cTn id="67" presetID="53" presetClass="entr" presetSubtype="16" fill="hold" grpId="0" nodeType="withEffect">
                                  <p:stCondLst>
                                    <p:cond delay="1000"/>
                                  </p:stCondLst>
                                  <p:childTnLst>
                                    <p:set>
                                      <p:cBhvr>
                                        <p:cTn id="68" dur="1" fill="hold">
                                          <p:stCondLst>
                                            <p:cond delay="0"/>
                                          </p:stCondLst>
                                        </p:cTn>
                                        <p:tgtEl>
                                          <p:spTgt spid="14"/>
                                        </p:tgtEl>
                                        <p:attrNameLst>
                                          <p:attrName>style.visibility</p:attrName>
                                        </p:attrNameLst>
                                      </p:cBhvr>
                                      <p:to>
                                        <p:strVal val="visible"/>
                                      </p:to>
                                    </p:set>
                                    <p:anim calcmode="lin" valueType="num">
                                      <p:cBhvr>
                                        <p:cTn id="69" dur="500" fill="hold"/>
                                        <p:tgtEl>
                                          <p:spTgt spid="14"/>
                                        </p:tgtEl>
                                        <p:attrNameLst>
                                          <p:attrName>ppt_w</p:attrName>
                                        </p:attrNameLst>
                                      </p:cBhvr>
                                      <p:tavLst>
                                        <p:tav tm="0">
                                          <p:val>
                                            <p:fltVal val="0"/>
                                          </p:val>
                                        </p:tav>
                                        <p:tav tm="100000">
                                          <p:val>
                                            <p:strVal val="#ppt_w"/>
                                          </p:val>
                                        </p:tav>
                                      </p:tavLst>
                                    </p:anim>
                                    <p:anim calcmode="lin" valueType="num">
                                      <p:cBhvr>
                                        <p:cTn id="70" dur="500" fill="hold"/>
                                        <p:tgtEl>
                                          <p:spTgt spid="14"/>
                                        </p:tgtEl>
                                        <p:attrNameLst>
                                          <p:attrName>ppt_h</p:attrName>
                                        </p:attrNameLst>
                                      </p:cBhvr>
                                      <p:tavLst>
                                        <p:tav tm="0">
                                          <p:val>
                                            <p:fltVal val="0"/>
                                          </p:val>
                                        </p:tav>
                                        <p:tav tm="100000">
                                          <p:val>
                                            <p:strVal val="#ppt_h"/>
                                          </p:val>
                                        </p:tav>
                                      </p:tavLst>
                                    </p:anim>
                                    <p:animEffect transition="in" filter="fade">
                                      <p:cBhvr>
                                        <p:cTn id="71" dur="500"/>
                                        <p:tgtEl>
                                          <p:spTgt spid="14"/>
                                        </p:tgtEl>
                                      </p:cBhvr>
                                    </p:animEffect>
                                  </p:childTnLst>
                                </p:cTn>
                              </p:par>
                              <p:par>
                                <p:cTn id="72" presetID="53" presetClass="entr" presetSubtype="16" fill="hold" grpId="0" nodeType="withEffect">
                                  <p:stCondLst>
                                    <p:cond delay="1000"/>
                                  </p:stCondLst>
                                  <p:childTnLst>
                                    <p:set>
                                      <p:cBhvr>
                                        <p:cTn id="73" dur="1" fill="hold">
                                          <p:stCondLst>
                                            <p:cond delay="0"/>
                                          </p:stCondLst>
                                        </p:cTn>
                                        <p:tgtEl>
                                          <p:spTgt spid="15"/>
                                        </p:tgtEl>
                                        <p:attrNameLst>
                                          <p:attrName>style.visibility</p:attrName>
                                        </p:attrNameLst>
                                      </p:cBhvr>
                                      <p:to>
                                        <p:strVal val="visible"/>
                                      </p:to>
                                    </p:set>
                                    <p:anim calcmode="lin" valueType="num">
                                      <p:cBhvr>
                                        <p:cTn id="74" dur="500" fill="hold"/>
                                        <p:tgtEl>
                                          <p:spTgt spid="15"/>
                                        </p:tgtEl>
                                        <p:attrNameLst>
                                          <p:attrName>ppt_w</p:attrName>
                                        </p:attrNameLst>
                                      </p:cBhvr>
                                      <p:tavLst>
                                        <p:tav tm="0">
                                          <p:val>
                                            <p:fltVal val="0"/>
                                          </p:val>
                                        </p:tav>
                                        <p:tav tm="100000">
                                          <p:val>
                                            <p:strVal val="#ppt_w"/>
                                          </p:val>
                                        </p:tav>
                                      </p:tavLst>
                                    </p:anim>
                                    <p:anim calcmode="lin" valueType="num">
                                      <p:cBhvr>
                                        <p:cTn id="75" dur="500" fill="hold"/>
                                        <p:tgtEl>
                                          <p:spTgt spid="15"/>
                                        </p:tgtEl>
                                        <p:attrNameLst>
                                          <p:attrName>ppt_h</p:attrName>
                                        </p:attrNameLst>
                                      </p:cBhvr>
                                      <p:tavLst>
                                        <p:tav tm="0">
                                          <p:val>
                                            <p:fltVal val="0"/>
                                          </p:val>
                                        </p:tav>
                                        <p:tav tm="100000">
                                          <p:val>
                                            <p:strVal val="#ppt_h"/>
                                          </p:val>
                                        </p:tav>
                                      </p:tavLst>
                                    </p:anim>
                                    <p:animEffect transition="in" filter="fade">
                                      <p:cBhvr>
                                        <p:cTn id="76" dur="500"/>
                                        <p:tgtEl>
                                          <p:spTgt spid="15"/>
                                        </p:tgtEl>
                                      </p:cBhvr>
                                    </p:animEffect>
                                  </p:childTnLst>
                                </p:cTn>
                              </p:par>
                              <p:par>
                                <p:cTn id="77" presetID="53" presetClass="entr" presetSubtype="16" fill="hold" grpId="0" nodeType="withEffect">
                                  <p:stCondLst>
                                    <p:cond delay="1000"/>
                                  </p:stCondLst>
                                  <p:childTnLst>
                                    <p:set>
                                      <p:cBhvr>
                                        <p:cTn id="78" dur="1" fill="hold">
                                          <p:stCondLst>
                                            <p:cond delay="0"/>
                                          </p:stCondLst>
                                        </p:cTn>
                                        <p:tgtEl>
                                          <p:spTgt spid="16"/>
                                        </p:tgtEl>
                                        <p:attrNameLst>
                                          <p:attrName>style.visibility</p:attrName>
                                        </p:attrNameLst>
                                      </p:cBhvr>
                                      <p:to>
                                        <p:strVal val="visible"/>
                                      </p:to>
                                    </p:set>
                                    <p:anim calcmode="lin" valueType="num">
                                      <p:cBhvr>
                                        <p:cTn id="79" dur="500" fill="hold"/>
                                        <p:tgtEl>
                                          <p:spTgt spid="16"/>
                                        </p:tgtEl>
                                        <p:attrNameLst>
                                          <p:attrName>ppt_w</p:attrName>
                                        </p:attrNameLst>
                                      </p:cBhvr>
                                      <p:tavLst>
                                        <p:tav tm="0">
                                          <p:val>
                                            <p:fltVal val="0"/>
                                          </p:val>
                                        </p:tav>
                                        <p:tav tm="100000">
                                          <p:val>
                                            <p:strVal val="#ppt_w"/>
                                          </p:val>
                                        </p:tav>
                                      </p:tavLst>
                                    </p:anim>
                                    <p:anim calcmode="lin" valueType="num">
                                      <p:cBhvr>
                                        <p:cTn id="80" dur="500" fill="hold"/>
                                        <p:tgtEl>
                                          <p:spTgt spid="16"/>
                                        </p:tgtEl>
                                        <p:attrNameLst>
                                          <p:attrName>ppt_h</p:attrName>
                                        </p:attrNameLst>
                                      </p:cBhvr>
                                      <p:tavLst>
                                        <p:tav tm="0">
                                          <p:val>
                                            <p:fltVal val="0"/>
                                          </p:val>
                                        </p:tav>
                                        <p:tav tm="100000">
                                          <p:val>
                                            <p:strVal val="#ppt_h"/>
                                          </p:val>
                                        </p:tav>
                                      </p:tavLst>
                                    </p:anim>
                                    <p:animEffect transition="in" filter="fade">
                                      <p:cBhvr>
                                        <p:cTn id="81" dur="500"/>
                                        <p:tgtEl>
                                          <p:spTgt spid="16"/>
                                        </p:tgtEl>
                                      </p:cBhvr>
                                    </p:animEffect>
                                  </p:childTnLst>
                                </p:cTn>
                              </p:par>
                              <p:par>
                                <p:cTn id="82" presetID="53" presetClass="entr" presetSubtype="16" fill="hold" grpId="0" nodeType="withEffect">
                                  <p:stCondLst>
                                    <p:cond delay="1000"/>
                                  </p:stCondLst>
                                  <p:childTnLst>
                                    <p:set>
                                      <p:cBhvr>
                                        <p:cTn id="83" dur="1" fill="hold">
                                          <p:stCondLst>
                                            <p:cond delay="0"/>
                                          </p:stCondLst>
                                        </p:cTn>
                                        <p:tgtEl>
                                          <p:spTgt spid="17"/>
                                        </p:tgtEl>
                                        <p:attrNameLst>
                                          <p:attrName>style.visibility</p:attrName>
                                        </p:attrNameLst>
                                      </p:cBhvr>
                                      <p:to>
                                        <p:strVal val="visible"/>
                                      </p:to>
                                    </p:set>
                                    <p:anim calcmode="lin" valueType="num">
                                      <p:cBhvr>
                                        <p:cTn id="84" dur="500" fill="hold"/>
                                        <p:tgtEl>
                                          <p:spTgt spid="17"/>
                                        </p:tgtEl>
                                        <p:attrNameLst>
                                          <p:attrName>ppt_w</p:attrName>
                                        </p:attrNameLst>
                                      </p:cBhvr>
                                      <p:tavLst>
                                        <p:tav tm="0">
                                          <p:val>
                                            <p:fltVal val="0"/>
                                          </p:val>
                                        </p:tav>
                                        <p:tav tm="100000">
                                          <p:val>
                                            <p:strVal val="#ppt_w"/>
                                          </p:val>
                                        </p:tav>
                                      </p:tavLst>
                                    </p:anim>
                                    <p:anim calcmode="lin" valueType="num">
                                      <p:cBhvr>
                                        <p:cTn id="85" dur="500" fill="hold"/>
                                        <p:tgtEl>
                                          <p:spTgt spid="17"/>
                                        </p:tgtEl>
                                        <p:attrNameLst>
                                          <p:attrName>ppt_h</p:attrName>
                                        </p:attrNameLst>
                                      </p:cBhvr>
                                      <p:tavLst>
                                        <p:tav tm="0">
                                          <p:val>
                                            <p:fltVal val="0"/>
                                          </p:val>
                                        </p:tav>
                                        <p:tav tm="100000">
                                          <p:val>
                                            <p:strVal val="#ppt_h"/>
                                          </p:val>
                                        </p:tav>
                                      </p:tavLst>
                                    </p:anim>
                                    <p:animEffect transition="in" filter="fade">
                                      <p:cBhvr>
                                        <p:cTn id="86" dur="500"/>
                                        <p:tgtEl>
                                          <p:spTgt spid="17"/>
                                        </p:tgtEl>
                                      </p:cBhvr>
                                    </p:animEffect>
                                  </p:childTnLst>
                                </p:cTn>
                              </p:par>
                              <p:par>
                                <p:cTn id="87" presetID="53" presetClass="entr" presetSubtype="16" fill="hold" grpId="0" nodeType="withEffect">
                                  <p:stCondLst>
                                    <p:cond delay="1000"/>
                                  </p:stCondLst>
                                  <p:childTnLst>
                                    <p:set>
                                      <p:cBhvr>
                                        <p:cTn id="88" dur="1" fill="hold">
                                          <p:stCondLst>
                                            <p:cond delay="0"/>
                                          </p:stCondLst>
                                        </p:cTn>
                                        <p:tgtEl>
                                          <p:spTgt spid="18"/>
                                        </p:tgtEl>
                                        <p:attrNameLst>
                                          <p:attrName>style.visibility</p:attrName>
                                        </p:attrNameLst>
                                      </p:cBhvr>
                                      <p:to>
                                        <p:strVal val="visible"/>
                                      </p:to>
                                    </p:set>
                                    <p:anim calcmode="lin" valueType="num">
                                      <p:cBhvr>
                                        <p:cTn id="89" dur="500" fill="hold"/>
                                        <p:tgtEl>
                                          <p:spTgt spid="18"/>
                                        </p:tgtEl>
                                        <p:attrNameLst>
                                          <p:attrName>ppt_w</p:attrName>
                                        </p:attrNameLst>
                                      </p:cBhvr>
                                      <p:tavLst>
                                        <p:tav tm="0">
                                          <p:val>
                                            <p:fltVal val="0"/>
                                          </p:val>
                                        </p:tav>
                                        <p:tav tm="100000">
                                          <p:val>
                                            <p:strVal val="#ppt_w"/>
                                          </p:val>
                                        </p:tav>
                                      </p:tavLst>
                                    </p:anim>
                                    <p:anim calcmode="lin" valueType="num">
                                      <p:cBhvr>
                                        <p:cTn id="90" dur="500" fill="hold"/>
                                        <p:tgtEl>
                                          <p:spTgt spid="18"/>
                                        </p:tgtEl>
                                        <p:attrNameLst>
                                          <p:attrName>ppt_h</p:attrName>
                                        </p:attrNameLst>
                                      </p:cBhvr>
                                      <p:tavLst>
                                        <p:tav tm="0">
                                          <p:val>
                                            <p:fltVal val="0"/>
                                          </p:val>
                                        </p:tav>
                                        <p:tav tm="100000">
                                          <p:val>
                                            <p:strVal val="#ppt_h"/>
                                          </p:val>
                                        </p:tav>
                                      </p:tavLst>
                                    </p:anim>
                                    <p:animEffect transition="in" filter="fade">
                                      <p:cBhvr>
                                        <p:cTn id="91" dur="500"/>
                                        <p:tgtEl>
                                          <p:spTgt spid="18"/>
                                        </p:tgtEl>
                                      </p:cBhvr>
                                    </p:animEffect>
                                  </p:childTnLst>
                                </p:cTn>
                              </p:par>
                              <p:par>
                                <p:cTn id="92" presetID="2" presetClass="entr" presetSubtype="4" fill="hold" grpId="0" nodeType="withEffect">
                                  <p:stCondLst>
                                    <p:cond delay="150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500" fill="hold"/>
                                        <p:tgtEl>
                                          <p:spTgt spid="6"/>
                                        </p:tgtEl>
                                        <p:attrNameLst>
                                          <p:attrName>ppt_x</p:attrName>
                                        </p:attrNameLst>
                                      </p:cBhvr>
                                      <p:tavLst>
                                        <p:tav tm="0">
                                          <p:val>
                                            <p:strVal val="#ppt_x"/>
                                          </p:val>
                                        </p:tav>
                                        <p:tav tm="100000">
                                          <p:val>
                                            <p:strVal val="#ppt_x"/>
                                          </p:val>
                                        </p:tav>
                                      </p:tavLst>
                                    </p:anim>
                                    <p:anim calcmode="lin" valueType="num">
                                      <p:cBhvr additive="base">
                                        <p:cTn id="95" dur="5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150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500" fill="hold"/>
                                        <p:tgtEl>
                                          <p:spTgt spid="7"/>
                                        </p:tgtEl>
                                        <p:attrNameLst>
                                          <p:attrName>ppt_x</p:attrName>
                                        </p:attrNameLst>
                                      </p:cBhvr>
                                      <p:tavLst>
                                        <p:tav tm="0">
                                          <p:val>
                                            <p:strVal val="#ppt_x"/>
                                          </p:val>
                                        </p:tav>
                                        <p:tav tm="100000">
                                          <p:val>
                                            <p:strVal val="#ppt_x"/>
                                          </p:val>
                                        </p:tav>
                                      </p:tavLst>
                                    </p:anim>
                                    <p:anim calcmode="lin" valueType="num">
                                      <p:cBhvr additive="base">
                                        <p:cTn id="99" dur="5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150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500" fill="hold"/>
                                        <p:tgtEl>
                                          <p:spTgt spid="8"/>
                                        </p:tgtEl>
                                        <p:attrNameLst>
                                          <p:attrName>ppt_x</p:attrName>
                                        </p:attrNameLst>
                                      </p:cBhvr>
                                      <p:tavLst>
                                        <p:tav tm="0">
                                          <p:val>
                                            <p:strVal val="#ppt_x"/>
                                          </p:val>
                                        </p:tav>
                                        <p:tav tm="100000">
                                          <p:val>
                                            <p:strVal val="#ppt_x"/>
                                          </p:val>
                                        </p:tav>
                                      </p:tavLst>
                                    </p:anim>
                                    <p:anim calcmode="lin" valueType="num">
                                      <p:cBhvr additive="base">
                                        <p:cTn id="103" dur="5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150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500" fill="hold"/>
                                        <p:tgtEl>
                                          <p:spTgt spid="9"/>
                                        </p:tgtEl>
                                        <p:attrNameLst>
                                          <p:attrName>ppt_x</p:attrName>
                                        </p:attrNameLst>
                                      </p:cBhvr>
                                      <p:tavLst>
                                        <p:tav tm="0">
                                          <p:val>
                                            <p:strVal val="#ppt_x"/>
                                          </p:val>
                                        </p:tav>
                                        <p:tav tm="100000">
                                          <p:val>
                                            <p:strVal val="#ppt_x"/>
                                          </p:val>
                                        </p:tav>
                                      </p:tavLst>
                                    </p:anim>
                                    <p:anim calcmode="lin" valueType="num">
                                      <p:cBhvr additive="base">
                                        <p:cTn id="107" dur="5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150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500" fill="hold"/>
                                        <p:tgtEl>
                                          <p:spTgt spid="10"/>
                                        </p:tgtEl>
                                        <p:attrNameLst>
                                          <p:attrName>ppt_x</p:attrName>
                                        </p:attrNameLst>
                                      </p:cBhvr>
                                      <p:tavLst>
                                        <p:tav tm="0">
                                          <p:val>
                                            <p:strVal val="#ppt_x"/>
                                          </p:val>
                                        </p:tav>
                                        <p:tav tm="100000">
                                          <p:val>
                                            <p:strVal val="#ppt_x"/>
                                          </p:val>
                                        </p:tav>
                                      </p:tavLst>
                                    </p:anim>
                                    <p:anim calcmode="lin" valueType="num">
                                      <p:cBhvr additive="base">
                                        <p:cTn id="111" dur="5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150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500" fill="hold"/>
                                        <p:tgtEl>
                                          <p:spTgt spid="11"/>
                                        </p:tgtEl>
                                        <p:attrNameLst>
                                          <p:attrName>ppt_x</p:attrName>
                                        </p:attrNameLst>
                                      </p:cBhvr>
                                      <p:tavLst>
                                        <p:tav tm="0">
                                          <p:val>
                                            <p:strVal val="#ppt_x"/>
                                          </p:val>
                                        </p:tav>
                                        <p:tav tm="100000">
                                          <p:val>
                                            <p:strVal val="#ppt_x"/>
                                          </p:val>
                                        </p:tav>
                                      </p:tavLst>
                                    </p:anim>
                                    <p:anim calcmode="lin" valueType="num">
                                      <p:cBhvr additive="base">
                                        <p:cTn id="115" dur="5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150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500" fill="hold"/>
                                        <p:tgtEl>
                                          <p:spTgt spid="12"/>
                                        </p:tgtEl>
                                        <p:attrNameLst>
                                          <p:attrName>ppt_x</p:attrName>
                                        </p:attrNameLst>
                                      </p:cBhvr>
                                      <p:tavLst>
                                        <p:tav tm="0">
                                          <p:val>
                                            <p:strVal val="#ppt_x"/>
                                          </p:val>
                                        </p:tav>
                                        <p:tav tm="100000">
                                          <p:val>
                                            <p:strVal val="#ppt_x"/>
                                          </p:val>
                                        </p:tav>
                                      </p:tavLst>
                                    </p:anim>
                                    <p:anim calcmode="lin" valueType="num">
                                      <p:cBhvr additive="base">
                                        <p:cTn id="119" dur="500" fill="hold"/>
                                        <p:tgtEl>
                                          <p:spTgt spid="12"/>
                                        </p:tgtEl>
                                        <p:attrNameLst>
                                          <p:attrName>ppt_y</p:attrName>
                                        </p:attrNameLst>
                                      </p:cBhvr>
                                      <p:tavLst>
                                        <p:tav tm="0">
                                          <p:val>
                                            <p:strVal val="1+#ppt_h/2"/>
                                          </p:val>
                                        </p:tav>
                                        <p:tav tm="100000">
                                          <p:val>
                                            <p:strVal val="#ppt_y"/>
                                          </p:val>
                                        </p:tav>
                                      </p:tavLst>
                                    </p:anim>
                                  </p:childTnLst>
                                </p:cTn>
                              </p:par>
                            </p:childTnLst>
                          </p:cTn>
                        </p:par>
                        <p:par>
                          <p:cTn id="120" fill="hold">
                            <p:stCondLst>
                              <p:cond delay="2000"/>
                            </p:stCondLst>
                            <p:childTnLst>
                              <p:par>
                                <p:cTn id="121" presetID="53" presetClass="entr" presetSubtype="16" fill="hold" grpId="0" nodeType="afterEffect">
                                  <p:stCondLst>
                                    <p:cond delay="0"/>
                                  </p:stCondLst>
                                  <p:childTnLst>
                                    <p:set>
                                      <p:cBhvr>
                                        <p:cTn id="122" dur="1" fill="hold">
                                          <p:stCondLst>
                                            <p:cond delay="0"/>
                                          </p:stCondLst>
                                        </p:cTn>
                                        <p:tgtEl>
                                          <p:spTgt spid="21"/>
                                        </p:tgtEl>
                                        <p:attrNameLst>
                                          <p:attrName>style.visibility</p:attrName>
                                        </p:attrNameLst>
                                      </p:cBhvr>
                                      <p:to>
                                        <p:strVal val="visible"/>
                                      </p:to>
                                    </p:set>
                                    <p:anim calcmode="lin" valueType="num">
                                      <p:cBhvr>
                                        <p:cTn id="123" dur="500" fill="hold"/>
                                        <p:tgtEl>
                                          <p:spTgt spid="21"/>
                                        </p:tgtEl>
                                        <p:attrNameLst>
                                          <p:attrName>ppt_w</p:attrName>
                                        </p:attrNameLst>
                                      </p:cBhvr>
                                      <p:tavLst>
                                        <p:tav tm="0">
                                          <p:val>
                                            <p:fltVal val="0"/>
                                          </p:val>
                                        </p:tav>
                                        <p:tav tm="100000">
                                          <p:val>
                                            <p:strVal val="#ppt_w"/>
                                          </p:val>
                                        </p:tav>
                                      </p:tavLst>
                                    </p:anim>
                                    <p:anim calcmode="lin" valueType="num">
                                      <p:cBhvr>
                                        <p:cTn id="124" dur="500" fill="hold"/>
                                        <p:tgtEl>
                                          <p:spTgt spid="21"/>
                                        </p:tgtEl>
                                        <p:attrNameLst>
                                          <p:attrName>ppt_h</p:attrName>
                                        </p:attrNameLst>
                                      </p:cBhvr>
                                      <p:tavLst>
                                        <p:tav tm="0">
                                          <p:val>
                                            <p:fltVal val="0"/>
                                          </p:val>
                                        </p:tav>
                                        <p:tav tm="100000">
                                          <p:val>
                                            <p:strVal val="#ppt_h"/>
                                          </p:val>
                                        </p:tav>
                                      </p:tavLst>
                                    </p:anim>
                                    <p:animEffect transition="in" filter="fade">
                                      <p:cBhvr>
                                        <p:cTn id="125" dur="500"/>
                                        <p:tgtEl>
                                          <p:spTgt spid="21"/>
                                        </p:tgtEl>
                                      </p:cBhvr>
                                    </p:animEffect>
                                  </p:childTnLst>
                                </p:cTn>
                              </p:par>
                            </p:childTnLst>
                          </p:cTn>
                        </p:par>
                        <p:par>
                          <p:cTn id="126" fill="hold">
                            <p:stCondLst>
                              <p:cond delay="2500"/>
                            </p:stCondLst>
                            <p:childTnLst>
                              <p:par>
                                <p:cTn id="127" presetID="53" presetClass="entr" presetSubtype="16" fill="hold" grpId="0" nodeType="after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p:cTn id="129" dur="500" fill="hold"/>
                                        <p:tgtEl>
                                          <p:spTgt spid="22"/>
                                        </p:tgtEl>
                                        <p:attrNameLst>
                                          <p:attrName>ppt_w</p:attrName>
                                        </p:attrNameLst>
                                      </p:cBhvr>
                                      <p:tavLst>
                                        <p:tav tm="0">
                                          <p:val>
                                            <p:fltVal val="0"/>
                                          </p:val>
                                        </p:tav>
                                        <p:tav tm="100000">
                                          <p:val>
                                            <p:strVal val="#ppt_w"/>
                                          </p:val>
                                        </p:tav>
                                      </p:tavLst>
                                    </p:anim>
                                    <p:anim calcmode="lin" valueType="num">
                                      <p:cBhvr>
                                        <p:cTn id="130" dur="500" fill="hold"/>
                                        <p:tgtEl>
                                          <p:spTgt spid="22"/>
                                        </p:tgtEl>
                                        <p:attrNameLst>
                                          <p:attrName>ppt_h</p:attrName>
                                        </p:attrNameLst>
                                      </p:cBhvr>
                                      <p:tavLst>
                                        <p:tav tm="0">
                                          <p:val>
                                            <p:fltVal val="0"/>
                                          </p:val>
                                        </p:tav>
                                        <p:tav tm="100000">
                                          <p:val>
                                            <p:strVal val="#ppt_h"/>
                                          </p:val>
                                        </p:tav>
                                      </p:tavLst>
                                    </p:anim>
                                    <p:animEffect transition="in" filter="fade">
                                      <p:cBhvr>
                                        <p:cTn id="131" dur="500"/>
                                        <p:tgtEl>
                                          <p:spTgt spid="22"/>
                                        </p:tgtEl>
                                      </p:cBhvr>
                                    </p:animEffect>
                                  </p:childTnLst>
                                </p:cTn>
                              </p:par>
                            </p:childTnLst>
                          </p:cTn>
                        </p:par>
                        <p:par>
                          <p:cTn id="132" fill="hold">
                            <p:stCondLst>
                              <p:cond delay="3000"/>
                            </p:stCondLst>
                            <p:childTnLst>
                              <p:par>
                                <p:cTn id="133" presetID="42" presetClass="entr" presetSubtype="0" fill="hold" grpId="0" nodeType="afterEffect">
                                  <p:stCondLst>
                                    <p:cond delay="0"/>
                                  </p:stCondLst>
                                  <p:childTnLst>
                                    <p:set>
                                      <p:cBhvr>
                                        <p:cTn id="134" dur="1" fill="hold">
                                          <p:stCondLst>
                                            <p:cond delay="0"/>
                                          </p:stCondLst>
                                        </p:cTn>
                                        <p:tgtEl>
                                          <p:spTgt spid="20"/>
                                        </p:tgtEl>
                                        <p:attrNameLst>
                                          <p:attrName>style.visibility</p:attrName>
                                        </p:attrNameLst>
                                      </p:cBhvr>
                                      <p:to>
                                        <p:strVal val="visible"/>
                                      </p:to>
                                    </p:set>
                                    <p:animEffect transition="in" filter="fade">
                                      <p:cBhvr>
                                        <p:cTn id="135" dur="1000"/>
                                        <p:tgtEl>
                                          <p:spTgt spid="20"/>
                                        </p:tgtEl>
                                      </p:cBhvr>
                                    </p:animEffect>
                                    <p:anim calcmode="lin" valueType="num">
                                      <p:cBhvr>
                                        <p:cTn id="136" dur="1000" fill="hold"/>
                                        <p:tgtEl>
                                          <p:spTgt spid="20"/>
                                        </p:tgtEl>
                                        <p:attrNameLst>
                                          <p:attrName>ppt_x</p:attrName>
                                        </p:attrNameLst>
                                      </p:cBhvr>
                                      <p:tavLst>
                                        <p:tav tm="0">
                                          <p:val>
                                            <p:strVal val="#ppt_x"/>
                                          </p:val>
                                        </p:tav>
                                        <p:tav tm="100000">
                                          <p:val>
                                            <p:strVal val="#ppt_x"/>
                                          </p:val>
                                        </p:tav>
                                      </p:tavLst>
                                    </p:anim>
                                    <p:anim calcmode="lin" valueType="num">
                                      <p:cBhvr>
                                        <p:cTn id="137" dur="1000" fill="hold"/>
                                        <p:tgtEl>
                                          <p:spTgt spid="20"/>
                                        </p:tgtEl>
                                        <p:attrNameLst>
                                          <p:attrName>ppt_y</p:attrName>
                                        </p:attrNameLst>
                                      </p:cBhvr>
                                      <p:tavLst>
                                        <p:tav tm="0">
                                          <p:val>
                                            <p:strVal val="#ppt_y+.1"/>
                                          </p:val>
                                        </p:tav>
                                        <p:tav tm="100000">
                                          <p:val>
                                            <p:strVal val="#ppt_y"/>
                                          </p:val>
                                        </p:tav>
                                      </p:tavLst>
                                    </p:anim>
                                  </p:childTnLst>
                                </p:cTn>
                              </p:par>
                            </p:childTnLst>
                          </p:cTn>
                        </p:par>
                        <p:par>
                          <p:cTn id="138" fill="hold">
                            <p:stCondLst>
                              <p:cond delay="4000"/>
                            </p:stCondLst>
                            <p:childTnLst>
                              <p:par>
                                <p:cTn id="139" presetID="22" presetClass="entr" presetSubtype="8" fill="hold" nodeType="afterEffect">
                                  <p:stCondLst>
                                    <p:cond delay="0"/>
                                  </p:stCondLst>
                                  <p:childTnLst>
                                    <p:set>
                                      <p:cBhvr>
                                        <p:cTn id="140" dur="1" fill="hold">
                                          <p:stCondLst>
                                            <p:cond delay="0"/>
                                          </p:stCondLst>
                                        </p:cTn>
                                        <p:tgtEl>
                                          <p:spTgt spid="44"/>
                                        </p:tgtEl>
                                        <p:attrNameLst>
                                          <p:attrName>style.visibility</p:attrName>
                                        </p:attrNameLst>
                                      </p:cBhvr>
                                      <p:to>
                                        <p:strVal val="visible"/>
                                      </p:to>
                                    </p:set>
                                    <p:animEffect transition="in" filter="wipe(left)">
                                      <p:cBhvr>
                                        <p:cTn id="14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animBg="1"/>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短期盈利计划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肘形连接符 23"/>
          <p:cNvCxnSpPr/>
          <p:nvPr/>
        </p:nvCxnSpPr>
        <p:spPr>
          <a:xfrm flipV="1">
            <a:off x="3721323" y="2130574"/>
            <a:ext cx="2909448" cy="903508"/>
          </a:xfrm>
          <a:prstGeom prst="bentConnector3">
            <a:avLst>
              <a:gd name="adj1" fmla="val 50000"/>
            </a:avLst>
          </a:prstGeom>
          <a:ln w="9525" cap="rnd">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肘形连接符 24"/>
          <p:cNvCxnSpPr/>
          <p:nvPr/>
        </p:nvCxnSpPr>
        <p:spPr>
          <a:xfrm>
            <a:off x="3721323" y="3356992"/>
            <a:ext cx="3096344" cy="812358"/>
          </a:xfrm>
          <a:prstGeom prst="bentConnector3">
            <a:avLst>
              <a:gd name="adj1" fmla="val 50000"/>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肘形连接符 25"/>
          <p:cNvCxnSpPr>
            <a:endCxn id="36" idx="2"/>
          </p:cNvCxnSpPr>
          <p:nvPr/>
        </p:nvCxnSpPr>
        <p:spPr>
          <a:xfrm flipV="1">
            <a:off x="4340267" y="3134854"/>
            <a:ext cx="2655240" cy="567614"/>
          </a:xfrm>
          <a:prstGeom prst="bentConnector3">
            <a:avLst>
              <a:gd name="adj1" fmla="val 50000"/>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肘形连接符 26"/>
          <p:cNvCxnSpPr>
            <a:endCxn id="48" idx="2"/>
          </p:cNvCxnSpPr>
          <p:nvPr/>
        </p:nvCxnSpPr>
        <p:spPr>
          <a:xfrm>
            <a:off x="4297387" y="4005064"/>
            <a:ext cx="2698120" cy="1146014"/>
          </a:xfrm>
          <a:prstGeom prst="bentConnector3">
            <a:avLst>
              <a:gd name="adj1" fmla="val 23685"/>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745553" y="2881495"/>
            <a:ext cx="2766200" cy="1212311"/>
            <a:chOff x="1591195" y="3531392"/>
            <a:chExt cx="1721136" cy="774463"/>
          </a:xfrm>
          <a:effectLst>
            <a:outerShdw blurRad="444500" dist="254000" dir="8100000" algn="tr" rotWithShape="0">
              <a:prstClr val="black">
                <a:alpha val="50000"/>
              </a:prstClr>
            </a:outerShdw>
          </a:effectLst>
        </p:grpSpPr>
        <p:sp>
          <p:nvSpPr>
            <p:cNvPr id="18"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9"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20" name="KSO_Shape"/>
          <p:cNvSpPr/>
          <p:nvPr/>
        </p:nvSpPr>
        <p:spPr bwMode="auto">
          <a:xfrm>
            <a:off x="2683259" y="3255265"/>
            <a:ext cx="634342" cy="634342"/>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a:defRPr/>
            </a:pPr>
            <a:endParaRPr lang="zh-CN" altLang="en-US" sz="2000">
              <a:latin typeface="微软雅黑" panose="020B0503020204020204" pitchFamily="34" charset="-122"/>
              <a:ea typeface="微软雅黑" panose="020B0503020204020204" pitchFamily="34" charset="-122"/>
            </a:endParaRPr>
          </a:p>
        </p:txBody>
      </p:sp>
      <p:sp>
        <p:nvSpPr>
          <p:cNvPr id="22" name="矩形 21"/>
          <p:cNvSpPr/>
          <p:nvPr/>
        </p:nvSpPr>
        <p:spPr>
          <a:xfrm>
            <a:off x="2497874" y="4464444"/>
            <a:ext cx="1551767" cy="369324"/>
          </a:xfrm>
          <a:prstGeom prst="rect">
            <a:avLst/>
          </a:prstGeom>
        </p:spPr>
        <p:txBody>
          <a:bodyPr wrap="square" lIns="91431" tIns="45716" rIns="91431" bIns="45716">
            <a:spAutoFit/>
          </a:bodyPr>
          <a:lstStyle/>
          <a:p>
            <a:r>
              <a:rPr lang="zh-CN" altLang="en-US" b="1" dirty="0">
                <a:latin typeface="微软雅黑" panose="020B0503020204020204" pitchFamily="34" charset="-122"/>
                <a:ea typeface="微软雅黑" panose="020B0503020204020204" pitchFamily="34" charset="-122"/>
              </a:rPr>
              <a:t>添加标题</a:t>
            </a:r>
            <a:endParaRPr lang="en-US" altLang="zh-CN" b="1" dirty="0">
              <a:latin typeface="微软雅黑" panose="020B0503020204020204" pitchFamily="34" charset="-122"/>
              <a:ea typeface="微软雅黑" panose="020B0503020204020204" pitchFamily="34" charset="-122"/>
            </a:endParaRPr>
          </a:p>
        </p:txBody>
      </p:sp>
      <p:sp>
        <p:nvSpPr>
          <p:cNvPr id="23" name="矩形 47"/>
          <p:cNvSpPr>
            <a:spLocks noChangeArrowheads="1"/>
          </p:cNvSpPr>
          <p:nvPr/>
        </p:nvSpPr>
        <p:spPr bwMode="auto">
          <a:xfrm>
            <a:off x="1849115" y="4837693"/>
            <a:ext cx="2493107"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smtClean="0">
                <a:sym typeface="微软雅黑" panose="020B0503020204020204" pitchFamily="34" charset="-122"/>
              </a:rPr>
              <a:t>在此</a:t>
            </a:r>
            <a:r>
              <a:rPr lang="zh-CN" altLang="en-US" sz="1400" dirty="0">
                <a:sym typeface="微软雅黑" panose="020B0503020204020204" pitchFamily="34" charset="-122"/>
              </a:rPr>
              <a:t>录入上述图表的描述说明，在此录入上述图表的描述说明。</a:t>
            </a:r>
          </a:p>
        </p:txBody>
      </p:sp>
      <p:grpSp>
        <p:nvGrpSpPr>
          <p:cNvPr id="28" name="组合 27"/>
          <p:cNvGrpSpPr/>
          <p:nvPr/>
        </p:nvGrpSpPr>
        <p:grpSpPr>
          <a:xfrm>
            <a:off x="6505696" y="1740296"/>
            <a:ext cx="763762" cy="763762"/>
            <a:chOff x="304800" y="673100"/>
            <a:chExt cx="4000500" cy="4000500"/>
          </a:xfrm>
          <a:effectLst>
            <a:outerShdw blurRad="317500" dist="1905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标题 11"/>
          <p:cNvSpPr txBox="1"/>
          <p:nvPr/>
        </p:nvSpPr>
        <p:spPr>
          <a:xfrm>
            <a:off x="6457627" y="1844824"/>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01</a:t>
            </a:r>
            <a:endParaRPr lang="zh-CN" altLang="en-US" sz="3200" dirty="0">
              <a:latin typeface="Impact MT Std" pitchFamily="34" charset="0"/>
              <a:ea typeface="微软雅黑" panose="020B0503020204020204" pitchFamily="34" charset="-122"/>
            </a:endParaRPr>
          </a:p>
        </p:txBody>
      </p:sp>
      <p:sp>
        <p:nvSpPr>
          <p:cNvPr id="32" name="标题 11"/>
          <p:cNvSpPr txBox="1"/>
          <p:nvPr/>
        </p:nvSpPr>
        <p:spPr>
          <a:xfrm>
            <a:off x="7352638" y="1979712"/>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3" name="标题 11"/>
          <p:cNvSpPr txBox="1"/>
          <p:nvPr/>
        </p:nvSpPr>
        <p:spPr>
          <a:xfrm>
            <a:off x="7321723" y="162880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6978837" y="2752972"/>
            <a:ext cx="763762" cy="763762"/>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标题 11"/>
          <p:cNvSpPr txBox="1"/>
          <p:nvPr/>
        </p:nvSpPr>
        <p:spPr>
          <a:xfrm>
            <a:off x="6930768" y="2857500"/>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02</a:t>
            </a:r>
            <a:endParaRPr lang="zh-CN" altLang="en-US" sz="3200" dirty="0">
              <a:latin typeface="Impact MT Std" pitchFamily="34" charset="0"/>
              <a:ea typeface="微软雅黑" panose="020B0503020204020204" pitchFamily="34" charset="-122"/>
            </a:endParaRPr>
          </a:p>
        </p:txBody>
      </p:sp>
      <p:sp>
        <p:nvSpPr>
          <p:cNvPr id="38" name="标题 11"/>
          <p:cNvSpPr txBox="1"/>
          <p:nvPr/>
        </p:nvSpPr>
        <p:spPr>
          <a:xfrm>
            <a:off x="7825779" y="2992388"/>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9" name="标题 11"/>
          <p:cNvSpPr txBox="1"/>
          <p:nvPr/>
        </p:nvSpPr>
        <p:spPr>
          <a:xfrm>
            <a:off x="7794864" y="2641476"/>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grpSp>
        <p:nvGrpSpPr>
          <p:cNvPr id="40" name="组合 39"/>
          <p:cNvGrpSpPr/>
          <p:nvPr/>
        </p:nvGrpSpPr>
        <p:grpSpPr>
          <a:xfrm>
            <a:off x="6577704" y="3761084"/>
            <a:ext cx="763762" cy="763762"/>
            <a:chOff x="304800" y="673100"/>
            <a:chExt cx="4000500" cy="4000500"/>
          </a:xfrm>
          <a:effectLst>
            <a:outerShdw blurRad="317500" dist="1905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标题 11"/>
          <p:cNvSpPr txBox="1"/>
          <p:nvPr/>
        </p:nvSpPr>
        <p:spPr>
          <a:xfrm>
            <a:off x="6529635" y="3865612"/>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03</a:t>
            </a:r>
            <a:endParaRPr lang="zh-CN" altLang="en-US" sz="3200" dirty="0">
              <a:latin typeface="Impact MT Std" pitchFamily="34" charset="0"/>
              <a:ea typeface="微软雅黑" panose="020B0503020204020204" pitchFamily="34" charset="-122"/>
            </a:endParaRPr>
          </a:p>
        </p:txBody>
      </p:sp>
      <p:sp>
        <p:nvSpPr>
          <p:cNvPr id="44" name="标题 11"/>
          <p:cNvSpPr txBox="1"/>
          <p:nvPr/>
        </p:nvSpPr>
        <p:spPr>
          <a:xfrm>
            <a:off x="7424646" y="4000500"/>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45" name="标题 11"/>
          <p:cNvSpPr txBox="1"/>
          <p:nvPr/>
        </p:nvSpPr>
        <p:spPr>
          <a:xfrm>
            <a:off x="7393731" y="3649588"/>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grpSp>
        <p:nvGrpSpPr>
          <p:cNvPr id="46" name="组合 45"/>
          <p:cNvGrpSpPr/>
          <p:nvPr/>
        </p:nvGrpSpPr>
        <p:grpSpPr>
          <a:xfrm>
            <a:off x="6978837" y="4769196"/>
            <a:ext cx="763762" cy="76376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标题 11"/>
          <p:cNvSpPr txBox="1"/>
          <p:nvPr/>
        </p:nvSpPr>
        <p:spPr>
          <a:xfrm>
            <a:off x="6930768" y="4873724"/>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04</a:t>
            </a:r>
            <a:endParaRPr lang="zh-CN" altLang="en-US" sz="3200" dirty="0">
              <a:latin typeface="Impact MT Std" pitchFamily="34" charset="0"/>
              <a:ea typeface="微软雅黑" panose="020B0503020204020204" pitchFamily="34" charset="-122"/>
            </a:endParaRPr>
          </a:p>
        </p:txBody>
      </p:sp>
      <p:sp>
        <p:nvSpPr>
          <p:cNvPr id="50" name="标题 11"/>
          <p:cNvSpPr txBox="1"/>
          <p:nvPr/>
        </p:nvSpPr>
        <p:spPr>
          <a:xfrm>
            <a:off x="7825779" y="5008612"/>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51" name="标题 11"/>
          <p:cNvSpPr txBox="1"/>
          <p:nvPr/>
        </p:nvSpPr>
        <p:spPr>
          <a:xfrm>
            <a:off x="7794864" y="465770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cxnSp>
        <p:nvCxnSpPr>
          <p:cNvPr id="57" name="直接连接符 56"/>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2" presetClass="entr" presetSubtype="4" fill="hold" grpId="0" nodeType="withEffect">
                                  <p:stCondLst>
                                    <p:cond delay="50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fill="hold"/>
                                        <p:tgtEl>
                                          <p:spTgt spid="22"/>
                                        </p:tgtEl>
                                        <p:attrNameLst>
                                          <p:attrName>ppt_x</p:attrName>
                                        </p:attrNameLst>
                                      </p:cBhvr>
                                      <p:tavLst>
                                        <p:tav tm="0">
                                          <p:val>
                                            <p:strVal val="#ppt_x"/>
                                          </p:val>
                                        </p:tav>
                                        <p:tav tm="100000">
                                          <p:val>
                                            <p:strVal val="#ppt_x"/>
                                          </p:val>
                                        </p:tav>
                                      </p:tavLst>
                                    </p:anim>
                                    <p:anim calcmode="lin" valueType="num">
                                      <p:cBhvr additive="base">
                                        <p:cTn id="27" dur="5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ppt_x"/>
                                          </p:val>
                                        </p:tav>
                                        <p:tav tm="100000">
                                          <p:val>
                                            <p:strVal val="#ppt_x"/>
                                          </p:val>
                                        </p:tav>
                                      </p:tavLst>
                                    </p:anim>
                                    <p:anim calcmode="lin" valueType="num">
                                      <p:cBhvr additive="base">
                                        <p:cTn id="31" dur="500" fill="hold"/>
                                        <p:tgtEl>
                                          <p:spTgt spid="23"/>
                                        </p:tgtEl>
                                        <p:attrNameLst>
                                          <p:attrName>ppt_y</p:attrName>
                                        </p:attrNameLst>
                                      </p:cBhvr>
                                      <p:tavLst>
                                        <p:tav tm="0">
                                          <p:val>
                                            <p:strVal val="1+#ppt_h/2"/>
                                          </p:val>
                                        </p:tav>
                                        <p:tav tm="100000">
                                          <p:val>
                                            <p:strVal val="#ppt_y"/>
                                          </p:val>
                                        </p:tav>
                                      </p:tavLst>
                                    </p:anim>
                                  </p:childTnLst>
                                </p:cTn>
                              </p:par>
                            </p:childTnLst>
                          </p:cTn>
                        </p:par>
                        <p:par>
                          <p:cTn id="32" fill="hold">
                            <p:stCondLst>
                              <p:cond delay="1000"/>
                            </p:stCondLst>
                            <p:childTnLst>
                              <p:par>
                                <p:cTn id="33" presetID="22" presetClass="entr" presetSubtype="4"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par>
                          <p:cTn id="36" fill="hold">
                            <p:stCondLst>
                              <p:cond delay="1500"/>
                            </p:stCondLst>
                            <p:childTnLst>
                              <p:par>
                                <p:cTn id="37" presetID="22" presetClass="entr" presetSubtype="4"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childTnLst>
                          </p:cTn>
                        </p:par>
                        <p:par>
                          <p:cTn id="40" fill="hold">
                            <p:stCondLst>
                              <p:cond delay="2000"/>
                            </p:stCondLst>
                            <p:childTnLst>
                              <p:par>
                                <p:cTn id="41" presetID="22" presetClass="entr" presetSubtype="8"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childTnLst>
                          </p:cTn>
                        </p:par>
                        <p:par>
                          <p:cTn id="44" fill="hold">
                            <p:stCondLst>
                              <p:cond delay="250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par>
                                <p:cTn id="48" presetID="1" presetClass="entr" presetSubtype="0" fill="hold" nodeType="withEffect">
                                  <p:stCondLst>
                                    <p:cond delay="500"/>
                                  </p:stCondLst>
                                  <p:childTnLst>
                                    <p:set>
                                      <p:cBhvr>
                                        <p:cTn id="49" dur="1" fill="hold">
                                          <p:stCondLst>
                                            <p:cond delay="0"/>
                                          </p:stCondLst>
                                        </p:cTn>
                                        <p:tgtEl>
                                          <p:spTgt spid="28"/>
                                        </p:tgtEl>
                                        <p:attrNameLst>
                                          <p:attrName>style.visibility</p:attrName>
                                        </p:attrNameLst>
                                      </p:cBhvr>
                                      <p:to>
                                        <p:strVal val="visible"/>
                                      </p:to>
                                    </p:set>
                                  </p:childTnLst>
                                </p:cTn>
                              </p:par>
                              <p:par>
                                <p:cTn id="50" presetID="53" presetClass="entr" presetSubtype="16" fill="hold" nodeType="withEffect">
                                  <p:stCondLst>
                                    <p:cond delay="500"/>
                                  </p:stCondLst>
                                  <p:childTnLst>
                                    <p:set>
                                      <p:cBhvr>
                                        <p:cTn id="51" dur="1" fill="hold">
                                          <p:stCondLst>
                                            <p:cond delay="0"/>
                                          </p:stCondLst>
                                        </p:cTn>
                                        <p:tgtEl>
                                          <p:spTgt spid="28"/>
                                        </p:tgtEl>
                                        <p:attrNameLst>
                                          <p:attrName>style.visibility</p:attrName>
                                        </p:attrNameLst>
                                      </p:cBhvr>
                                      <p:to>
                                        <p:strVal val="visible"/>
                                      </p:to>
                                    </p:set>
                                    <p:anim calcmode="lin" valueType="num">
                                      <p:cBhvr>
                                        <p:cTn id="52" dur="1000" fill="hold"/>
                                        <p:tgtEl>
                                          <p:spTgt spid="28"/>
                                        </p:tgtEl>
                                        <p:attrNameLst>
                                          <p:attrName>ppt_w</p:attrName>
                                        </p:attrNameLst>
                                      </p:cBhvr>
                                      <p:tavLst>
                                        <p:tav tm="0">
                                          <p:val>
                                            <p:fltVal val="0"/>
                                          </p:val>
                                        </p:tav>
                                        <p:tav tm="100000">
                                          <p:val>
                                            <p:strVal val="#ppt_w"/>
                                          </p:val>
                                        </p:tav>
                                      </p:tavLst>
                                    </p:anim>
                                    <p:anim calcmode="lin" valueType="num">
                                      <p:cBhvr>
                                        <p:cTn id="53" dur="1000" fill="hold"/>
                                        <p:tgtEl>
                                          <p:spTgt spid="28"/>
                                        </p:tgtEl>
                                        <p:attrNameLst>
                                          <p:attrName>ppt_h</p:attrName>
                                        </p:attrNameLst>
                                      </p:cBhvr>
                                      <p:tavLst>
                                        <p:tav tm="0">
                                          <p:val>
                                            <p:fltVal val="0"/>
                                          </p:val>
                                        </p:tav>
                                        <p:tav tm="100000">
                                          <p:val>
                                            <p:strVal val="#ppt_h"/>
                                          </p:val>
                                        </p:tav>
                                      </p:tavLst>
                                    </p:anim>
                                    <p:animEffect transition="in" filter="fade">
                                      <p:cBhvr>
                                        <p:cTn id="54" dur="1000"/>
                                        <p:tgtEl>
                                          <p:spTgt spid="28"/>
                                        </p:tgtEl>
                                      </p:cBhvr>
                                    </p:animEffect>
                                  </p:childTnLst>
                                </p:cTn>
                              </p:par>
                              <p:par>
                                <p:cTn id="55" presetID="64" presetClass="path" presetSubtype="0" fill="hold" nodeType="withEffect">
                                  <p:stCondLst>
                                    <p:cond delay="500"/>
                                  </p:stCondLst>
                                  <p:childTnLst>
                                    <p:animMotion origin="layout" path="M 4.4657E-6 3.7037E-6 L -0.71249 -0.67223 " pathEditMode="relative" rAng="0" ptsTypes="AA">
                                      <p:cBhvr>
                                        <p:cTn id="56" dur="1000" spd="-100000" fill="hold"/>
                                        <p:tgtEl>
                                          <p:spTgt spid="28"/>
                                        </p:tgtEl>
                                        <p:attrNameLst>
                                          <p:attrName>ppt_x</p:attrName>
                                          <p:attrName>ppt_y</p:attrName>
                                        </p:attrNameLst>
                                      </p:cBhvr>
                                      <p:rCtr x="-35624" y="-33611"/>
                                    </p:animMotion>
                                  </p:childTnLst>
                                </p:cTn>
                              </p:par>
                              <p:par>
                                <p:cTn id="57" presetID="42" presetClass="entr" presetSubtype="0" fill="hold" grpId="0" nodeType="withEffect">
                                  <p:stCondLst>
                                    <p:cond delay="50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1000"/>
                                        <p:tgtEl>
                                          <p:spTgt spid="31"/>
                                        </p:tgtEl>
                                      </p:cBhvr>
                                    </p:animEffect>
                                    <p:anim calcmode="lin" valueType="num">
                                      <p:cBhvr>
                                        <p:cTn id="60" dur="1000" fill="hold"/>
                                        <p:tgtEl>
                                          <p:spTgt spid="31"/>
                                        </p:tgtEl>
                                        <p:attrNameLst>
                                          <p:attrName>ppt_x</p:attrName>
                                        </p:attrNameLst>
                                      </p:cBhvr>
                                      <p:tavLst>
                                        <p:tav tm="0">
                                          <p:val>
                                            <p:strVal val="#ppt_x"/>
                                          </p:val>
                                        </p:tav>
                                        <p:tav tm="100000">
                                          <p:val>
                                            <p:strVal val="#ppt_x"/>
                                          </p:val>
                                        </p:tav>
                                      </p:tavLst>
                                    </p:anim>
                                    <p:anim calcmode="lin" valueType="num">
                                      <p:cBhvr>
                                        <p:cTn id="61" dur="1000" fill="hold"/>
                                        <p:tgtEl>
                                          <p:spTgt spid="3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1000"/>
                                        <p:tgtEl>
                                          <p:spTgt spid="32"/>
                                        </p:tgtEl>
                                      </p:cBhvr>
                                    </p:animEffect>
                                    <p:anim calcmode="lin" valueType="num">
                                      <p:cBhvr>
                                        <p:cTn id="65" dur="1000" fill="hold"/>
                                        <p:tgtEl>
                                          <p:spTgt spid="32"/>
                                        </p:tgtEl>
                                        <p:attrNameLst>
                                          <p:attrName>ppt_x</p:attrName>
                                        </p:attrNameLst>
                                      </p:cBhvr>
                                      <p:tavLst>
                                        <p:tav tm="0">
                                          <p:val>
                                            <p:strVal val="#ppt_x"/>
                                          </p:val>
                                        </p:tav>
                                        <p:tav tm="100000">
                                          <p:val>
                                            <p:strVal val="#ppt_x"/>
                                          </p:val>
                                        </p:tav>
                                      </p:tavLst>
                                    </p:anim>
                                    <p:anim calcmode="lin" valueType="num">
                                      <p:cBhvr>
                                        <p:cTn id="66" dur="1000" fill="hold"/>
                                        <p:tgtEl>
                                          <p:spTgt spid="3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1000"/>
                                        <p:tgtEl>
                                          <p:spTgt spid="33"/>
                                        </p:tgtEl>
                                      </p:cBhvr>
                                    </p:animEffect>
                                    <p:anim calcmode="lin" valueType="num">
                                      <p:cBhvr>
                                        <p:cTn id="70" dur="1000" fill="hold"/>
                                        <p:tgtEl>
                                          <p:spTgt spid="33"/>
                                        </p:tgtEl>
                                        <p:attrNameLst>
                                          <p:attrName>ppt_x</p:attrName>
                                        </p:attrNameLst>
                                      </p:cBhvr>
                                      <p:tavLst>
                                        <p:tav tm="0">
                                          <p:val>
                                            <p:strVal val="#ppt_x"/>
                                          </p:val>
                                        </p:tav>
                                        <p:tav tm="100000">
                                          <p:val>
                                            <p:strVal val="#ppt_x"/>
                                          </p:val>
                                        </p:tav>
                                      </p:tavLst>
                                    </p:anim>
                                    <p:anim calcmode="lin" valueType="num">
                                      <p:cBhvr>
                                        <p:cTn id="71" dur="1000" fill="hold"/>
                                        <p:tgtEl>
                                          <p:spTgt spid="33"/>
                                        </p:tgtEl>
                                        <p:attrNameLst>
                                          <p:attrName>ppt_y</p:attrName>
                                        </p:attrNameLst>
                                      </p:cBhvr>
                                      <p:tavLst>
                                        <p:tav tm="0">
                                          <p:val>
                                            <p:strVal val="#ppt_y+.1"/>
                                          </p:val>
                                        </p:tav>
                                        <p:tav tm="100000">
                                          <p:val>
                                            <p:strVal val="#ppt_y"/>
                                          </p:val>
                                        </p:tav>
                                      </p:tavLst>
                                    </p:anim>
                                  </p:childTnLst>
                                </p:cTn>
                              </p:par>
                              <p:par>
                                <p:cTn id="72" presetID="1" presetClass="entr" presetSubtype="0" fill="hold" nodeType="withEffect">
                                  <p:stCondLst>
                                    <p:cond delay="500"/>
                                  </p:stCondLst>
                                  <p:childTnLst>
                                    <p:set>
                                      <p:cBhvr>
                                        <p:cTn id="73" dur="1" fill="hold">
                                          <p:stCondLst>
                                            <p:cond delay="0"/>
                                          </p:stCondLst>
                                        </p:cTn>
                                        <p:tgtEl>
                                          <p:spTgt spid="34"/>
                                        </p:tgtEl>
                                        <p:attrNameLst>
                                          <p:attrName>style.visibility</p:attrName>
                                        </p:attrNameLst>
                                      </p:cBhvr>
                                      <p:to>
                                        <p:strVal val="visible"/>
                                      </p:to>
                                    </p:set>
                                  </p:childTnLst>
                                </p:cTn>
                              </p:par>
                              <p:par>
                                <p:cTn id="74" presetID="53" presetClass="entr" presetSubtype="16" fill="hold" nodeType="withEffect">
                                  <p:stCondLst>
                                    <p:cond delay="50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Effect transition="in" filter="fade">
                                      <p:cBhvr>
                                        <p:cTn id="78" dur="1000"/>
                                        <p:tgtEl>
                                          <p:spTgt spid="34"/>
                                        </p:tgtEl>
                                      </p:cBhvr>
                                    </p:animEffect>
                                  </p:childTnLst>
                                </p:cTn>
                              </p:par>
                              <p:par>
                                <p:cTn id="79" presetID="64" presetClass="path" presetSubtype="0" fill="hold" nodeType="withEffect">
                                  <p:stCondLst>
                                    <p:cond delay="500"/>
                                  </p:stCondLst>
                                  <p:childTnLst>
                                    <p:animMotion origin="layout" path="M 4.4657E-6 3.7037E-6 L -0.71249 -0.67223 " pathEditMode="relative" rAng="0" ptsTypes="AA">
                                      <p:cBhvr>
                                        <p:cTn id="80" dur="1000" spd="-100000" fill="hold"/>
                                        <p:tgtEl>
                                          <p:spTgt spid="34"/>
                                        </p:tgtEl>
                                        <p:attrNameLst>
                                          <p:attrName>ppt_x</p:attrName>
                                          <p:attrName>ppt_y</p:attrName>
                                        </p:attrNameLst>
                                      </p:cBhvr>
                                      <p:rCtr x="-35624" y="-33611"/>
                                    </p:animMotion>
                                  </p:childTnLst>
                                </p:cTn>
                              </p:par>
                              <p:par>
                                <p:cTn id="81" presetID="42" presetClass="entr" presetSubtype="0" fill="hold" grpId="0" nodeType="withEffect">
                                  <p:stCondLst>
                                    <p:cond delay="5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1000"/>
                                        <p:tgtEl>
                                          <p:spTgt spid="37"/>
                                        </p:tgtEl>
                                      </p:cBhvr>
                                    </p:animEffect>
                                    <p:anim calcmode="lin" valueType="num">
                                      <p:cBhvr>
                                        <p:cTn id="84" dur="1000" fill="hold"/>
                                        <p:tgtEl>
                                          <p:spTgt spid="37"/>
                                        </p:tgtEl>
                                        <p:attrNameLst>
                                          <p:attrName>ppt_x</p:attrName>
                                        </p:attrNameLst>
                                      </p:cBhvr>
                                      <p:tavLst>
                                        <p:tav tm="0">
                                          <p:val>
                                            <p:strVal val="#ppt_x"/>
                                          </p:val>
                                        </p:tav>
                                        <p:tav tm="100000">
                                          <p:val>
                                            <p:strVal val="#ppt_x"/>
                                          </p:val>
                                        </p:tav>
                                      </p:tavLst>
                                    </p:anim>
                                    <p:anim calcmode="lin" valueType="num">
                                      <p:cBhvr>
                                        <p:cTn id="85" dur="1000" fill="hold"/>
                                        <p:tgtEl>
                                          <p:spTgt spid="3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500"/>
                                  </p:stCondLst>
                                  <p:childTnLst>
                                    <p:set>
                                      <p:cBhvr>
                                        <p:cTn id="87" dur="1" fill="hold">
                                          <p:stCondLst>
                                            <p:cond delay="0"/>
                                          </p:stCondLst>
                                        </p:cTn>
                                        <p:tgtEl>
                                          <p:spTgt spid="38"/>
                                        </p:tgtEl>
                                        <p:attrNameLst>
                                          <p:attrName>style.visibility</p:attrName>
                                        </p:attrNameLst>
                                      </p:cBhvr>
                                      <p:to>
                                        <p:strVal val="visible"/>
                                      </p:to>
                                    </p:set>
                                    <p:animEffect transition="in" filter="fade">
                                      <p:cBhvr>
                                        <p:cTn id="88" dur="1000"/>
                                        <p:tgtEl>
                                          <p:spTgt spid="38"/>
                                        </p:tgtEl>
                                      </p:cBhvr>
                                    </p:animEffect>
                                    <p:anim calcmode="lin" valueType="num">
                                      <p:cBhvr>
                                        <p:cTn id="89" dur="1000" fill="hold"/>
                                        <p:tgtEl>
                                          <p:spTgt spid="38"/>
                                        </p:tgtEl>
                                        <p:attrNameLst>
                                          <p:attrName>ppt_x</p:attrName>
                                        </p:attrNameLst>
                                      </p:cBhvr>
                                      <p:tavLst>
                                        <p:tav tm="0">
                                          <p:val>
                                            <p:strVal val="#ppt_x"/>
                                          </p:val>
                                        </p:tav>
                                        <p:tav tm="100000">
                                          <p:val>
                                            <p:strVal val="#ppt_x"/>
                                          </p:val>
                                        </p:tav>
                                      </p:tavLst>
                                    </p:anim>
                                    <p:anim calcmode="lin" valueType="num">
                                      <p:cBhvr>
                                        <p:cTn id="90" dur="1000" fill="hold"/>
                                        <p:tgtEl>
                                          <p:spTgt spid="38"/>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500"/>
                                  </p:stCondLst>
                                  <p:childTnLst>
                                    <p:set>
                                      <p:cBhvr>
                                        <p:cTn id="92" dur="1" fill="hold">
                                          <p:stCondLst>
                                            <p:cond delay="0"/>
                                          </p:stCondLst>
                                        </p:cTn>
                                        <p:tgtEl>
                                          <p:spTgt spid="39"/>
                                        </p:tgtEl>
                                        <p:attrNameLst>
                                          <p:attrName>style.visibility</p:attrName>
                                        </p:attrNameLst>
                                      </p:cBhvr>
                                      <p:to>
                                        <p:strVal val="visible"/>
                                      </p:to>
                                    </p:set>
                                    <p:animEffect transition="in" filter="fade">
                                      <p:cBhvr>
                                        <p:cTn id="93" dur="1000"/>
                                        <p:tgtEl>
                                          <p:spTgt spid="39"/>
                                        </p:tgtEl>
                                      </p:cBhvr>
                                    </p:animEffect>
                                    <p:anim calcmode="lin" valueType="num">
                                      <p:cBhvr>
                                        <p:cTn id="94" dur="1000" fill="hold"/>
                                        <p:tgtEl>
                                          <p:spTgt spid="39"/>
                                        </p:tgtEl>
                                        <p:attrNameLst>
                                          <p:attrName>ppt_x</p:attrName>
                                        </p:attrNameLst>
                                      </p:cBhvr>
                                      <p:tavLst>
                                        <p:tav tm="0">
                                          <p:val>
                                            <p:strVal val="#ppt_x"/>
                                          </p:val>
                                        </p:tav>
                                        <p:tav tm="100000">
                                          <p:val>
                                            <p:strVal val="#ppt_x"/>
                                          </p:val>
                                        </p:tav>
                                      </p:tavLst>
                                    </p:anim>
                                    <p:anim calcmode="lin" valueType="num">
                                      <p:cBhvr>
                                        <p:cTn id="95" dur="1000" fill="hold"/>
                                        <p:tgtEl>
                                          <p:spTgt spid="39"/>
                                        </p:tgtEl>
                                        <p:attrNameLst>
                                          <p:attrName>ppt_y</p:attrName>
                                        </p:attrNameLst>
                                      </p:cBhvr>
                                      <p:tavLst>
                                        <p:tav tm="0">
                                          <p:val>
                                            <p:strVal val="#ppt_y+.1"/>
                                          </p:val>
                                        </p:tav>
                                        <p:tav tm="100000">
                                          <p:val>
                                            <p:strVal val="#ppt_y"/>
                                          </p:val>
                                        </p:tav>
                                      </p:tavLst>
                                    </p:anim>
                                  </p:childTnLst>
                                </p:cTn>
                              </p:par>
                              <p:par>
                                <p:cTn id="96" presetID="1" presetClass="entr" presetSubtype="0" fill="hold" nodeType="withEffect">
                                  <p:stCondLst>
                                    <p:cond delay="500"/>
                                  </p:stCondLst>
                                  <p:childTnLst>
                                    <p:set>
                                      <p:cBhvr>
                                        <p:cTn id="97" dur="1" fill="hold">
                                          <p:stCondLst>
                                            <p:cond delay="0"/>
                                          </p:stCondLst>
                                        </p:cTn>
                                        <p:tgtEl>
                                          <p:spTgt spid="40"/>
                                        </p:tgtEl>
                                        <p:attrNameLst>
                                          <p:attrName>style.visibility</p:attrName>
                                        </p:attrNameLst>
                                      </p:cBhvr>
                                      <p:to>
                                        <p:strVal val="visible"/>
                                      </p:to>
                                    </p:set>
                                  </p:childTnLst>
                                </p:cTn>
                              </p:par>
                              <p:par>
                                <p:cTn id="98" presetID="53" presetClass="entr" presetSubtype="16" fill="hold" nodeType="withEffect">
                                  <p:stCondLst>
                                    <p:cond delay="500"/>
                                  </p:stCondLst>
                                  <p:childTnLst>
                                    <p:set>
                                      <p:cBhvr>
                                        <p:cTn id="99" dur="1" fill="hold">
                                          <p:stCondLst>
                                            <p:cond delay="0"/>
                                          </p:stCondLst>
                                        </p:cTn>
                                        <p:tgtEl>
                                          <p:spTgt spid="40"/>
                                        </p:tgtEl>
                                        <p:attrNameLst>
                                          <p:attrName>style.visibility</p:attrName>
                                        </p:attrNameLst>
                                      </p:cBhvr>
                                      <p:to>
                                        <p:strVal val="visible"/>
                                      </p:to>
                                    </p:set>
                                    <p:anim calcmode="lin" valueType="num">
                                      <p:cBhvr>
                                        <p:cTn id="100" dur="1000" fill="hold"/>
                                        <p:tgtEl>
                                          <p:spTgt spid="40"/>
                                        </p:tgtEl>
                                        <p:attrNameLst>
                                          <p:attrName>ppt_w</p:attrName>
                                        </p:attrNameLst>
                                      </p:cBhvr>
                                      <p:tavLst>
                                        <p:tav tm="0">
                                          <p:val>
                                            <p:fltVal val="0"/>
                                          </p:val>
                                        </p:tav>
                                        <p:tav tm="100000">
                                          <p:val>
                                            <p:strVal val="#ppt_w"/>
                                          </p:val>
                                        </p:tav>
                                      </p:tavLst>
                                    </p:anim>
                                    <p:anim calcmode="lin" valueType="num">
                                      <p:cBhvr>
                                        <p:cTn id="101" dur="1000" fill="hold"/>
                                        <p:tgtEl>
                                          <p:spTgt spid="40"/>
                                        </p:tgtEl>
                                        <p:attrNameLst>
                                          <p:attrName>ppt_h</p:attrName>
                                        </p:attrNameLst>
                                      </p:cBhvr>
                                      <p:tavLst>
                                        <p:tav tm="0">
                                          <p:val>
                                            <p:fltVal val="0"/>
                                          </p:val>
                                        </p:tav>
                                        <p:tav tm="100000">
                                          <p:val>
                                            <p:strVal val="#ppt_h"/>
                                          </p:val>
                                        </p:tav>
                                      </p:tavLst>
                                    </p:anim>
                                    <p:animEffect transition="in" filter="fade">
                                      <p:cBhvr>
                                        <p:cTn id="102" dur="1000"/>
                                        <p:tgtEl>
                                          <p:spTgt spid="40"/>
                                        </p:tgtEl>
                                      </p:cBhvr>
                                    </p:animEffect>
                                  </p:childTnLst>
                                </p:cTn>
                              </p:par>
                              <p:par>
                                <p:cTn id="103" presetID="64" presetClass="path" presetSubtype="0" fill="hold" nodeType="withEffect">
                                  <p:stCondLst>
                                    <p:cond delay="500"/>
                                  </p:stCondLst>
                                  <p:childTnLst>
                                    <p:animMotion origin="layout" path="M 0.00013 0.00116 L -0.7125 -0.67292 " pathEditMode="relative" rAng="0" ptsTypes="AA">
                                      <p:cBhvr>
                                        <p:cTn id="104" dur="1000" spd="-100000" fill="hold"/>
                                        <p:tgtEl>
                                          <p:spTgt spid="40"/>
                                        </p:tgtEl>
                                        <p:attrNameLst>
                                          <p:attrName>ppt_x</p:attrName>
                                          <p:attrName>ppt_y</p:attrName>
                                        </p:attrNameLst>
                                      </p:cBhvr>
                                      <p:rCtr x="-35638" y="-33704"/>
                                    </p:animMotion>
                                  </p:childTnLst>
                                </p:cTn>
                              </p:par>
                              <p:par>
                                <p:cTn id="105" presetID="42" presetClass="entr" presetSubtype="0" fill="hold" grpId="0" nodeType="withEffect">
                                  <p:stCondLst>
                                    <p:cond delay="500"/>
                                  </p:stCondLst>
                                  <p:childTnLst>
                                    <p:set>
                                      <p:cBhvr>
                                        <p:cTn id="106" dur="1" fill="hold">
                                          <p:stCondLst>
                                            <p:cond delay="0"/>
                                          </p:stCondLst>
                                        </p:cTn>
                                        <p:tgtEl>
                                          <p:spTgt spid="43"/>
                                        </p:tgtEl>
                                        <p:attrNameLst>
                                          <p:attrName>style.visibility</p:attrName>
                                        </p:attrNameLst>
                                      </p:cBhvr>
                                      <p:to>
                                        <p:strVal val="visible"/>
                                      </p:to>
                                    </p:set>
                                    <p:animEffect transition="in" filter="fade">
                                      <p:cBhvr>
                                        <p:cTn id="107" dur="1000"/>
                                        <p:tgtEl>
                                          <p:spTgt spid="43"/>
                                        </p:tgtEl>
                                      </p:cBhvr>
                                    </p:animEffect>
                                    <p:anim calcmode="lin" valueType="num">
                                      <p:cBhvr>
                                        <p:cTn id="108" dur="1000" fill="hold"/>
                                        <p:tgtEl>
                                          <p:spTgt spid="43"/>
                                        </p:tgtEl>
                                        <p:attrNameLst>
                                          <p:attrName>ppt_x</p:attrName>
                                        </p:attrNameLst>
                                      </p:cBhvr>
                                      <p:tavLst>
                                        <p:tav tm="0">
                                          <p:val>
                                            <p:strVal val="#ppt_x"/>
                                          </p:val>
                                        </p:tav>
                                        <p:tav tm="100000">
                                          <p:val>
                                            <p:strVal val="#ppt_x"/>
                                          </p:val>
                                        </p:tav>
                                      </p:tavLst>
                                    </p:anim>
                                    <p:anim calcmode="lin" valueType="num">
                                      <p:cBhvr>
                                        <p:cTn id="109" dur="1000" fill="hold"/>
                                        <p:tgtEl>
                                          <p:spTgt spid="43"/>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500"/>
                                  </p:stCondLst>
                                  <p:childTnLst>
                                    <p:set>
                                      <p:cBhvr>
                                        <p:cTn id="111" dur="1" fill="hold">
                                          <p:stCondLst>
                                            <p:cond delay="0"/>
                                          </p:stCondLst>
                                        </p:cTn>
                                        <p:tgtEl>
                                          <p:spTgt spid="44"/>
                                        </p:tgtEl>
                                        <p:attrNameLst>
                                          <p:attrName>style.visibility</p:attrName>
                                        </p:attrNameLst>
                                      </p:cBhvr>
                                      <p:to>
                                        <p:strVal val="visible"/>
                                      </p:to>
                                    </p:set>
                                    <p:animEffect transition="in" filter="fade">
                                      <p:cBhvr>
                                        <p:cTn id="112" dur="1000"/>
                                        <p:tgtEl>
                                          <p:spTgt spid="44"/>
                                        </p:tgtEl>
                                      </p:cBhvr>
                                    </p:animEffect>
                                    <p:anim calcmode="lin" valueType="num">
                                      <p:cBhvr>
                                        <p:cTn id="113" dur="1000" fill="hold"/>
                                        <p:tgtEl>
                                          <p:spTgt spid="44"/>
                                        </p:tgtEl>
                                        <p:attrNameLst>
                                          <p:attrName>ppt_x</p:attrName>
                                        </p:attrNameLst>
                                      </p:cBhvr>
                                      <p:tavLst>
                                        <p:tav tm="0">
                                          <p:val>
                                            <p:strVal val="#ppt_x"/>
                                          </p:val>
                                        </p:tav>
                                        <p:tav tm="100000">
                                          <p:val>
                                            <p:strVal val="#ppt_x"/>
                                          </p:val>
                                        </p:tav>
                                      </p:tavLst>
                                    </p:anim>
                                    <p:anim calcmode="lin" valueType="num">
                                      <p:cBhvr>
                                        <p:cTn id="114" dur="1000" fill="hold"/>
                                        <p:tgtEl>
                                          <p:spTgt spid="44"/>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50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1000"/>
                                        <p:tgtEl>
                                          <p:spTgt spid="45"/>
                                        </p:tgtEl>
                                      </p:cBhvr>
                                    </p:animEffect>
                                    <p:anim calcmode="lin" valueType="num">
                                      <p:cBhvr>
                                        <p:cTn id="118" dur="1000" fill="hold"/>
                                        <p:tgtEl>
                                          <p:spTgt spid="45"/>
                                        </p:tgtEl>
                                        <p:attrNameLst>
                                          <p:attrName>ppt_x</p:attrName>
                                        </p:attrNameLst>
                                      </p:cBhvr>
                                      <p:tavLst>
                                        <p:tav tm="0">
                                          <p:val>
                                            <p:strVal val="#ppt_x"/>
                                          </p:val>
                                        </p:tav>
                                        <p:tav tm="100000">
                                          <p:val>
                                            <p:strVal val="#ppt_x"/>
                                          </p:val>
                                        </p:tav>
                                      </p:tavLst>
                                    </p:anim>
                                    <p:anim calcmode="lin" valueType="num">
                                      <p:cBhvr>
                                        <p:cTn id="119" dur="1000" fill="hold"/>
                                        <p:tgtEl>
                                          <p:spTgt spid="45"/>
                                        </p:tgtEl>
                                        <p:attrNameLst>
                                          <p:attrName>ppt_y</p:attrName>
                                        </p:attrNameLst>
                                      </p:cBhvr>
                                      <p:tavLst>
                                        <p:tav tm="0">
                                          <p:val>
                                            <p:strVal val="#ppt_y+.1"/>
                                          </p:val>
                                        </p:tav>
                                        <p:tav tm="100000">
                                          <p:val>
                                            <p:strVal val="#ppt_y"/>
                                          </p:val>
                                        </p:tav>
                                      </p:tavLst>
                                    </p:anim>
                                  </p:childTnLst>
                                </p:cTn>
                              </p:par>
                              <p:par>
                                <p:cTn id="120" presetID="1" presetClass="entr" presetSubtype="0" fill="hold" nodeType="withEffect">
                                  <p:stCondLst>
                                    <p:cond delay="500"/>
                                  </p:stCondLst>
                                  <p:childTnLst>
                                    <p:set>
                                      <p:cBhvr>
                                        <p:cTn id="121" dur="1" fill="hold">
                                          <p:stCondLst>
                                            <p:cond delay="0"/>
                                          </p:stCondLst>
                                        </p:cTn>
                                        <p:tgtEl>
                                          <p:spTgt spid="46"/>
                                        </p:tgtEl>
                                        <p:attrNameLst>
                                          <p:attrName>style.visibility</p:attrName>
                                        </p:attrNameLst>
                                      </p:cBhvr>
                                      <p:to>
                                        <p:strVal val="visible"/>
                                      </p:to>
                                    </p:set>
                                  </p:childTnLst>
                                </p:cTn>
                              </p:par>
                              <p:par>
                                <p:cTn id="122" presetID="53" presetClass="entr" presetSubtype="16" fill="hold" nodeType="withEffect">
                                  <p:stCondLst>
                                    <p:cond delay="500"/>
                                  </p:stCondLst>
                                  <p:childTnLst>
                                    <p:set>
                                      <p:cBhvr>
                                        <p:cTn id="123" dur="1" fill="hold">
                                          <p:stCondLst>
                                            <p:cond delay="0"/>
                                          </p:stCondLst>
                                        </p:cTn>
                                        <p:tgtEl>
                                          <p:spTgt spid="46"/>
                                        </p:tgtEl>
                                        <p:attrNameLst>
                                          <p:attrName>style.visibility</p:attrName>
                                        </p:attrNameLst>
                                      </p:cBhvr>
                                      <p:to>
                                        <p:strVal val="visible"/>
                                      </p:to>
                                    </p:set>
                                    <p:anim calcmode="lin" valueType="num">
                                      <p:cBhvr>
                                        <p:cTn id="124" dur="1000" fill="hold"/>
                                        <p:tgtEl>
                                          <p:spTgt spid="46"/>
                                        </p:tgtEl>
                                        <p:attrNameLst>
                                          <p:attrName>ppt_w</p:attrName>
                                        </p:attrNameLst>
                                      </p:cBhvr>
                                      <p:tavLst>
                                        <p:tav tm="0">
                                          <p:val>
                                            <p:fltVal val="0"/>
                                          </p:val>
                                        </p:tav>
                                        <p:tav tm="100000">
                                          <p:val>
                                            <p:strVal val="#ppt_w"/>
                                          </p:val>
                                        </p:tav>
                                      </p:tavLst>
                                    </p:anim>
                                    <p:anim calcmode="lin" valueType="num">
                                      <p:cBhvr>
                                        <p:cTn id="125" dur="1000" fill="hold"/>
                                        <p:tgtEl>
                                          <p:spTgt spid="46"/>
                                        </p:tgtEl>
                                        <p:attrNameLst>
                                          <p:attrName>ppt_h</p:attrName>
                                        </p:attrNameLst>
                                      </p:cBhvr>
                                      <p:tavLst>
                                        <p:tav tm="0">
                                          <p:val>
                                            <p:fltVal val="0"/>
                                          </p:val>
                                        </p:tav>
                                        <p:tav tm="100000">
                                          <p:val>
                                            <p:strVal val="#ppt_h"/>
                                          </p:val>
                                        </p:tav>
                                      </p:tavLst>
                                    </p:anim>
                                    <p:animEffect transition="in" filter="fade">
                                      <p:cBhvr>
                                        <p:cTn id="126" dur="1000"/>
                                        <p:tgtEl>
                                          <p:spTgt spid="46"/>
                                        </p:tgtEl>
                                      </p:cBhvr>
                                    </p:animEffect>
                                  </p:childTnLst>
                                </p:cTn>
                              </p:par>
                              <p:par>
                                <p:cTn id="127" presetID="64" presetClass="path" presetSubtype="0" fill="hold" nodeType="withEffect">
                                  <p:stCondLst>
                                    <p:cond delay="500"/>
                                  </p:stCondLst>
                                  <p:childTnLst>
                                    <p:animMotion origin="layout" path="M 4.4657E-6 3.7037E-6 L -0.71249 -0.67223 " pathEditMode="relative" rAng="0" ptsTypes="AA">
                                      <p:cBhvr>
                                        <p:cTn id="128" dur="1000" spd="-100000" fill="hold"/>
                                        <p:tgtEl>
                                          <p:spTgt spid="46"/>
                                        </p:tgtEl>
                                        <p:attrNameLst>
                                          <p:attrName>ppt_x</p:attrName>
                                          <p:attrName>ppt_y</p:attrName>
                                        </p:attrNameLst>
                                      </p:cBhvr>
                                      <p:rCtr x="-35624" y="-33611"/>
                                    </p:animMotion>
                                  </p:childTnLst>
                                </p:cTn>
                              </p:par>
                              <p:par>
                                <p:cTn id="129" presetID="42" presetClass="entr" presetSubtype="0" fill="hold" grpId="0" nodeType="withEffect">
                                  <p:stCondLst>
                                    <p:cond delay="500"/>
                                  </p:stCondLst>
                                  <p:childTnLst>
                                    <p:set>
                                      <p:cBhvr>
                                        <p:cTn id="130" dur="1" fill="hold">
                                          <p:stCondLst>
                                            <p:cond delay="0"/>
                                          </p:stCondLst>
                                        </p:cTn>
                                        <p:tgtEl>
                                          <p:spTgt spid="49"/>
                                        </p:tgtEl>
                                        <p:attrNameLst>
                                          <p:attrName>style.visibility</p:attrName>
                                        </p:attrNameLst>
                                      </p:cBhvr>
                                      <p:to>
                                        <p:strVal val="visible"/>
                                      </p:to>
                                    </p:set>
                                    <p:animEffect transition="in" filter="fade">
                                      <p:cBhvr>
                                        <p:cTn id="131" dur="1000"/>
                                        <p:tgtEl>
                                          <p:spTgt spid="49"/>
                                        </p:tgtEl>
                                      </p:cBhvr>
                                    </p:animEffect>
                                    <p:anim calcmode="lin" valueType="num">
                                      <p:cBhvr>
                                        <p:cTn id="132" dur="1000" fill="hold"/>
                                        <p:tgtEl>
                                          <p:spTgt spid="49"/>
                                        </p:tgtEl>
                                        <p:attrNameLst>
                                          <p:attrName>ppt_x</p:attrName>
                                        </p:attrNameLst>
                                      </p:cBhvr>
                                      <p:tavLst>
                                        <p:tav tm="0">
                                          <p:val>
                                            <p:strVal val="#ppt_x"/>
                                          </p:val>
                                        </p:tav>
                                        <p:tav tm="100000">
                                          <p:val>
                                            <p:strVal val="#ppt_x"/>
                                          </p:val>
                                        </p:tav>
                                      </p:tavLst>
                                    </p:anim>
                                    <p:anim calcmode="lin" valueType="num">
                                      <p:cBhvr>
                                        <p:cTn id="133" dur="1000" fill="hold"/>
                                        <p:tgtEl>
                                          <p:spTgt spid="49"/>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500"/>
                                  </p:stCondLst>
                                  <p:childTnLst>
                                    <p:set>
                                      <p:cBhvr>
                                        <p:cTn id="135" dur="1" fill="hold">
                                          <p:stCondLst>
                                            <p:cond delay="0"/>
                                          </p:stCondLst>
                                        </p:cTn>
                                        <p:tgtEl>
                                          <p:spTgt spid="50"/>
                                        </p:tgtEl>
                                        <p:attrNameLst>
                                          <p:attrName>style.visibility</p:attrName>
                                        </p:attrNameLst>
                                      </p:cBhvr>
                                      <p:to>
                                        <p:strVal val="visible"/>
                                      </p:to>
                                    </p:set>
                                    <p:animEffect transition="in" filter="fade">
                                      <p:cBhvr>
                                        <p:cTn id="136" dur="1000"/>
                                        <p:tgtEl>
                                          <p:spTgt spid="50"/>
                                        </p:tgtEl>
                                      </p:cBhvr>
                                    </p:animEffect>
                                    <p:anim calcmode="lin" valueType="num">
                                      <p:cBhvr>
                                        <p:cTn id="137" dur="1000" fill="hold"/>
                                        <p:tgtEl>
                                          <p:spTgt spid="50"/>
                                        </p:tgtEl>
                                        <p:attrNameLst>
                                          <p:attrName>ppt_x</p:attrName>
                                        </p:attrNameLst>
                                      </p:cBhvr>
                                      <p:tavLst>
                                        <p:tav tm="0">
                                          <p:val>
                                            <p:strVal val="#ppt_x"/>
                                          </p:val>
                                        </p:tav>
                                        <p:tav tm="100000">
                                          <p:val>
                                            <p:strVal val="#ppt_x"/>
                                          </p:val>
                                        </p:tav>
                                      </p:tavLst>
                                    </p:anim>
                                    <p:anim calcmode="lin" valueType="num">
                                      <p:cBhvr>
                                        <p:cTn id="138" dur="1000" fill="hold"/>
                                        <p:tgtEl>
                                          <p:spTgt spid="50"/>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500"/>
                                  </p:stCondLst>
                                  <p:childTnLst>
                                    <p:set>
                                      <p:cBhvr>
                                        <p:cTn id="140" dur="1" fill="hold">
                                          <p:stCondLst>
                                            <p:cond delay="0"/>
                                          </p:stCondLst>
                                        </p:cTn>
                                        <p:tgtEl>
                                          <p:spTgt spid="51"/>
                                        </p:tgtEl>
                                        <p:attrNameLst>
                                          <p:attrName>style.visibility</p:attrName>
                                        </p:attrNameLst>
                                      </p:cBhvr>
                                      <p:to>
                                        <p:strVal val="visible"/>
                                      </p:to>
                                    </p:set>
                                    <p:animEffect transition="in" filter="fade">
                                      <p:cBhvr>
                                        <p:cTn id="141" dur="1000"/>
                                        <p:tgtEl>
                                          <p:spTgt spid="51"/>
                                        </p:tgtEl>
                                      </p:cBhvr>
                                    </p:animEffect>
                                    <p:anim calcmode="lin" valueType="num">
                                      <p:cBhvr>
                                        <p:cTn id="142" dur="1000" fill="hold"/>
                                        <p:tgtEl>
                                          <p:spTgt spid="51"/>
                                        </p:tgtEl>
                                        <p:attrNameLst>
                                          <p:attrName>ppt_x</p:attrName>
                                        </p:attrNameLst>
                                      </p:cBhvr>
                                      <p:tavLst>
                                        <p:tav tm="0">
                                          <p:val>
                                            <p:strVal val="#ppt_x"/>
                                          </p:val>
                                        </p:tav>
                                        <p:tav tm="100000">
                                          <p:val>
                                            <p:strVal val="#ppt_x"/>
                                          </p:val>
                                        </p:tav>
                                      </p:tavLst>
                                    </p:anim>
                                    <p:anim calcmode="lin" valueType="num">
                                      <p:cBhvr>
                                        <p:cTn id="143" dur="1000" fill="hold"/>
                                        <p:tgtEl>
                                          <p:spTgt spid="51"/>
                                        </p:tgtEl>
                                        <p:attrNameLst>
                                          <p:attrName>ppt_y</p:attrName>
                                        </p:attrNameLst>
                                      </p:cBhvr>
                                      <p:tavLst>
                                        <p:tav tm="0">
                                          <p:val>
                                            <p:strVal val="#ppt_y+.1"/>
                                          </p:val>
                                        </p:tav>
                                        <p:tav tm="100000">
                                          <p:val>
                                            <p:strVal val="#ppt_y"/>
                                          </p:val>
                                        </p:tav>
                                      </p:tavLst>
                                    </p:anim>
                                  </p:childTnLst>
                                </p:cTn>
                              </p:par>
                            </p:childTnLst>
                          </p:cTn>
                        </p:par>
                        <p:par>
                          <p:cTn id="144" fill="hold">
                            <p:stCondLst>
                              <p:cond delay="3000"/>
                            </p:stCondLst>
                            <p:childTnLst>
                              <p:par>
                                <p:cTn id="145" presetID="22" presetClass="entr" presetSubtype="8" fill="hold" nodeType="afterEffect">
                                  <p:stCondLst>
                                    <p:cond delay="0"/>
                                  </p:stCondLst>
                                  <p:childTnLst>
                                    <p:set>
                                      <p:cBhvr>
                                        <p:cTn id="146" dur="1" fill="hold">
                                          <p:stCondLst>
                                            <p:cond delay="0"/>
                                          </p:stCondLst>
                                        </p:cTn>
                                        <p:tgtEl>
                                          <p:spTgt spid="57"/>
                                        </p:tgtEl>
                                        <p:attrNameLst>
                                          <p:attrName>style.visibility</p:attrName>
                                        </p:attrNameLst>
                                      </p:cBhvr>
                                      <p:to>
                                        <p:strVal val="visible"/>
                                      </p:to>
                                    </p:set>
                                    <p:animEffect transition="in" filter="wipe(left)">
                                      <p:cBhvr>
                                        <p:cTn id="147"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20" grpId="0" animBg="1"/>
      <p:bldP spid="22" grpId="0"/>
      <p:bldP spid="23" grpId="0"/>
      <p:bldP spid="31" grpId="0"/>
      <p:bldP spid="32" grpId="0"/>
      <p:bldP spid="33" grpId="0"/>
      <p:bldP spid="37" grpId="0"/>
      <p:bldP spid="38" grpId="0"/>
      <p:bldP spid="39" grpId="0"/>
      <p:bldP spid="43" grpId="0"/>
      <p:bldP spid="44" grpId="0"/>
      <p:bldP spid="45" grpId="0"/>
      <p:bldP spid="49" grpId="0"/>
      <p:bldP spid="50" grpId="0"/>
      <p:bldP spid="5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9" name="直接连接符 38"/>
          <p:cNvCxnSpPr/>
          <p:nvPr/>
        </p:nvCxnSpPr>
        <p:spPr>
          <a:xfrm flipH="1">
            <a:off x="6204746" y="3928843"/>
            <a:ext cx="235163" cy="46046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5384253" y="1628801"/>
            <a:ext cx="576064" cy="581579"/>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6090157" y="1484785"/>
            <a:ext cx="343494" cy="725595"/>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433651" y="1484784"/>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6752405" y="1700808"/>
            <a:ext cx="288032" cy="28803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3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保障措施</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flipV="1">
            <a:off x="4048602" y="2132856"/>
            <a:ext cx="4412986" cy="2075543"/>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3883664" y="2180938"/>
            <a:ext cx="4412986" cy="2075543"/>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45149" y="1997814"/>
            <a:ext cx="2044143" cy="204414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8" name="椭圆 7"/>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9" name="KSO_Shape"/>
          <p:cNvSpPr/>
          <p:nvPr/>
        </p:nvSpPr>
        <p:spPr bwMode="auto">
          <a:xfrm>
            <a:off x="5621892" y="2452798"/>
            <a:ext cx="1061403" cy="106140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a:defRPr/>
            </a:pPr>
            <a:endParaRPr lang="zh-CN" altLang="en-US" sz="3200">
              <a:latin typeface="微软雅黑" panose="020B0503020204020204" pitchFamily="34" charset="-122"/>
              <a:ea typeface="微软雅黑" panose="020B0503020204020204" pitchFamily="34" charset="-122"/>
            </a:endParaRPr>
          </a:p>
        </p:txBody>
      </p:sp>
      <p:grpSp>
        <p:nvGrpSpPr>
          <p:cNvPr id="10" name="组合 9"/>
          <p:cNvGrpSpPr/>
          <p:nvPr/>
        </p:nvGrpSpPr>
        <p:grpSpPr>
          <a:xfrm>
            <a:off x="8060835" y="1303322"/>
            <a:ext cx="2694192" cy="1212311"/>
            <a:chOff x="1591195" y="3531392"/>
            <a:chExt cx="1721136" cy="774463"/>
          </a:xfrm>
          <a:effectLst>
            <a:outerShdw blurRad="444500" dist="254000" dir="8100000" algn="tr" rotWithShape="0">
              <a:prstClr val="black">
                <a:alpha val="50000"/>
              </a:prstClr>
            </a:outerShdw>
          </a:effectLst>
        </p:grpSpPr>
        <p:sp>
          <p:nvSpPr>
            <p:cNvPr id="11"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2"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8048549" y="3368817"/>
            <a:ext cx="2694192" cy="1212311"/>
            <a:chOff x="1591195" y="3531392"/>
            <a:chExt cx="1721136" cy="774463"/>
          </a:xfrm>
          <a:effectLst>
            <a:outerShdw blurRad="444500" dist="254000" dir="8100000" algn="tr" rotWithShape="0">
              <a:prstClr val="black">
                <a:alpha val="50000"/>
              </a:prstClr>
            </a:outerShdw>
          </a:effectLst>
        </p:grpSpPr>
        <p:sp>
          <p:nvSpPr>
            <p:cNvPr id="14"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5"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495821" y="1268760"/>
            <a:ext cx="2766200" cy="1212311"/>
            <a:chOff x="1591195" y="3531392"/>
            <a:chExt cx="1721136" cy="774463"/>
          </a:xfrm>
          <a:effectLst>
            <a:outerShdw blurRad="444500" dist="254000" dir="8100000" algn="tr" rotWithShape="0">
              <a:prstClr val="black">
                <a:alpha val="50000"/>
              </a:prstClr>
            </a:outerShdw>
          </a:effectLst>
        </p:grpSpPr>
        <p:sp>
          <p:nvSpPr>
            <p:cNvPr id="17"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8"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495821" y="3368817"/>
            <a:ext cx="2766200" cy="1212311"/>
            <a:chOff x="1591195" y="3531392"/>
            <a:chExt cx="1721136" cy="774463"/>
          </a:xfrm>
          <a:effectLst>
            <a:outerShdw blurRad="444500" dist="254000" dir="8100000" algn="tr" rotWithShape="0">
              <a:prstClr val="black">
                <a:alpha val="50000"/>
              </a:prstClr>
            </a:outerShdw>
          </a:effectLst>
        </p:grpSpPr>
        <p:sp>
          <p:nvSpPr>
            <p:cNvPr id="20"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21"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22" name="TextBox 21"/>
          <p:cNvSpPr txBox="1"/>
          <p:nvPr/>
        </p:nvSpPr>
        <p:spPr>
          <a:xfrm>
            <a:off x="1855861" y="1504074"/>
            <a:ext cx="1505540"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3" name="TextBox 22"/>
          <p:cNvSpPr txBox="1"/>
          <p:nvPr/>
        </p:nvSpPr>
        <p:spPr>
          <a:xfrm>
            <a:off x="8432112" y="3645024"/>
            <a:ext cx="1511952"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b="1"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4" name="TextBox 23"/>
          <p:cNvSpPr txBox="1"/>
          <p:nvPr/>
        </p:nvSpPr>
        <p:spPr>
          <a:xfrm>
            <a:off x="8421480" y="1570730"/>
            <a:ext cx="1505540"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5" name="TextBox 24"/>
          <p:cNvSpPr txBox="1"/>
          <p:nvPr/>
        </p:nvSpPr>
        <p:spPr>
          <a:xfrm>
            <a:off x="1881260" y="3645024"/>
            <a:ext cx="1511952"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b="1"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6" name="TextBox 25"/>
          <p:cNvSpPr txBox="1"/>
          <p:nvPr/>
        </p:nvSpPr>
        <p:spPr>
          <a:xfrm>
            <a:off x="1867291" y="1876762"/>
            <a:ext cx="2339102"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27" name="TextBox 26"/>
          <p:cNvSpPr txBox="1"/>
          <p:nvPr/>
        </p:nvSpPr>
        <p:spPr>
          <a:xfrm>
            <a:off x="8408589" y="1948770"/>
            <a:ext cx="2339102"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28" name="TextBox 27"/>
          <p:cNvSpPr txBox="1"/>
          <p:nvPr/>
        </p:nvSpPr>
        <p:spPr>
          <a:xfrm>
            <a:off x="1855861" y="3982067"/>
            <a:ext cx="2398413"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29" name="TextBox 28"/>
          <p:cNvSpPr txBox="1"/>
          <p:nvPr/>
        </p:nvSpPr>
        <p:spPr>
          <a:xfrm>
            <a:off x="8408589" y="3995981"/>
            <a:ext cx="2339102"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30" name="TextBox 29"/>
          <p:cNvSpPr txBox="1"/>
          <p:nvPr/>
        </p:nvSpPr>
        <p:spPr>
          <a:xfrm>
            <a:off x="1754027" y="5426640"/>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cxnSp>
        <p:nvCxnSpPr>
          <p:cNvPr id="31" name="直接连接符 30"/>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5528269" y="4306576"/>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5916714" y="4298843"/>
            <a:ext cx="354293" cy="354293"/>
            <a:chOff x="304800" y="673100"/>
            <a:chExt cx="4000500" cy="4000500"/>
          </a:xfrm>
          <a:effectLst>
            <a:outerShdw blurRad="317500" dist="1905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椭圆 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2" presetClass="entr" presetSubtype="4"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down)">
                                      <p:cBhvr>
                                        <p:cTn id="25" dur="500"/>
                                        <p:tgtEl>
                                          <p:spTgt spid="33"/>
                                        </p:tgtEl>
                                      </p:cBhvr>
                                    </p:animEffect>
                                  </p:childTnLst>
                                </p:cTn>
                              </p:par>
                            </p:childTnLst>
                          </p:cTn>
                        </p:par>
                        <p:par>
                          <p:cTn id="26" fill="hold">
                            <p:stCondLst>
                              <p:cond delay="1500"/>
                            </p:stCondLst>
                            <p:childTnLst>
                              <p:par>
                                <p:cTn id="27" presetID="22" presetClass="entr" presetSubtype="4"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down)">
                                      <p:cBhvr>
                                        <p:cTn id="29" dur="500"/>
                                        <p:tgtEl>
                                          <p:spTgt spid="34"/>
                                        </p:tgtEl>
                                      </p:cBhvr>
                                    </p:animEffect>
                                  </p:childTnLst>
                                </p:cTn>
                              </p:par>
                            </p:childTnLst>
                          </p:cTn>
                        </p:par>
                        <p:par>
                          <p:cTn id="30" fill="hold">
                            <p:stCondLst>
                              <p:cond delay="2000"/>
                            </p:stCondLst>
                            <p:childTnLst>
                              <p:par>
                                <p:cTn id="31" presetID="22" presetClass="entr" presetSubtype="1"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wipe(up)">
                                      <p:cBhvr>
                                        <p:cTn id="33" dur="500"/>
                                        <p:tgtEl>
                                          <p:spTgt spid="35"/>
                                        </p:tgtEl>
                                      </p:cBhvr>
                                    </p:animEffect>
                                  </p:childTnLst>
                                </p:cTn>
                              </p:par>
                              <p:par>
                                <p:cTn id="34" presetID="53" presetClass="entr" presetSubtype="16" fill="hold"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childTnLst>
                          </p:cTn>
                        </p:par>
                        <p:par>
                          <p:cTn id="39" fill="hold">
                            <p:stCondLst>
                              <p:cond delay="2500"/>
                            </p:stCondLst>
                            <p:childTnLst>
                              <p:par>
                                <p:cTn id="40" presetID="22" presetClass="entr" presetSubtype="1"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par>
                                <p:cTn id="43" presetID="53" presetClass="entr" presetSubtype="16"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childTnLst>
                          </p:cTn>
                        </p:par>
                        <p:par>
                          <p:cTn id="48" fill="hold">
                            <p:stCondLst>
                              <p:cond delay="3000"/>
                            </p:stCondLst>
                            <p:childTnLst>
                              <p:par>
                                <p:cTn id="49" presetID="22" presetClass="entr" presetSubtype="4"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wipe(down)">
                                      <p:cBhvr>
                                        <p:cTn id="51" dur="500"/>
                                        <p:tgtEl>
                                          <p:spTgt spid="40"/>
                                        </p:tgtEl>
                                      </p:cBhvr>
                                    </p:animEffect>
                                  </p:childTnLst>
                                </p:cTn>
                              </p:par>
                            </p:childTnLst>
                          </p:cTn>
                        </p:par>
                        <p:par>
                          <p:cTn id="52" fill="hold">
                            <p:stCondLst>
                              <p:cond delay="3500"/>
                            </p:stCondLst>
                            <p:childTnLst>
                              <p:par>
                                <p:cTn id="53" presetID="16" presetClass="entr" presetSubtype="37" fill="hold" nodeType="after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ppt_w</p:attrName>
                                        </p:attrNameLst>
                                      </p:cBhvr>
                                      <p:tavLst>
                                        <p:tav tm="0">
                                          <p:val>
                                            <p:fltVal val="0"/>
                                          </p:val>
                                        </p:tav>
                                        <p:tav tm="100000">
                                          <p:val>
                                            <p:strVal val="#ppt_w"/>
                                          </p:val>
                                        </p:tav>
                                      </p:tavLst>
                                    </p:anim>
                                    <p:anim calcmode="lin" valueType="num">
                                      <p:cBhvr>
                                        <p:cTn id="59" dur="500" fill="hold"/>
                                        <p:tgtEl>
                                          <p:spTgt spid="16"/>
                                        </p:tgtEl>
                                        <p:attrNameLst>
                                          <p:attrName>ppt_h</p:attrName>
                                        </p:attrNameLst>
                                      </p:cBhvr>
                                      <p:tavLst>
                                        <p:tav tm="0">
                                          <p:val>
                                            <p:fltVal val="0"/>
                                          </p:val>
                                        </p:tav>
                                        <p:tav tm="100000">
                                          <p:val>
                                            <p:strVal val="#ppt_h"/>
                                          </p:val>
                                        </p:tav>
                                      </p:tavLst>
                                    </p:anim>
                                    <p:animEffect transition="in" filter="fade">
                                      <p:cBhvr>
                                        <p:cTn id="60" dur="500"/>
                                        <p:tgtEl>
                                          <p:spTgt spid="16"/>
                                        </p:tgtEl>
                                      </p:cBhvr>
                                    </p:animEffect>
                                  </p:childTnLst>
                                </p:cTn>
                              </p:par>
                              <p:par>
                                <p:cTn id="61" presetID="53" presetClass="entr" presetSubtype="16" fill="hold" nodeType="withEffect">
                                  <p:stCondLst>
                                    <p:cond delay="3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fltVal val="0"/>
                                          </p:val>
                                        </p:tav>
                                        <p:tav tm="100000">
                                          <p:val>
                                            <p:strVal val="#ppt_w"/>
                                          </p:val>
                                        </p:tav>
                                      </p:tavLst>
                                    </p:anim>
                                    <p:anim calcmode="lin" valueType="num">
                                      <p:cBhvr>
                                        <p:cTn id="64" dur="500" fill="hold"/>
                                        <p:tgtEl>
                                          <p:spTgt spid="13"/>
                                        </p:tgtEl>
                                        <p:attrNameLst>
                                          <p:attrName>ppt_h</p:attrName>
                                        </p:attrNameLst>
                                      </p:cBhvr>
                                      <p:tavLst>
                                        <p:tav tm="0">
                                          <p:val>
                                            <p:fltVal val="0"/>
                                          </p:val>
                                        </p:tav>
                                        <p:tav tm="100000">
                                          <p:val>
                                            <p:strVal val="#ppt_h"/>
                                          </p:val>
                                        </p:tav>
                                      </p:tavLst>
                                    </p:anim>
                                    <p:animEffect transition="in" filter="fade">
                                      <p:cBhvr>
                                        <p:cTn id="65" dur="500"/>
                                        <p:tgtEl>
                                          <p:spTgt spid="13"/>
                                        </p:tgtEl>
                                      </p:cBhvr>
                                    </p:animEffect>
                                  </p:childTnLst>
                                </p:cTn>
                              </p:par>
                            </p:childTnLst>
                          </p:cTn>
                        </p:par>
                        <p:par>
                          <p:cTn id="66" fill="hold">
                            <p:stCondLst>
                              <p:cond delay="4000"/>
                            </p:stCondLst>
                            <p:childTnLst>
                              <p:par>
                                <p:cTn id="67" presetID="12" presetClass="entr" presetSubtype="4"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500"/>
                                        <p:tgtEl>
                                          <p:spTgt spid="23"/>
                                        </p:tgtEl>
                                        <p:attrNameLst>
                                          <p:attrName>ppt_y</p:attrName>
                                        </p:attrNameLst>
                                      </p:cBhvr>
                                      <p:tavLst>
                                        <p:tav tm="0">
                                          <p:val>
                                            <p:strVal val="#ppt_y+#ppt_h*1.125000"/>
                                          </p:val>
                                        </p:tav>
                                        <p:tav tm="100000">
                                          <p:val>
                                            <p:strVal val="#ppt_y"/>
                                          </p:val>
                                        </p:tav>
                                      </p:tavLst>
                                    </p:anim>
                                    <p:animEffect transition="in" filter="wipe(up)">
                                      <p:cBhvr>
                                        <p:cTn id="70" dur="500"/>
                                        <p:tgtEl>
                                          <p:spTgt spid="23"/>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p:tgtEl>
                                          <p:spTgt spid="29"/>
                                        </p:tgtEl>
                                        <p:attrNameLst>
                                          <p:attrName>ppt_y</p:attrName>
                                        </p:attrNameLst>
                                      </p:cBhvr>
                                      <p:tavLst>
                                        <p:tav tm="0">
                                          <p:val>
                                            <p:strVal val="#ppt_y+#ppt_h*1.125000"/>
                                          </p:val>
                                        </p:tav>
                                        <p:tav tm="100000">
                                          <p:val>
                                            <p:strVal val="#ppt_y"/>
                                          </p:val>
                                        </p:tav>
                                      </p:tavLst>
                                    </p:anim>
                                    <p:animEffect transition="in" filter="wipe(up)">
                                      <p:cBhvr>
                                        <p:cTn id="74" dur="500"/>
                                        <p:tgtEl>
                                          <p:spTgt spid="29"/>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p:tgtEl>
                                          <p:spTgt spid="26"/>
                                        </p:tgtEl>
                                        <p:attrNameLst>
                                          <p:attrName>ppt_y</p:attrName>
                                        </p:attrNameLst>
                                      </p:cBhvr>
                                      <p:tavLst>
                                        <p:tav tm="0">
                                          <p:val>
                                            <p:strVal val="#ppt_y+#ppt_h*1.125000"/>
                                          </p:val>
                                        </p:tav>
                                        <p:tav tm="100000">
                                          <p:val>
                                            <p:strVal val="#ppt_y"/>
                                          </p:val>
                                        </p:tav>
                                      </p:tavLst>
                                    </p:anim>
                                    <p:animEffect transition="in" filter="wipe(up)">
                                      <p:cBhvr>
                                        <p:cTn id="78" dur="500"/>
                                        <p:tgtEl>
                                          <p:spTgt spid="26"/>
                                        </p:tgtEl>
                                      </p:cBhvr>
                                    </p:animEffect>
                                  </p:childTnLst>
                                </p:cTn>
                              </p:par>
                              <p:par>
                                <p:cTn id="79" presetID="1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500"/>
                                        <p:tgtEl>
                                          <p:spTgt spid="22"/>
                                        </p:tgtEl>
                                        <p:attrNameLst>
                                          <p:attrName>ppt_y</p:attrName>
                                        </p:attrNameLst>
                                      </p:cBhvr>
                                      <p:tavLst>
                                        <p:tav tm="0">
                                          <p:val>
                                            <p:strVal val="#ppt_y+#ppt_h*1.125000"/>
                                          </p:val>
                                        </p:tav>
                                        <p:tav tm="100000">
                                          <p:val>
                                            <p:strVal val="#ppt_y"/>
                                          </p:val>
                                        </p:tav>
                                      </p:tavLst>
                                    </p:anim>
                                    <p:animEffect transition="in" filter="wipe(up)">
                                      <p:cBhvr>
                                        <p:cTn id="82" dur="500"/>
                                        <p:tgtEl>
                                          <p:spTgt spid="22"/>
                                        </p:tgtEl>
                                      </p:cBhvr>
                                    </p:animEffect>
                                  </p:childTnLst>
                                </p:cTn>
                              </p:par>
                            </p:childTnLst>
                          </p:cTn>
                        </p:par>
                        <p:par>
                          <p:cTn id="83" fill="hold">
                            <p:stCondLst>
                              <p:cond delay="4500"/>
                            </p:stCondLst>
                            <p:childTnLst>
                              <p:par>
                                <p:cTn id="84" presetID="16" presetClass="entr" presetSubtype="37" fill="hold"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barn(outVertical)">
                                      <p:cBhvr>
                                        <p:cTn id="86" dur="500"/>
                                        <p:tgtEl>
                                          <p:spTgt spid="5"/>
                                        </p:tgtEl>
                                      </p:cBhvr>
                                    </p:animEffect>
                                  </p:childTnLst>
                                </p:cTn>
                              </p:par>
                              <p:par>
                                <p:cTn id="87" presetID="53" presetClass="entr" presetSubtype="16"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p:cTn id="89" dur="500" fill="hold"/>
                                        <p:tgtEl>
                                          <p:spTgt spid="19"/>
                                        </p:tgtEl>
                                        <p:attrNameLst>
                                          <p:attrName>ppt_w</p:attrName>
                                        </p:attrNameLst>
                                      </p:cBhvr>
                                      <p:tavLst>
                                        <p:tav tm="0">
                                          <p:val>
                                            <p:fltVal val="0"/>
                                          </p:val>
                                        </p:tav>
                                        <p:tav tm="100000">
                                          <p:val>
                                            <p:strVal val="#ppt_w"/>
                                          </p:val>
                                        </p:tav>
                                      </p:tavLst>
                                    </p:anim>
                                    <p:anim calcmode="lin" valueType="num">
                                      <p:cBhvr>
                                        <p:cTn id="90" dur="500" fill="hold"/>
                                        <p:tgtEl>
                                          <p:spTgt spid="19"/>
                                        </p:tgtEl>
                                        <p:attrNameLst>
                                          <p:attrName>ppt_h</p:attrName>
                                        </p:attrNameLst>
                                      </p:cBhvr>
                                      <p:tavLst>
                                        <p:tav tm="0">
                                          <p:val>
                                            <p:fltVal val="0"/>
                                          </p:val>
                                        </p:tav>
                                        <p:tav tm="100000">
                                          <p:val>
                                            <p:strVal val="#ppt_h"/>
                                          </p:val>
                                        </p:tav>
                                      </p:tavLst>
                                    </p:anim>
                                    <p:animEffect transition="in" filter="fade">
                                      <p:cBhvr>
                                        <p:cTn id="91" dur="500"/>
                                        <p:tgtEl>
                                          <p:spTgt spid="19"/>
                                        </p:tgtEl>
                                      </p:cBhvr>
                                    </p:animEffect>
                                  </p:childTnLst>
                                </p:cTn>
                              </p:par>
                              <p:par>
                                <p:cTn id="92" presetID="53" presetClass="entr" presetSubtype="16" fill="hold" nodeType="withEffect">
                                  <p:stCondLst>
                                    <p:cond delay="300"/>
                                  </p:stCondLst>
                                  <p:childTnLst>
                                    <p:set>
                                      <p:cBhvr>
                                        <p:cTn id="93" dur="1" fill="hold">
                                          <p:stCondLst>
                                            <p:cond delay="0"/>
                                          </p:stCondLst>
                                        </p:cTn>
                                        <p:tgtEl>
                                          <p:spTgt spid="10"/>
                                        </p:tgtEl>
                                        <p:attrNameLst>
                                          <p:attrName>style.visibility</p:attrName>
                                        </p:attrNameLst>
                                      </p:cBhvr>
                                      <p:to>
                                        <p:strVal val="visible"/>
                                      </p:to>
                                    </p:set>
                                    <p:anim calcmode="lin" valueType="num">
                                      <p:cBhvr>
                                        <p:cTn id="94" dur="500" fill="hold"/>
                                        <p:tgtEl>
                                          <p:spTgt spid="10"/>
                                        </p:tgtEl>
                                        <p:attrNameLst>
                                          <p:attrName>ppt_w</p:attrName>
                                        </p:attrNameLst>
                                      </p:cBhvr>
                                      <p:tavLst>
                                        <p:tav tm="0">
                                          <p:val>
                                            <p:fltVal val="0"/>
                                          </p:val>
                                        </p:tav>
                                        <p:tav tm="100000">
                                          <p:val>
                                            <p:strVal val="#ppt_w"/>
                                          </p:val>
                                        </p:tav>
                                      </p:tavLst>
                                    </p:anim>
                                    <p:anim calcmode="lin" valueType="num">
                                      <p:cBhvr>
                                        <p:cTn id="95" dur="500" fill="hold"/>
                                        <p:tgtEl>
                                          <p:spTgt spid="10"/>
                                        </p:tgtEl>
                                        <p:attrNameLst>
                                          <p:attrName>ppt_h</p:attrName>
                                        </p:attrNameLst>
                                      </p:cBhvr>
                                      <p:tavLst>
                                        <p:tav tm="0">
                                          <p:val>
                                            <p:fltVal val="0"/>
                                          </p:val>
                                        </p:tav>
                                        <p:tav tm="100000">
                                          <p:val>
                                            <p:strVal val="#ppt_h"/>
                                          </p:val>
                                        </p:tav>
                                      </p:tavLst>
                                    </p:anim>
                                    <p:animEffect transition="in" filter="fade">
                                      <p:cBhvr>
                                        <p:cTn id="96" dur="500"/>
                                        <p:tgtEl>
                                          <p:spTgt spid="10"/>
                                        </p:tgtEl>
                                      </p:cBhvr>
                                    </p:animEffect>
                                  </p:childTnLst>
                                </p:cTn>
                              </p:par>
                            </p:childTnLst>
                          </p:cTn>
                        </p:par>
                        <p:par>
                          <p:cTn id="97" fill="hold">
                            <p:stCondLst>
                              <p:cond delay="5000"/>
                            </p:stCondLst>
                            <p:childTnLst>
                              <p:par>
                                <p:cTn id="98" presetID="12" presetClass="entr" presetSubtype="4" fill="hold" grpId="0" nodeType="afterEffect">
                                  <p:stCondLst>
                                    <p:cond delay="0"/>
                                  </p:stCondLst>
                                  <p:childTnLst>
                                    <p:set>
                                      <p:cBhvr>
                                        <p:cTn id="99" dur="1" fill="hold">
                                          <p:stCondLst>
                                            <p:cond delay="0"/>
                                          </p:stCondLst>
                                        </p:cTn>
                                        <p:tgtEl>
                                          <p:spTgt spid="28"/>
                                        </p:tgtEl>
                                        <p:attrNameLst>
                                          <p:attrName>style.visibility</p:attrName>
                                        </p:attrNameLst>
                                      </p:cBhvr>
                                      <p:to>
                                        <p:strVal val="visible"/>
                                      </p:to>
                                    </p:set>
                                    <p:anim calcmode="lin" valueType="num">
                                      <p:cBhvr additive="base">
                                        <p:cTn id="100" dur="500"/>
                                        <p:tgtEl>
                                          <p:spTgt spid="28"/>
                                        </p:tgtEl>
                                        <p:attrNameLst>
                                          <p:attrName>ppt_y</p:attrName>
                                        </p:attrNameLst>
                                      </p:cBhvr>
                                      <p:tavLst>
                                        <p:tav tm="0">
                                          <p:val>
                                            <p:strVal val="#ppt_y+#ppt_h*1.125000"/>
                                          </p:val>
                                        </p:tav>
                                        <p:tav tm="100000">
                                          <p:val>
                                            <p:strVal val="#ppt_y"/>
                                          </p:val>
                                        </p:tav>
                                      </p:tavLst>
                                    </p:anim>
                                    <p:animEffect transition="in" filter="wipe(up)">
                                      <p:cBhvr>
                                        <p:cTn id="101" dur="500"/>
                                        <p:tgtEl>
                                          <p:spTgt spid="28"/>
                                        </p:tgtEl>
                                      </p:cBhvr>
                                    </p:animEffect>
                                  </p:childTnLst>
                                </p:cTn>
                              </p:par>
                              <p:par>
                                <p:cTn id="102" presetID="12" presetClass="entr" presetSubtype="4" fill="hold" grpId="0" nodeType="with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additive="base">
                                        <p:cTn id="104" dur="500"/>
                                        <p:tgtEl>
                                          <p:spTgt spid="25"/>
                                        </p:tgtEl>
                                        <p:attrNameLst>
                                          <p:attrName>ppt_y</p:attrName>
                                        </p:attrNameLst>
                                      </p:cBhvr>
                                      <p:tavLst>
                                        <p:tav tm="0">
                                          <p:val>
                                            <p:strVal val="#ppt_y+#ppt_h*1.125000"/>
                                          </p:val>
                                        </p:tav>
                                        <p:tav tm="100000">
                                          <p:val>
                                            <p:strVal val="#ppt_y"/>
                                          </p:val>
                                        </p:tav>
                                      </p:tavLst>
                                    </p:anim>
                                    <p:animEffect transition="in" filter="wipe(up)">
                                      <p:cBhvr>
                                        <p:cTn id="105" dur="500"/>
                                        <p:tgtEl>
                                          <p:spTgt spid="25"/>
                                        </p:tgtEl>
                                      </p:cBhvr>
                                    </p:animEffect>
                                  </p:childTnLst>
                                </p:cTn>
                              </p:par>
                              <p:par>
                                <p:cTn id="106" presetID="12" presetClass="entr" presetSubtype="4"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 calcmode="lin" valueType="num">
                                      <p:cBhvr additive="base">
                                        <p:cTn id="108" dur="500"/>
                                        <p:tgtEl>
                                          <p:spTgt spid="24"/>
                                        </p:tgtEl>
                                        <p:attrNameLst>
                                          <p:attrName>ppt_y</p:attrName>
                                        </p:attrNameLst>
                                      </p:cBhvr>
                                      <p:tavLst>
                                        <p:tav tm="0">
                                          <p:val>
                                            <p:strVal val="#ppt_y+#ppt_h*1.125000"/>
                                          </p:val>
                                        </p:tav>
                                        <p:tav tm="100000">
                                          <p:val>
                                            <p:strVal val="#ppt_y"/>
                                          </p:val>
                                        </p:tav>
                                      </p:tavLst>
                                    </p:anim>
                                    <p:animEffect transition="in" filter="wipe(up)">
                                      <p:cBhvr>
                                        <p:cTn id="109" dur="500"/>
                                        <p:tgtEl>
                                          <p:spTgt spid="24"/>
                                        </p:tgtEl>
                                      </p:cBhvr>
                                    </p:animEffect>
                                  </p:childTnLst>
                                </p:cTn>
                              </p:par>
                              <p:par>
                                <p:cTn id="110" presetID="12" presetClass="entr" presetSubtype="4" fill="hold" grpId="0" nodeType="withEffect">
                                  <p:stCondLst>
                                    <p:cond delay="0"/>
                                  </p:stCondLst>
                                  <p:childTnLst>
                                    <p:set>
                                      <p:cBhvr>
                                        <p:cTn id="111" dur="1" fill="hold">
                                          <p:stCondLst>
                                            <p:cond delay="0"/>
                                          </p:stCondLst>
                                        </p:cTn>
                                        <p:tgtEl>
                                          <p:spTgt spid="27"/>
                                        </p:tgtEl>
                                        <p:attrNameLst>
                                          <p:attrName>style.visibility</p:attrName>
                                        </p:attrNameLst>
                                      </p:cBhvr>
                                      <p:to>
                                        <p:strVal val="visible"/>
                                      </p:to>
                                    </p:set>
                                    <p:anim calcmode="lin" valueType="num">
                                      <p:cBhvr additive="base">
                                        <p:cTn id="112" dur="500"/>
                                        <p:tgtEl>
                                          <p:spTgt spid="27"/>
                                        </p:tgtEl>
                                        <p:attrNameLst>
                                          <p:attrName>ppt_y</p:attrName>
                                        </p:attrNameLst>
                                      </p:cBhvr>
                                      <p:tavLst>
                                        <p:tav tm="0">
                                          <p:val>
                                            <p:strVal val="#ppt_y+#ppt_h*1.125000"/>
                                          </p:val>
                                        </p:tav>
                                        <p:tav tm="100000">
                                          <p:val>
                                            <p:strVal val="#ppt_y"/>
                                          </p:val>
                                        </p:tav>
                                      </p:tavLst>
                                    </p:anim>
                                    <p:animEffect transition="in" filter="wipe(up)">
                                      <p:cBhvr>
                                        <p:cTn id="113" dur="500"/>
                                        <p:tgtEl>
                                          <p:spTgt spid="27"/>
                                        </p:tgtEl>
                                      </p:cBhvr>
                                    </p:animEffect>
                                  </p:childTnLst>
                                </p:cTn>
                              </p:par>
                            </p:childTnLst>
                          </p:cTn>
                        </p:par>
                        <p:par>
                          <p:cTn id="114" fill="hold">
                            <p:stCondLst>
                              <p:cond delay="5500"/>
                            </p:stCondLst>
                            <p:childTnLst>
                              <p:par>
                                <p:cTn id="115" presetID="18" presetClass="entr" presetSubtype="3" fill="hold" grpId="0" nodeType="after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strips(upRight)">
                                      <p:cBhvr>
                                        <p:cTn id="117" dur="500"/>
                                        <p:tgtEl>
                                          <p:spTgt spid="30"/>
                                        </p:tgtEl>
                                      </p:cBhvr>
                                    </p:animEffect>
                                  </p:childTnLst>
                                </p:cTn>
                              </p:par>
                            </p:childTnLst>
                          </p:cTn>
                        </p:par>
                        <p:par>
                          <p:cTn id="118" fill="hold">
                            <p:stCondLst>
                              <p:cond delay="6000"/>
                            </p:stCondLst>
                            <p:childTnLst>
                              <p:par>
                                <p:cTn id="119" presetID="22" presetClass="entr" presetSubtype="8" fill="hold" nodeType="afterEffect">
                                  <p:stCondLst>
                                    <p:cond delay="0"/>
                                  </p:stCondLst>
                                  <p:childTnLst>
                                    <p:set>
                                      <p:cBhvr>
                                        <p:cTn id="120" dur="1" fill="hold">
                                          <p:stCondLst>
                                            <p:cond delay="0"/>
                                          </p:stCondLst>
                                        </p:cTn>
                                        <p:tgtEl>
                                          <p:spTgt spid="31"/>
                                        </p:tgtEl>
                                        <p:attrNameLst>
                                          <p:attrName>style.visibility</p:attrName>
                                        </p:attrNameLst>
                                      </p:cBhvr>
                                      <p:to>
                                        <p:strVal val="visible"/>
                                      </p:to>
                                    </p:set>
                                    <p:animEffect transition="in" filter="wipe(left)">
                                      <p:cBhvr>
                                        <p:cTn id="12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9" grpId="0" animBg="1"/>
      <p:bldP spid="22" grpId="0"/>
      <p:bldP spid="23" grpId="0"/>
      <p:bldP spid="24" grpId="0"/>
      <p:bldP spid="25" grpId="0"/>
      <p:bldP spid="26" grpId="0"/>
      <p:bldP spid="27" grpId="0"/>
      <p:bldP spid="28" grpId="0"/>
      <p:bldP spid="29" grpId="0"/>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0" y="549275"/>
            <a:ext cx="1561083" cy="4568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6" idx="5"/>
          </p:cNvCxnSpPr>
          <p:nvPr/>
        </p:nvCxnSpPr>
        <p:spPr>
          <a:xfrm>
            <a:off x="1726160" y="1061912"/>
            <a:ext cx="1563115" cy="63889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45048" cy="800221"/>
            </a:xfrm>
            <a:prstGeom prst="rect">
              <a:avLst/>
            </a:prstGeom>
            <a:noFill/>
          </p:spPr>
          <p:txBody>
            <a:bodyPr wrap="none" rtlCol="0">
              <a:spAutoFit/>
            </a:bodyPr>
            <a:lstStyle/>
            <a:p>
              <a:r>
                <a:rPr lang="en-US" altLang="zh-CN" sz="2000" dirty="0" smtClean="0">
                  <a:latin typeface="Impact MT Std" pitchFamily="34" charset="0"/>
                  <a:ea typeface="微软雅黑" panose="020B0503020204020204" pitchFamily="34" charset="-122"/>
                </a:rPr>
                <a:t>5</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945459"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财务与融资</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成本预算</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资金缺口</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融资</a:t>
              </a:r>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计划</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资金用途</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结束语</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KSO_Shape"/>
          <p:cNvSpPr/>
          <p:nvPr/>
        </p:nvSpPr>
        <p:spPr bwMode="auto">
          <a:xfrm>
            <a:off x="3433291" y="3049546"/>
            <a:ext cx="770305" cy="73949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 calcmode="lin" valueType="num">
                                      <p:cBhvr>
                                        <p:cTn id="34" dur="500" fill="hold"/>
                                        <p:tgtEl>
                                          <p:spTgt spid="70"/>
                                        </p:tgtEl>
                                        <p:attrNameLst>
                                          <p:attrName>ppt_w</p:attrName>
                                        </p:attrNameLst>
                                      </p:cBhvr>
                                      <p:tavLst>
                                        <p:tav tm="0">
                                          <p:val>
                                            <p:fltVal val="0"/>
                                          </p:val>
                                        </p:tav>
                                        <p:tav tm="100000">
                                          <p:val>
                                            <p:strVal val="#ppt_w"/>
                                          </p:val>
                                        </p:tav>
                                      </p:tavLst>
                                    </p:anim>
                                    <p:anim calcmode="lin" valueType="num">
                                      <p:cBhvr>
                                        <p:cTn id="35" dur="500" fill="hold"/>
                                        <p:tgtEl>
                                          <p:spTgt spid="70"/>
                                        </p:tgtEl>
                                        <p:attrNameLst>
                                          <p:attrName>ppt_h</p:attrName>
                                        </p:attrNameLst>
                                      </p:cBhvr>
                                      <p:tavLst>
                                        <p:tav tm="0">
                                          <p:val>
                                            <p:fltVal val="0"/>
                                          </p:val>
                                        </p:tav>
                                        <p:tav tm="100000">
                                          <p:val>
                                            <p:strVal val="#ppt_h"/>
                                          </p:val>
                                        </p:tav>
                                      </p:tavLst>
                                    </p:anim>
                                    <p:animEffect transition="in" filter="fade">
                                      <p:cBhvr>
                                        <p:cTn id="36" dur="500"/>
                                        <p:tgtEl>
                                          <p:spTgt spid="70"/>
                                        </p:tgtEl>
                                      </p:cBhvr>
                                    </p:animEffect>
                                    <p:anim calcmode="lin" valueType="num">
                                      <p:cBhvr>
                                        <p:cTn id="37" dur="500" fill="hold"/>
                                        <p:tgtEl>
                                          <p:spTgt spid="70"/>
                                        </p:tgtEl>
                                        <p:attrNameLst>
                                          <p:attrName>ppt_x</p:attrName>
                                        </p:attrNameLst>
                                      </p:cBhvr>
                                      <p:tavLst>
                                        <p:tav tm="0">
                                          <p:val>
                                            <p:fltVal val="0.5"/>
                                          </p:val>
                                        </p:tav>
                                        <p:tav tm="100000">
                                          <p:val>
                                            <p:strVal val="#ppt_x"/>
                                          </p:val>
                                        </p:tav>
                                      </p:tavLst>
                                    </p:anim>
                                    <p:anim calcmode="lin" valueType="num">
                                      <p:cBhvr>
                                        <p:cTn id="38" dur="500" fill="hold"/>
                                        <p:tgtEl>
                                          <p:spTgt spid="70"/>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19"/>
                                        </p:tgtEl>
                                        <p:attrNameLst>
                                          <p:attrName>style.visibility</p:attrName>
                                        </p:attrNameLst>
                                      </p:cBhvr>
                                      <p:to>
                                        <p:strVal val="visible"/>
                                      </p:to>
                                    </p:set>
                                    <p:anim calcmode="lin" valueType="num">
                                      <p:cBhvr>
                                        <p:cTn id="90" dur="500" fill="hold"/>
                                        <p:tgtEl>
                                          <p:spTgt spid="119"/>
                                        </p:tgtEl>
                                        <p:attrNameLst>
                                          <p:attrName>ppt_w</p:attrName>
                                        </p:attrNameLst>
                                      </p:cBhvr>
                                      <p:tavLst>
                                        <p:tav tm="0">
                                          <p:val>
                                            <p:fltVal val="0"/>
                                          </p:val>
                                        </p:tav>
                                        <p:tav tm="100000">
                                          <p:val>
                                            <p:strVal val="#ppt_w"/>
                                          </p:val>
                                        </p:tav>
                                      </p:tavLst>
                                    </p:anim>
                                    <p:anim calcmode="lin" valueType="num">
                                      <p:cBhvr>
                                        <p:cTn id="91" dur="500" fill="hold"/>
                                        <p:tgtEl>
                                          <p:spTgt spid="119"/>
                                        </p:tgtEl>
                                        <p:attrNameLst>
                                          <p:attrName>ppt_h</p:attrName>
                                        </p:attrNameLst>
                                      </p:cBhvr>
                                      <p:tavLst>
                                        <p:tav tm="0">
                                          <p:val>
                                            <p:fltVal val="0"/>
                                          </p:val>
                                        </p:tav>
                                        <p:tav tm="100000">
                                          <p:val>
                                            <p:strVal val="#ppt_h"/>
                                          </p:val>
                                        </p:tav>
                                      </p:tavLst>
                                    </p:anim>
                                    <p:animEffect transition="in" filter="fade">
                                      <p:cBhvr>
                                        <p:cTn id="92" dur="500"/>
                                        <p:tgtEl>
                                          <p:spTgt spid="119"/>
                                        </p:tgtEl>
                                      </p:cBhvr>
                                    </p:animEffect>
                                  </p:childTnLst>
                                </p:cTn>
                              </p:par>
                            </p:childTnLst>
                          </p:cTn>
                        </p:par>
                        <p:par>
                          <p:cTn id="93" fill="hold">
                            <p:stCondLst>
                              <p:cond delay="3500"/>
                            </p:stCondLst>
                            <p:childTnLst>
                              <p:par>
                                <p:cTn id="94" presetID="22" presetClass="entr" presetSubtype="4" fill="hold" nodeType="afterEffect">
                                  <p:stCondLst>
                                    <p:cond delay="0"/>
                                  </p:stCondLst>
                                  <p:childTnLst>
                                    <p:set>
                                      <p:cBhvr>
                                        <p:cTn id="95" dur="1" fill="hold">
                                          <p:stCondLst>
                                            <p:cond delay="0"/>
                                          </p:stCondLst>
                                        </p:cTn>
                                        <p:tgtEl>
                                          <p:spTgt spid="2051"/>
                                        </p:tgtEl>
                                        <p:attrNameLst>
                                          <p:attrName>style.visibility</p:attrName>
                                        </p:attrNameLst>
                                      </p:cBhvr>
                                      <p:to>
                                        <p:strVal val="visible"/>
                                      </p:to>
                                    </p:set>
                                    <p:animEffect transition="in" filter="wipe(down)">
                                      <p:cBhvr>
                                        <p:cTn id="96" dur="500"/>
                                        <p:tgtEl>
                                          <p:spTgt spid="2051"/>
                                        </p:tgtEl>
                                      </p:cBhvr>
                                    </p:animEffect>
                                  </p:childTnLst>
                                </p:cTn>
                              </p:par>
                              <p:par>
                                <p:cTn id="97" presetID="53" presetClass="entr" presetSubtype="16" fill="hold" nodeType="withEffect">
                                  <p:stCondLst>
                                    <p:cond delay="0"/>
                                  </p:stCondLst>
                                  <p:childTnLst>
                                    <p:set>
                                      <p:cBhvr>
                                        <p:cTn id="98" dur="1" fill="hold">
                                          <p:stCondLst>
                                            <p:cond delay="0"/>
                                          </p:stCondLst>
                                        </p:cTn>
                                        <p:tgtEl>
                                          <p:spTgt spid="123"/>
                                        </p:tgtEl>
                                        <p:attrNameLst>
                                          <p:attrName>style.visibility</p:attrName>
                                        </p:attrNameLst>
                                      </p:cBhvr>
                                      <p:to>
                                        <p:strVal val="visible"/>
                                      </p:to>
                                    </p:set>
                                    <p:anim calcmode="lin" valueType="num">
                                      <p:cBhvr>
                                        <p:cTn id="99" dur="500" fill="hold"/>
                                        <p:tgtEl>
                                          <p:spTgt spid="123"/>
                                        </p:tgtEl>
                                        <p:attrNameLst>
                                          <p:attrName>ppt_w</p:attrName>
                                        </p:attrNameLst>
                                      </p:cBhvr>
                                      <p:tavLst>
                                        <p:tav tm="0">
                                          <p:val>
                                            <p:fltVal val="0"/>
                                          </p:val>
                                        </p:tav>
                                        <p:tav tm="100000">
                                          <p:val>
                                            <p:strVal val="#ppt_w"/>
                                          </p:val>
                                        </p:tav>
                                      </p:tavLst>
                                    </p:anim>
                                    <p:anim calcmode="lin" valueType="num">
                                      <p:cBhvr>
                                        <p:cTn id="100" dur="500" fill="hold"/>
                                        <p:tgtEl>
                                          <p:spTgt spid="123"/>
                                        </p:tgtEl>
                                        <p:attrNameLst>
                                          <p:attrName>ppt_h</p:attrName>
                                        </p:attrNameLst>
                                      </p:cBhvr>
                                      <p:tavLst>
                                        <p:tav tm="0">
                                          <p:val>
                                            <p:fltVal val="0"/>
                                          </p:val>
                                        </p:tav>
                                        <p:tav tm="100000">
                                          <p:val>
                                            <p:strVal val="#ppt_h"/>
                                          </p:val>
                                        </p:tav>
                                      </p:tavLst>
                                    </p:anim>
                                    <p:animEffect transition="in" filter="fade">
                                      <p:cBhvr>
                                        <p:cTn id="101" dur="500"/>
                                        <p:tgtEl>
                                          <p:spTgt spid="123"/>
                                        </p:tgtEl>
                                      </p:cBhvr>
                                    </p:animEffect>
                                  </p:childTnLst>
                                </p:cTn>
                              </p:par>
                            </p:childTnLst>
                          </p:cTn>
                        </p:par>
                        <p:par>
                          <p:cTn id="102" fill="hold">
                            <p:stCondLst>
                              <p:cond delay="4000"/>
                            </p:stCondLst>
                            <p:childTnLst>
                              <p:par>
                                <p:cTn id="103" presetID="22" presetClass="entr" presetSubtype="1" fill="hold" nodeType="afterEffect">
                                  <p:stCondLst>
                                    <p:cond delay="0"/>
                                  </p:stCondLst>
                                  <p:childTnLst>
                                    <p:set>
                                      <p:cBhvr>
                                        <p:cTn id="104" dur="1" fill="hold">
                                          <p:stCondLst>
                                            <p:cond delay="0"/>
                                          </p:stCondLst>
                                        </p:cTn>
                                        <p:tgtEl>
                                          <p:spTgt spid="2053"/>
                                        </p:tgtEl>
                                        <p:attrNameLst>
                                          <p:attrName>style.visibility</p:attrName>
                                        </p:attrNameLst>
                                      </p:cBhvr>
                                      <p:to>
                                        <p:strVal val="visible"/>
                                      </p:to>
                                    </p:set>
                                    <p:animEffect transition="in" filter="wipe(up)">
                                      <p:cBhvr>
                                        <p:cTn id="105" dur="500"/>
                                        <p:tgtEl>
                                          <p:spTgt spid="2053"/>
                                        </p:tgtEl>
                                      </p:cBhvr>
                                    </p:animEffect>
                                  </p:childTnLst>
                                </p:cTn>
                              </p:par>
                              <p:par>
                                <p:cTn id="106" presetID="53" presetClass="entr" presetSubtype="16" fill="hold" nodeType="withEffect">
                                  <p:stCondLst>
                                    <p:cond delay="0"/>
                                  </p:stCondLst>
                                  <p:childTnLst>
                                    <p:set>
                                      <p:cBhvr>
                                        <p:cTn id="107" dur="1" fill="hold">
                                          <p:stCondLst>
                                            <p:cond delay="0"/>
                                          </p:stCondLst>
                                        </p:cTn>
                                        <p:tgtEl>
                                          <p:spTgt spid="128"/>
                                        </p:tgtEl>
                                        <p:attrNameLst>
                                          <p:attrName>style.visibility</p:attrName>
                                        </p:attrNameLst>
                                      </p:cBhvr>
                                      <p:to>
                                        <p:strVal val="visible"/>
                                      </p:to>
                                    </p:set>
                                    <p:anim calcmode="lin" valueType="num">
                                      <p:cBhvr>
                                        <p:cTn id="108" dur="500" fill="hold"/>
                                        <p:tgtEl>
                                          <p:spTgt spid="128"/>
                                        </p:tgtEl>
                                        <p:attrNameLst>
                                          <p:attrName>ppt_w</p:attrName>
                                        </p:attrNameLst>
                                      </p:cBhvr>
                                      <p:tavLst>
                                        <p:tav tm="0">
                                          <p:val>
                                            <p:fltVal val="0"/>
                                          </p:val>
                                        </p:tav>
                                        <p:tav tm="100000">
                                          <p:val>
                                            <p:strVal val="#ppt_w"/>
                                          </p:val>
                                        </p:tav>
                                      </p:tavLst>
                                    </p:anim>
                                    <p:anim calcmode="lin" valueType="num">
                                      <p:cBhvr>
                                        <p:cTn id="109" dur="500" fill="hold"/>
                                        <p:tgtEl>
                                          <p:spTgt spid="128"/>
                                        </p:tgtEl>
                                        <p:attrNameLst>
                                          <p:attrName>ppt_h</p:attrName>
                                        </p:attrNameLst>
                                      </p:cBhvr>
                                      <p:tavLst>
                                        <p:tav tm="0">
                                          <p:val>
                                            <p:fltVal val="0"/>
                                          </p:val>
                                        </p:tav>
                                        <p:tav tm="100000">
                                          <p:val>
                                            <p:strVal val="#ppt_h"/>
                                          </p:val>
                                        </p:tav>
                                      </p:tavLst>
                                    </p:anim>
                                    <p:animEffect transition="in" filter="fade">
                                      <p:cBhvr>
                                        <p:cTn id="110" dur="500"/>
                                        <p:tgtEl>
                                          <p:spTgt spid="128"/>
                                        </p:tgtEl>
                                      </p:cBhvr>
                                    </p:animEffect>
                                  </p:childTnLst>
                                </p:cTn>
                              </p:par>
                            </p:childTnLst>
                          </p:cTn>
                        </p:par>
                        <p:par>
                          <p:cTn id="111" fill="hold">
                            <p:stCondLst>
                              <p:cond delay="4500"/>
                            </p:stCondLst>
                            <p:childTnLst>
                              <p:par>
                                <p:cTn id="112" presetID="22" presetClass="entr" presetSubtype="4" fill="hold" nodeType="afterEffect">
                                  <p:stCondLst>
                                    <p:cond delay="0"/>
                                  </p:stCondLst>
                                  <p:childTnLst>
                                    <p:set>
                                      <p:cBhvr>
                                        <p:cTn id="113" dur="1" fill="hold">
                                          <p:stCondLst>
                                            <p:cond delay="0"/>
                                          </p:stCondLst>
                                        </p:cTn>
                                        <p:tgtEl>
                                          <p:spTgt spid="2055"/>
                                        </p:tgtEl>
                                        <p:attrNameLst>
                                          <p:attrName>style.visibility</p:attrName>
                                        </p:attrNameLst>
                                      </p:cBhvr>
                                      <p:to>
                                        <p:strVal val="visible"/>
                                      </p:to>
                                    </p:set>
                                    <p:animEffect transition="in" filter="wipe(down)">
                                      <p:cBhvr>
                                        <p:cTn id="114" dur="500"/>
                                        <p:tgtEl>
                                          <p:spTgt spid="2055"/>
                                        </p:tgtEl>
                                      </p:cBhvr>
                                    </p:animEffect>
                                  </p:childTnLst>
                                </p:cTn>
                              </p:par>
                              <p:par>
                                <p:cTn id="115" presetID="53" presetClass="entr" presetSubtype="16" fill="hold" nodeType="withEffect">
                                  <p:stCondLst>
                                    <p:cond delay="0"/>
                                  </p:stCondLst>
                                  <p:childTnLst>
                                    <p:set>
                                      <p:cBhvr>
                                        <p:cTn id="116" dur="1" fill="hold">
                                          <p:stCondLst>
                                            <p:cond delay="0"/>
                                          </p:stCondLst>
                                        </p:cTn>
                                        <p:tgtEl>
                                          <p:spTgt spid="141"/>
                                        </p:tgtEl>
                                        <p:attrNameLst>
                                          <p:attrName>style.visibility</p:attrName>
                                        </p:attrNameLst>
                                      </p:cBhvr>
                                      <p:to>
                                        <p:strVal val="visible"/>
                                      </p:to>
                                    </p:set>
                                    <p:anim calcmode="lin" valueType="num">
                                      <p:cBhvr>
                                        <p:cTn id="117" dur="500" fill="hold"/>
                                        <p:tgtEl>
                                          <p:spTgt spid="141"/>
                                        </p:tgtEl>
                                        <p:attrNameLst>
                                          <p:attrName>ppt_w</p:attrName>
                                        </p:attrNameLst>
                                      </p:cBhvr>
                                      <p:tavLst>
                                        <p:tav tm="0">
                                          <p:val>
                                            <p:fltVal val="0"/>
                                          </p:val>
                                        </p:tav>
                                        <p:tav tm="100000">
                                          <p:val>
                                            <p:strVal val="#ppt_w"/>
                                          </p:val>
                                        </p:tav>
                                      </p:tavLst>
                                    </p:anim>
                                    <p:anim calcmode="lin" valueType="num">
                                      <p:cBhvr>
                                        <p:cTn id="118" dur="500" fill="hold"/>
                                        <p:tgtEl>
                                          <p:spTgt spid="141"/>
                                        </p:tgtEl>
                                        <p:attrNameLst>
                                          <p:attrName>ppt_h</p:attrName>
                                        </p:attrNameLst>
                                      </p:cBhvr>
                                      <p:tavLst>
                                        <p:tav tm="0">
                                          <p:val>
                                            <p:fltVal val="0"/>
                                          </p:val>
                                        </p:tav>
                                        <p:tav tm="100000">
                                          <p:val>
                                            <p:strVal val="#ppt_h"/>
                                          </p:val>
                                        </p:tav>
                                      </p:tavLst>
                                    </p:anim>
                                    <p:animEffect transition="in" filter="fade">
                                      <p:cBhvr>
                                        <p:cTn id="119" dur="500"/>
                                        <p:tgtEl>
                                          <p:spTgt spid="141"/>
                                        </p:tgtEl>
                                      </p:cBhvr>
                                    </p:animEffect>
                                  </p:childTnLst>
                                </p:cTn>
                              </p:par>
                            </p:childTnLst>
                          </p:cTn>
                        </p:par>
                        <p:par>
                          <p:cTn id="120" fill="hold">
                            <p:stCondLst>
                              <p:cond delay="5000"/>
                            </p:stCondLst>
                            <p:childTnLst>
                              <p:par>
                                <p:cTn id="121" presetID="22" presetClass="entr" presetSubtype="8" fill="hold" nodeType="afterEffect">
                                  <p:stCondLst>
                                    <p:cond delay="0"/>
                                  </p:stCondLst>
                                  <p:childTnLst>
                                    <p:set>
                                      <p:cBhvr>
                                        <p:cTn id="122" dur="1" fill="hold">
                                          <p:stCondLst>
                                            <p:cond delay="0"/>
                                          </p:stCondLst>
                                        </p:cTn>
                                        <p:tgtEl>
                                          <p:spTgt spid="136"/>
                                        </p:tgtEl>
                                        <p:attrNameLst>
                                          <p:attrName>style.visibility</p:attrName>
                                        </p:attrNameLst>
                                      </p:cBhvr>
                                      <p:to>
                                        <p:strVal val="visible"/>
                                      </p:to>
                                    </p:set>
                                    <p:animEffect transition="in" filter="wipe(left)">
                                      <p:cBhvr>
                                        <p:cTn id="123"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成本预算</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五角星 3"/>
          <p:cNvSpPr/>
          <p:nvPr/>
        </p:nvSpPr>
        <p:spPr>
          <a:xfrm>
            <a:off x="2020373" y="2267818"/>
            <a:ext cx="2493038" cy="2493038"/>
          </a:xfrm>
          <a:prstGeom prst="star5">
            <a:avLst/>
          </a:pr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2493695" y="3027027"/>
            <a:ext cx="1409392" cy="1403133"/>
            <a:chOff x="3962648" y="2819400"/>
            <a:chExt cx="1224140" cy="1218704"/>
          </a:xfrm>
        </p:grpSpPr>
        <p:grpSp>
          <p:nvGrpSpPr>
            <p:cNvPr id="6" name="组合 5"/>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9" name="椭圆 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 name="TextBox 6"/>
            <p:cNvSpPr txBox="1"/>
            <p:nvPr/>
          </p:nvSpPr>
          <p:spPr>
            <a:xfrm>
              <a:off x="4090767" y="3278286"/>
              <a:ext cx="1096021" cy="320787"/>
            </a:xfrm>
            <a:prstGeom prst="rect">
              <a:avLst/>
            </a:prstGeom>
            <a:noFill/>
          </p:spPr>
          <p:txBody>
            <a:bodyPr wrap="none" rtlCol="0">
              <a:spAutoFit/>
            </a:bodyPr>
            <a:lstStyle/>
            <a:p>
              <a:r>
                <a:rPr lang="zh-CN" altLang="en-US" b="1" spc="300" dirty="0" smtClean="0">
                  <a:latin typeface="微软雅黑" panose="020B0503020204020204" pitchFamily="34" charset="-122"/>
                  <a:ea typeface="微软雅黑" panose="020B0503020204020204" pitchFamily="34" charset="-122"/>
                </a:rPr>
                <a:t>成本支出</a:t>
              </a:r>
              <a:endParaRPr lang="zh-CN" altLang="en-US" b="1" spc="300" dirty="0">
                <a:latin typeface="微软雅黑" panose="020B0503020204020204" pitchFamily="34" charset="-122"/>
                <a:ea typeface="微软雅黑" panose="020B0503020204020204" pitchFamily="34" charset="-122"/>
              </a:endParaRPr>
            </a:p>
          </p:txBody>
        </p:sp>
      </p:grpSp>
      <p:sp>
        <p:nvSpPr>
          <p:cNvPr id="10" name="椭圆 9"/>
          <p:cNvSpPr/>
          <p:nvPr/>
        </p:nvSpPr>
        <p:spPr>
          <a:xfrm>
            <a:off x="1517626" y="2968526"/>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椭圆 10"/>
          <p:cNvSpPr/>
          <p:nvPr/>
        </p:nvSpPr>
        <p:spPr>
          <a:xfrm>
            <a:off x="2747979" y="1971576"/>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椭圆 11"/>
          <p:cNvSpPr/>
          <p:nvPr/>
        </p:nvSpPr>
        <p:spPr>
          <a:xfrm>
            <a:off x="3992578" y="2968526"/>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椭圆 12"/>
          <p:cNvSpPr/>
          <p:nvPr/>
        </p:nvSpPr>
        <p:spPr>
          <a:xfrm>
            <a:off x="3500984" y="4411594"/>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椭圆 13"/>
          <p:cNvSpPr/>
          <p:nvPr/>
        </p:nvSpPr>
        <p:spPr>
          <a:xfrm>
            <a:off x="2007627" y="4398894"/>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TextBox 14"/>
          <p:cNvSpPr txBox="1"/>
          <p:nvPr/>
        </p:nvSpPr>
        <p:spPr>
          <a:xfrm>
            <a:off x="2652731" y="1556792"/>
            <a:ext cx="1284616"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管理成本</a:t>
            </a:r>
            <a:endParaRPr lang="zh-CN" altLang="en-US" dirty="0">
              <a:latin typeface="微软雅黑" panose="020B0503020204020204" pitchFamily="34" charset="-122"/>
              <a:ea typeface="微软雅黑" panose="020B0503020204020204" pitchFamily="34" charset="-122"/>
            </a:endParaRPr>
          </a:p>
        </p:txBody>
      </p:sp>
      <p:sp>
        <p:nvSpPr>
          <p:cNvPr id="16" name="TextBox 15"/>
          <p:cNvSpPr txBox="1"/>
          <p:nvPr/>
        </p:nvSpPr>
        <p:spPr>
          <a:xfrm>
            <a:off x="4381620" y="3717032"/>
            <a:ext cx="1355927"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人员成本</a:t>
            </a:r>
            <a:endParaRPr lang="zh-CN" altLang="en-US" dirty="0">
              <a:latin typeface="微软雅黑" panose="020B0503020204020204" pitchFamily="34" charset="-122"/>
              <a:ea typeface="微软雅黑" panose="020B0503020204020204" pitchFamily="34" charset="-122"/>
            </a:endParaRPr>
          </a:p>
        </p:txBody>
      </p:sp>
      <p:sp>
        <p:nvSpPr>
          <p:cNvPr id="17" name="TextBox 16"/>
          <p:cNvSpPr txBox="1"/>
          <p:nvPr/>
        </p:nvSpPr>
        <p:spPr>
          <a:xfrm>
            <a:off x="4327634" y="4643844"/>
            <a:ext cx="1163995"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其他成本</a:t>
            </a:r>
            <a:endParaRPr lang="zh-CN" altLang="en-US" dirty="0">
              <a:latin typeface="微软雅黑" panose="020B0503020204020204" pitchFamily="34" charset="-122"/>
              <a:ea typeface="微软雅黑" panose="020B0503020204020204" pitchFamily="34" charset="-122"/>
            </a:endParaRPr>
          </a:p>
        </p:txBody>
      </p:sp>
      <p:sp>
        <p:nvSpPr>
          <p:cNvPr id="18" name="TextBox 17"/>
          <p:cNvSpPr txBox="1"/>
          <p:nvPr/>
        </p:nvSpPr>
        <p:spPr>
          <a:xfrm>
            <a:off x="985019" y="3789040"/>
            <a:ext cx="1152128"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办公成本</a:t>
            </a:r>
            <a:endParaRPr lang="zh-CN" altLang="en-US" dirty="0">
              <a:latin typeface="微软雅黑" panose="020B0503020204020204" pitchFamily="34" charset="-122"/>
              <a:ea typeface="微软雅黑" panose="020B0503020204020204" pitchFamily="34" charset="-122"/>
            </a:endParaRPr>
          </a:p>
        </p:txBody>
      </p:sp>
      <p:sp>
        <p:nvSpPr>
          <p:cNvPr id="19" name="TextBox 18"/>
          <p:cNvSpPr txBox="1"/>
          <p:nvPr/>
        </p:nvSpPr>
        <p:spPr>
          <a:xfrm>
            <a:off x="768995" y="4671672"/>
            <a:ext cx="1232408"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营销成本</a:t>
            </a:r>
            <a:endParaRPr lang="zh-CN" altLang="en-US" dirty="0">
              <a:latin typeface="微软雅黑" panose="020B0503020204020204" pitchFamily="34" charset="-122"/>
              <a:ea typeface="微软雅黑" panose="020B0503020204020204" pitchFamily="34" charset="-122"/>
            </a:endParaRPr>
          </a:p>
        </p:txBody>
      </p:sp>
      <p:sp>
        <p:nvSpPr>
          <p:cNvPr id="20" name="TextBox 19"/>
          <p:cNvSpPr txBox="1"/>
          <p:nvPr/>
        </p:nvSpPr>
        <p:spPr>
          <a:xfrm>
            <a:off x="2783423" y="220486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20%</a:t>
            </a:r>
            <a:endParaRPr lang="zh-CN" altLang="en-US" dirty="0">
              <a:solidFill>
                <a:schemeClr val="bg1"/>
              </a:solidFill>
              <a:latin typeface="Impact MT Std" pitchFamily="34" charset="0"/>
              <a:ea typeface="微软雅黑" panose="020B0503020204020204" pitchFamily="34" charset="-122"/>
            </a:endParaRPr>
          </a:p>
        </p:txBody>
      </p:sp>
      <p:sp>
        <p:nvSpPr>
          <p:cNvPr id="21" name="TextBox 20"/>
          <p:cNvSpPr txBox="1"/>
          <p:nvPr/>
        </p:nvSpPr>
        <p:spPr>
          <a:xfrm>
            <a:off x="4019281" y="320368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40%</a:t>
            </a:r>
            <a:endParaRPr lang="zh-CN" altLang="en-US" dirty="0">
              <a:solidFill>
                <a:schemeClr val="bg1"/>
              </a:solidFill>
              <a:latin typeface="Impact MT Std" pitchFamily="34" charset="0"/>
              <a:ea typeface="微软雅黑" panose="020B0503020204020204" pitchFamily="34" charset="-122"/>
            </a:endParaRPr>
          </a:p>
        </p:txBody>
      </p:sp>
      <p:sp>
        <p:nvSpPr>
          <p:cNvPr id="22" name="TextBox 21"/>
          <p:cNvSpPr txBox="1"/>
          <p:nvPr/>
        </p:nvSpPr>
        <p:spPr>
          <a:xfrm>
            <a:off x="3505299" y="4643844"/>
            <a:ext cx="782162" cy="369332"/>
          </a:xfrm>
          <a:prstGeom prst="rect">
            <a:avLst/>
          </a:prstGeom>
          <a:noFill/>
        </p:spPr>
        <p:txBody>
          <a:bodyPr wrap="square" rtlCol="0">
            <a:spAutoFit/>
          </a:bodyPr>
          <a:lstStyle/>
          <a:p>
            <a:pPr algn="ctr"/>
            <a:r>
              <a:rPr lang="en-US" altLang="zh-CN" dirty="0">
                <a:solidFill>
                  <a:schemeClr val="bg1"/>
                </a:solidFill>
                <a:latin typeface="Impact MT Std" pitchFamily="34" charset="0"/>
                <a:ea typeface="微软雅黑" panose="020B0503020204020204" pitchFamily="34" charset="-122"/>
              </a:rPr>
              <a:t>1</a:t>
            </a:r>
            <a:r>
              <a:rPr lang="en-US" altLang="zh-CN" dirty="0" smtClean="0">
                <a:solidFill>
                  <a:schemeClr val="bg1"/>
                </a:solidFill>
                <a:latin typeface="Impact MT Std" pitchFamily="34" charset="0"/>
                <a:ea typeface="微软雅黑" panose="020B0503020204020204" pitchFamily="34" charset="-122"/>
              </a:rPr>
              <a:t>0%</a:t>
            </a:r>
            <a:endParaRPr lang="zh-CN" altLang="en-US" dirty="0">
              <a:solidFill>
                <a:schemeClr val="bg1"/>
              </a:solidFill>
              <a:latin typeface="Impact MT Std" pitchFamily="34" charset="0"/>
              <a:ea typeface="微软雅黑" panose="020B0503020204020204" pitchFamily="34" charset="-122"/>
            </a:endParaRPr>
          </a:p>
        </p:txBody>
      </p:sp>
      <p:sp>
        <p:nvSpPr>
          <p:cNvPr id="23" name="TextBox 22"/>
          <p:cNvSpPr txBox="1"/>
          <p:nvPr/>
        </p:nvSpPr>
        <p:spPr>
          <a:xfrm>
            <a:off x="1993131" y="464384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1</a:t>
            </a:r>
            <a:r>
              <a:rPr lang="en-US" altLang="zh-CN" dirty="0">
                <a:solidFill>
                  <a:schemeClr val="bg1"/>
                </a:solidFill>
                <a:latin typeface="Impact MT Std" pitchFamily="34" charset="0"/>
                <a:ea typeface="微软雅黑" panose="020B0503020204020204" pitchFamily="34" charset="-122"/>
              </a:rPr>
              <a:t>5</a:t>
            </a:r>
            <a:r>
              <a:rPr lang="en-US" altLang="zh-CN" dirty="0" smtClean="0">
                <a:solidFill>
                  <a:schemeClr val="bg1"/>
                </a:solidFill>
                <a:latin typeface="Impact MT Std" pitchFamily="34" charset="0"/>
                <a:ea typeface="微软雅黑" panose="020B0503020204020204" pitchFamily="34" charset="-122"/>
              </a:rPr>
              <a:t>%</a:t>
            </a:r>
            <a:endParaRPr lang="zh-CN" altLang="en-US" dirty="0">
              <a:solidFill>
                <a:schemeClr val="bg1"/>
              </a:solidFill>
              <a:latin typeface="Impact MT Std" pitchFamily="34" charset="0"/>
              <a:ea typeface="微软雅黑" panose="020B0503020204020204" pitchFamily="34" charset="-122"/>
            </a:endParaRPr>
          </a:p>
        </p:txBody>
      </p:sp>
      <p:sp>
        <p:nvSpPr>
          <p:cNvPr id="24" name="TextBox 23"/>
          <p:cNvSpPr txBox="1"/>
          <p:nvPr/>
        </p:nvSpPr>
        <p:spPr>
          <a:xfrm>
            <a:off x="1489075" y="320368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1</a:t>
            </a:r>
            <a:r>
              <a:rPr lang="en-US" altLang="zh-CN" dirty="0">
                <a:solidFill>
                  <a:schemeClr val="bg1"/>
                </a:solidFill>
                <a:latin typeface="Impact MT Std" pitchFamily="34" charset="0"/>
                <a:ea typeface="微软雅黑" panose="020B0503020204020204" pitchFamily="34" charset="-122"/>
              </a:rPr>
              <a:t>5</a:t>
            </a:r>
            <a:r>
              <a:rPr lang="en-US" altLang="zh-CN" dirty="0" smtClean="0">
                <a:solidFill>
                  <a:schemeClr val="bg1"/>
                </a:solidFill>
                <a:latin typeface="Impact MT Std" pitchFamily="34" charset="0"/>
                <a:ea typeface="微软雅黑" panose="020B0503020204020204" pitchFamily="34" charset="-122"/>
              </a:rPr>
              <a:t>%</a:t>
            </a:r>
            <a:endParaRPr lang="zh-CN" altLang="en-US" dirty="0">
              <a:solidFill>
                <a:schemeClr val="bg1"/>
              </a:solidFill>
              <a:latin typeface="Impact MT Std" pitchFamily="34" charset="0"/>
              <a:ea typeface="微软雅黑" panose="020B0503020204020204" pitchFamily="34" charset="-122"/>
            </a:endParaRPr>
          </a:p>
        </p:txBody>
      </p:sp>
      <p:sp>
        <p:nvSpPr>
          <p:cNvPr id="25" name="TextBox 24"/>
          <p:cNvSpPr txBox="1"/>
          <p:nvPr/>
        </p:nvSpPr>
        <p:spPr>
          <a:xfrm>
            <a:off x="5855776" y="2021939"/>
            <a:ext cx="5570403" cy="1169551"/>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企业按照预算期的特殊生产和经营情况所编制的预定成本。它属于一种预计或未来成本。确定预算成本应以企业预算期内的销售和生产预算为基础，编制产品生产和经营的直接材料预算、直接人工预算和制造费用预逄和期间费用预算、直接人工预算和制造费用预算和期间费用预算等。</a:t>
            </a:r>
            <a:endParaRPr lang="zh-CN" altLang="en-US" sz="1400" dirty="0">
              <a:latin typeface="微软雅黑" panose="020B0503020204020204" pitchFamily="34" charset="-122"/>
              <a:ea typeface="微软雅黑" panose="020B0503020204020204" pitchFamily="34" charset="-122"/>
              <a:cs typeface="方正兰亭细黑_GBK_M" pitchFamily="2" charset="2"/>
            </a:endParaRPr>
          </a:p>
        </p:txBody>
      </p:sp>
      <p:sp>
        <p:nvSpPr>
          <p:cNvPr id="26" name="TextBox 25"/>
          <p:cNvSpPr txBox="1"/>
          <p:nvPr/>
        </p:nvSpPr>
        <p:spPr>
          <a:xfrm>
            <a:off x="5855777" y="4489956"/>
            <a:ext cx="5498394"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企业</a:t>
            </a:r>
            <a:r>
              <a:rPr lang="zh-CN" altLang="en-US" sz="1400" dirty="0">
                <a:latin typeface="微软雅黑" panose="020B0503020204020204" pitchFamily="34" charset="-122"/>
                <a:ea typeface="微软雅黑" panose="020B0503020204020204" pitchFamily="34" charset="-122"/>
                <a:cs typeface="方正兰亭细黑_GBK_M" pitchFamily="2" charset="2"/>
              </a:rPr>
              <a:t>、事业各部门领导人具有合格的管理素质</a:t>
            </a:r>
            <a:r>
              <a:rPr lang="zh-CN" altLang="en-US" sz="1400" dirty="0" smtClean="0">
                <a:latin typeface="微软雅黑" panose="020B0503020204020204" pitchFamily="34" charset="-122"/>
                <a:ea typeface="微软雅黑" panose="020B0503020204020204" pitchFamily="34" charset="-122"/>
                <a:cs typeface="方正兰亭细黑_GBK_M" pitchFamily="2" charset="2"/>
              </a:rPr>
              <a:t>，有战略</a:t>
            </a:r>
            <a:r>
              <a:rPr lang="zh-CN" altLang="en-US" sz="1400" dirty="0">
                <a:latin typeface="微软雅黑" panose="020B0503020204020204" pitchFamily="34" charset="-122"/>
                <a:ea typeface="微软雅黑" panose="020B0503020204020204" pitchFamily="34" charset="-122"/>
                <a:cs typeface="方正兰亭细黑_GBK_M" pitchFamily="2" charset="2"/>
              </a:rPr>
              <a:t>眼光，责任心强，，管理部门的工作健全而</a:t>
            </a:r>
            <a:r>
              <a:rPr lang="zh-CN" altLang="en-US" sz="1400" dirty="0" smtClean="0">
                <a:latin typeface="微软雅黑" panose="020B0503020204020204" pitchFamily="34" charset="-122"/>
                <a:ea typeface="微软雅黑" panose="020B0503020204020204" pitchFamily="34" charset="-122"/>
                <a:cs typeface="方正兰亭细黑_GBK_M" pitchFamily="2" charset="2"/>
              </a:rPr>
              <a:t>有效率。</a:t>
            </a:r>
            <a:endParaRPr lang="zh-CN" altLang="en-US" sz="1400" dirty="0">
              <a:latin typeface="微软雅黑" panose="020B0503020204020204" pitchFamily="34" charset="-122"/>
              <a:ea typeface="微软雅黑" panose="020B0503020204020204" pitchFamily="34" charset="-122"/>
              <a:cs typeface="方正兰亭细黑_GBK_M" pitchFamily="2" charset="2"/>
            </a:endParaRPr>
          </a:p>
        </p:txBody>
      </p:sp>
      <p:sp>
        <p:nvSpPr>
          <p:cNvPr id="27" name="TextBox 26"/>
          <p:cNvSpPr txBox="1"/>
          <p:nvPr/>
        </p:nvSpPr>
        <p:spPr>
          <a:xfrm>
            <a:off x="5855777" y="3337828"/>
            <a:ext cx="5498394" cy="1077218"/>
          </a:xfrm>
          <a:prstGeom prst="rect">
            <a:avLst/>
          </a:prstGeom>
          <a:noFill/>
        </p:spPr>
        <p:txBody>
          <a:bodyPr wrap="square" rtlCol="0">
            <a:spAutoFit/>
          </a:bodyPr>
          <a:lstStyle/>
          <a:p>
            <a:r>
              <a:rPr lang="zh-CN" altLang="en-US" sz="3200" b="1" dirty="0" smtClean="0">
                <a:latin typeface="微软雅黑" panose="020B0503020204020204" pitchFamily="34" charset="-122"/>
                <a:ea typeface="微软雅黑" panose="020B0503020204020204" pitchFamily="34" charset="-122"/>
              </a:rPr>
              <a:t>我们一起创作企业的辉煌，一起实现我们的理想奋斗。</a:t>
            </a:r>
            <a:endParaRPr lang="zh-CN" altLang="en-US" sz="3200" b="1" dirty="0">
              <a:latin typeface="微软雅黑" panose="020B0503020204020204" pitchFamily="34" charset="-122"/>
              <a:ea typeface="微软雅黑" panose="020B0503020204020204" pitchFamily="34" charset="-122"/>
            </a:endParaRPr>
          </a:p>
        </p:txBody>
      </p:sp>
      <p:sp>
        <p:nvSpPr>
          <p:cNvPr id="28" name="Freeform 12"/>
          <p:cNvSpPr/>
          <p:nvPr/>
        </p:nvSpPr>
        <p:spPr bwMode="auto">
          <a:xfrm>
            <a:off x="5665539" y="1708987"/>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29" name="Freeform 12"/>
          <p:cNvSpPr/>
          <p:nvPr/>
        </p:nvSpPr>
        <p:spPr bwMode="auto">
          <a:xfrm flipH="1" flipV="1">
            <a:off x="11089852" y="484299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cxnSp>
        <p:nvCxnSpPr>
          <p:cNvPr id="30" name="直接连接符 29"/>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52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anim calcmode="lin" valueType="num">
                                          <p:cBhvr>
                                            <p:cTn id="19" dur="500" fill="hold"/>
                                            <p:tgtEl>
                                              <p:spTgt spid="5"/>
                                            </p:tgtEl>
                                            <p:attrNameLst>
                                              <p:attrName>ppt_x</p:attrName>
                                            </p:attrNameLst>
                                          </p:cBhvr>
                                          <p:tavLst>
                                            <p:tav tm="0">
                                              <p:val>
                                                <p:fltVal val="0.5"/>
                                              </p:val>
                                            </p:tav>
                                            <p:tav tm="100000">
                                              <p:val>
                                                <p:strVal val="#ppt_x"/>
                                              </p:val>
                                            </p:tav>
                                          </p:tavLst>
                                        </p:anim>
                                        <p:anim calcmode="lin" valueType="num">
                                          <p:cBhvr>
                                            <p:cTn id="20" dur="500" fill="hold"/>
                                            <p:tgtEl>
                                              <p:spTgt spid="5"/>
                                            </p:tgtEl>
                                            <p:attrNameLst>
                                              <p:attrName>ppt_y</p:attrName>
                                            </p:attrNameLst>
                                          </p:cBhvr>
                                          <p:tavLst>
                                            <p:tav tm="0">
                                              <p:val>
                                                <p:fltVal val="0.5"/>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500"/>
                                </p:stCondLst>
                                <p:childTnLst>
                                  <p:par>
                                    <p:cTn id="28" presetID="53" presetClass="entr" presetSubtype="16" fill="hold" grpId="0" nodeType="afterEffect">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par>
                                    <p:cTn id="33" presetID="53" presetClass="entr" presetSubtype="16" fill="hold" grpId="0" nodeType="withEffect">
                                      <p:stCondLst>
                                        <p:cond delay="3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30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3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2300"/>
                                </p:stCondLst>
                                <p:childTnLst>
                                  <p:par>
                                    <p:cTn id="54" presetID="12" presetClass="entr" presetSubtype="2"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p:tgtEl>
                                              <p:spTgt spid="20"/>
                                            </p:tgtEl>
                                            <p:attrNameLst>
                                              <p:attrName>ppt_x</p:attrName>
                                            </p:attrNameLst>
                                          </p:cBhvr>
                                          <p:tavLst>
                                            <p:tav tm="0">
                                              <p:val>
                                                <p:strVal val="#ppt_x+#ppt_w*1.125000"/>
                                              </p:val>
                                            </p:tav>
                                            <p:tav tm="100000">
                                              <p:val>
                                                <p:strVal val="#ppt_x"/>
                                              </p:val>
                                            </p:tav>
                                          </p:tavLst>
                                        </p:anim>
                                        <p:animEffect transition="in" filter="wipe(left)">
                                          <p:cBhvr>
                                            <p:cTn id="57" dur="500"/>
                                            <p:tgtEl>
                                              <p:spTgt spid="20"/>
                                            </p:tgtEl>
                                          </p:cBhvr>
                                        </p:animEffect>
                                      </p:childTnLst>
                                    </p:cTn>
                                  </p:par>
                                </p:childTnLst>
                              </p:cTn>
                            </p:par>
                            <p:par>
                              <p:cTn id="58" fill="hold">
                                <p:stCondLst>
                                  <p:cond delay="2800"/>
                                </p:stCondLst>
                                <p:childTnLst>
                                  <p:par>
                                    <p:cTn id="59" presetID="12" presetClass="entr" presetSubtype="2"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p:tgtEl>
                                              <p:spTgt spid="21"/>
                                            </p:tgtEl>
                                            <p:attrNameLst>
                                              <p:attrName>ppt_x</p:attrName>
                                            </p:attrNameLst>
                                          </p:cBhvr>
                                          <p:tavLst>
                                            <p:tav tm="0">
                                              <p:val>
                                                <p:strVal val="#ppt_x+#ppt_w*1.125000"/>
                                              </p:val>
                                            </p:tav>
                                            <p:tav tm="100000">
                                              <p:val>
                                                <p:strVal val="#ppt_x"/>
                                              </p:val>
                                            </p:tav>
                                          </p:tavLst>
                                        </p:anim>
                                        <p:animEffect transition="in" filter="wipe(left)">
                                          <p:cBhvr>
                                            <p:cTn id="62" dur="500"/>
                                            <p:tgtEl>
                                              <p:spTgt spid="21"/>
                                            </p:tgtEl>
                                          </p:cBhvr>
                                        </p:animEffect>
                                      </p:childTnLst>
                                    </p:cTn>
                                  </p:par>
                                </p:childTnLst>
                              </p:cTn>
                            </p:par>
                            <p:par>
                              <p:cTn id="63" fill="hold">
                                <p:stCondLst>
                                  <p:cond delay="3300"/>
                                </p:stCondLst>
                                <p:childTnLst>
                                  <p:par>
                                    <p:cTn id="64" presetID="12" presetClass="entr" presetSubtype="2"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left)">
                                          <p:cBhvr>
                                            <p:cTn id="67" dur="500"/>
                                            <p:tgtEl>
                                              <p:spTgt spid="22"/>
                                            </p:tgtEl>
                                          </p:cBhvr>
                                        </p:animEffect>
                                      </p:childTnLst>
                                    </p:cTn>
                                  </p:par>
                                </p:childTnLst>
                              </p:cTn>
                            </p:par>
                            <p:par>
                              <p:cTn id="68" fill="hold">
                                <p:stCondLst>
                                  <p:cond delay="3800"/>
                                </p:stCondLst>
                                <p:childTnLst>
                                  <p:par>
                                    <p:cTn id="69" presetID="12" presetClass="entr" presetSubtype="2"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p:tgtEl>
                                              <p:spTgt spid="23"/>
                                            </p:tgtEl>
                                            <p:attrNameLst>
                                              <p:attrName>ppt_x</p:attrName>
                                            </p:attrNameLst>
                                          </p:cBhvr>
                                          <p:tavLst>
                                            <p:tav tm="0">
                                              <p:val>
                                                <p:strVal val="#ppt_x+#ppt_w*1.125000"/>
                                              </p:val>
                                            </p:tav>
                                            <p:tav tm="100000">
                                              <p:val>
                                                <p:strVal val="#ppt_x"/>
                                              </p:val>
                                            </p:tav>
                                          </p:tavLst>
                                        </p:anim>
                                        <p:animEffect transition="in" filter="wipe(left)">
                                          <p:cBhvr>
                                            <p:cTn id="72" dur="500"/>
                                            <p:tgtEl>
                                              <p:spTgt spid="23"/>
                                            </p:tgtEl>
                                          </p:cBhvr>
                                        </p:animEffect>
                                      </p:childTnLst>
                                    </p:cTn>
                                  </p:par>
                                </p:childTnLst>
                              </p:cTn>
                            </p:par>
                            <p:par>
                              <p:cTn id="73" fill="hold">
                                <p:stCondLst>
                                  <p:cond delay="4300"/>
                                </p:stCondLst>
                                <p:childTnLst>
                                  <p:par>
                                    <p:cTn id="74" presetID="12" presetClass="entr" presetSubtype="2"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500"/>
                                            <p:tgtEl>
                                              <p:spTgt spid="24"/>
                                            </p:tgtEl>
                                            <p:attrNameLst>
                                              <p:attrName>ppt_x</p:attrName>
                                            </p:attrNameLst>
                                          </p:cBhvr>
                                          <p:tavLst>
                                            <p:tav tm="0">
                                              <p:val>
                                                <p:strVal val="#ppt_x+#ppt_w*1.125000"/>
                                              </p:val>
                                            </p:tav>
                                            <p:tav tm="100000">
                                              <p:val>
                                                <p:strVal val="#ppt_x"/>
                                              </p:val>
                                            </p:tav>
                                          </p:tavLst>
                                        </p:anim>
                                        <p:animEffect transition="in" filter="wipe(left)">
                                          <p:cBhvr>
                                            <p:cTn id="77" dur="500"/>
                                            <p:tgtEl>
                                              <p:spTgt spid="24"/>
                                            </p:tgtEl>
                                          </p:cBhvr>
                                        </p:animEffect>
                                      </p:childTnLst>
                                    </p:cTn>
                                  </p:par>
                                </p:childTnLst>
                              </p:cTn>
                            </p:par>
                            <p:par>
                              <p:cTn id="78" fill="hold">
                                <p:stCondLst>
                                  <p:cond delay="4800"/>
                                </p:stCondLst>
                                <p:childTnLst>
                                  <p:par>
                                    <p:cTn id="79" presetID="12" presetClass="entr" presetSubtype="2"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p:tgtEl>
                                              <p:spTgt spid="15"/>
                                            </p:tgtEl>
                                            <p:attrNameLst>
                                              <p:attrName>ppt_x</p:attrName>
                                            </p:attrNameLst>
                                          </p:cBhvr>
                                          <p:tavLst>
                                            <p:tav tm="0">
                                              <p:val>
                                                <p:strVal val="#ppt_x+#ppt_w*1.125000"/>
                                              </p:val>
                                            </p:tav>
                                            <p:tav tm="100000">
                                              <p:val>
                                                <p:strVal val="#ppt_x"/>
                                              </p:val>
                                            </p:tav>
                                          </p:tavLst>
                                        </p:anim>
                                        <p:animEffect transition="in" filter="wipe(left)">
                                          <p:cBhvr>
                                            <p:cTn id="82" dur="500"/>
                                            <p:tgtEl>
                                              <p:spTgt spid="15"/>
                                            </p:tgtEl>
                                          </p:cBhvr>
                                        </p:animEffect>
                                      </p:childTnLst>
                                    </p:cTn>
                                  </p:par>
                                  <p:par>
                                    <p:cTn id="83" presetID="12" presetClass="entr" presetSubtype="2"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ppt_x</p:attrName>
                                            </p:attrNameLst>
                                          </p:cBhvr>
                                          <p:tavLst>
                                            <p:tav tm="0">
                                              <p:val>
                                                <p:strVal val="#ppt_x+#ppt_w*1.125000"/>
                                              </p:val>
                                            </p:tav>
                                            <p:tav tm="100000">
                                              <p:val>
                                                <p:strVal val="#ppt_x"/>
                                              </p:val>
                                            </p:tav>
                                          </p:tavLst>
                                        </p:anim>
                                        <p:animEffect transition="in" filter="wipe(left)">
                                          <p:cBhvr>
                                            <p:cTn id="86" dur="500"/>
                                            <p:tgtEl>
                                              <p:spTgt spid="18"/>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ppt_x</p:attrName>
                                            </p:attrNameLst>
                                          </p:cBhvr>
                                          <p:tavLst>
                                            <p:tav tm="0">
                                              <p:val>
                                                <p:strVal val="#ppt_x+#ppt_w*1.125000"/>
                                              </p:val>
                                            </p:tav>
                                            <p:tav tm="100000">
                                              <p:val>
                                                <p:strVal val="#ppt_x"/>
                                              </p:val>
                                            </p:tav>
                                          </p:tavLst>
                                        </p:anim>
                                        <p:animEffect transition="in" filter="wipe(left)">
                                          <p:cBhvr>
                                            <p:cTn id="90" dur="500"/>
                                            <p:tgtEl>
                                              <p:spTgt spid="19"/>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500"/>
                                            <p:tgtEl>
                                              <p:spTgt spid="16"/>
                                            </p:tgtEl>
                                            <p:attrNameLst>
                                              <p:attrName>ppt_x</p:attrName>
                                            </p:attrNameLst>
                                          </p:cBhvr>
                                          <p:tavLst>
                                            <p:tav tm="0">
                                              <p:val>
                                                <p:strVal val="#ppt_x-#ppt_w*1.125000"/>
                                              </p:val>
                                            </p:tav>
                                            <p:tav tm="100000">
                                              <p:val>
                                                <p:strVal val="#ppt_x"/>
                                              </p:val>
                                            </p:tav>
                                          </p:tavLst>
                                        </p:anim>
                                        <p:animEffect transition="in" filter="wipe(right)">
                                          <p:cBhvr>
                                            <p:cTn id="94" dur="500"/>
                                            <p:tgtEl>
                                              <p:spTgt spid="16"/>
                                            </p:tgtEl>
                                          </p:cBhvr>
                                        </p:animEffect>
                                      </p:childTnLst>
                                    </p:cTn>
                                  </p:par>
                                  <p:par>
                                    <p:cTn id="95" presetID="12" presetClass="entr" presetSubtype="8"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p:tgtEl>
                                              <p:spTgt spid="17"/>
                                            </p:tgtEl>
                                            <p:attrNameLst>
                                              <p:attrName>ppt_x</p:attrName>
                                            </p:attrNameLst>
                                          </p:cBhvr>
                                          <p:tavLst>
                                            <p:tav tm="0">
                                              <p:val>
                                                <p:strVal val="#ppt_x-#ppt_w*1.125000"/>
                                              </p:val>
                                            </p:tav>
                                            <p:tav tm="100000">
                                              <p:val>
                                                <p:strVal val="#ppt_x"/>
                                              </p:val>
                                            </p:tav>
                                          </p:tavLst>
                                        </p:anim>
                                        <p:animEffect transition="in" filter="wipe(right)">
                                          <p:cBhvr>
                                            <p:cTn id="98" dur="500"/>
                                            <p:tgtEl>
                                              <p:spTgt spid="17"/>
                                            </p:tgtEl>
                                          </p:cBhvr>
                                        </p:animEffect>
                                      </p:childTnLst>
                                    </p:cTn>
                                  </p:par>
                                </p:childTnLst>
                              </p:cTn>
                            </p:par>
                            <p:par>
                              <p:cTn id="99" fill="hold">
                                <p:stCondLst>
                                  <p:cond delay="5300"/>
                                </p:stCondLst>
                                <p:childTnLst>
                                  <p:par>
                                    <p:cTn id="100" presetID="1" presetClass="entr" presetSubtype="0"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childTnLst>
                                    </p:cTn>
                                  </p:par>
                                  <p:par>
                                    <p:cTn id="102" presetID="35" presetClass="path" presetSubtype="0" accel="50000" decel="50000" fill="hold" grpId="1" nodeType="withEffect">
                                      <p:stCondLst>
                                        <p:cond delay="0"/>
                                      </p:stCondLst>
                                      <p:childTnLst>
                                        <p:animMotion origin="layout" path="M -3.56836E-6 -3.7037E-7 L 0.36686 0.15278 " pathEditMode="relative" rAng="0" ptsTypes="AA">
                                          <p:cBhvr>
                                            <p:cTn id="103" dur="500" spd="-99900" fill="hold"/>
                                            <p:tgtEl>
                                              <p:spTgt spid="28"/>
                                            </p:tgtEl>
                                            <p:attrNameLst>
                                              <p:attrName>ppt_x</p:attrName>
                                              <p:attrName>ppt_y</p:attrName>
                                            </p:attrNameLst>
                                          </p:cBhvr>
                                          <p:rCtr x="18343" y="7639"/>
                                        </p:animMotion>
                                      </p:childTnLst>
                                    </p:cTn>
                                  </p:par>
                                  <p:par>
                                    <p:cTn id="104" presetID="1" presetClass="entr" presetSubtype="0"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childTnLst>
                                    </p:cTn>
                                  </p:par>
                                  <p:par>
                                    <p:cTn id="106" presetID="35" presetClass="path" presetSubtype="0" accel="50000" decel="50000" fill="hold" grpId="1" nodeType="withEffect">
                                      <p:stCondLst>
                                        <p:cond delay="0"/>
                                      </p:stCondLst>
                                      <p:childTnLst>
                                        <p:animMotion origin="layout" path="M 7.85742E-7 -3.33333E-6 L -0.39495 -0.11018 " pathEditMode="relative" rAng="0" ptsTypes="AA">
                                          <p:cBhvr>
                                            <p:cTn id="107" dur="500" spd="-99900" fill="hold"/>
                                            <p:tgtEl>
                                              <p:spTgt spid="29"/>
                                            </p:tgtEl>
                                            <p:attrNameLst>
                                              <p:attrName>ppt_x</p:attrName>
                                              <p:attrName>ppt_y</p:attrName>
                                            </p:attrNameLst>
                                          </p:cBhvr>
                                          <p:rCtr x="-19748" y="-5509"/>
                                        </p:animMotion>
                                      </p:childTnLst>
                                    </p:cTn>
                                  </p:par>
                                </p:childTnLst>
                              </p:cTn>
                            </p:par>
                            <p:par>
                              <p:cTn id="108" fill="hold">
                                <p:stCondLst>
                                  <p:cond delay="5300"/>
                                </p:stCondLst>
                                <p:childTnLst>
                                  <p:par>
                                    <p:cTn id="109" presetID="18" presetClass="entr" presetSubtype="3"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strips(upRight)">
                                          <p:cBhvr>
                                            <p:cTn id="111" dur="500"/>
                                            <p:tgtEl>
                                              <p:spTgt spid="26"/>
                                            </p:tgtEl>
                                          </p:cBhvr>
                                        </p:animEffect>
                                      </p:childTnLst>
                                    </p:cTn>
                                  </p:par>
                                  <p:par>
                                    <p:cTn id="112" presetID="18" presetClass="entr" presetSubtype="3" fill="hold" grpId="0"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strips(upRight)">
                                          <p:cBhvr>
                                            <p:cTn id="114" dur="500"/>
                                            <p:tgtEl>
                                              <p:spTgt spid="25"/>
                                            </p:tgtEl>
                                          </p:cBhvr>
                                        </p:animEffect>
                                      </p:childTnLst>
                                    </p:cTn>
                                  </p:par>
                                </p:childTnLst>
                              </p:cTn>
                            </p:par>
                            <p:par>
                              <p:cTn id="115" fill="hold">
                                <p:stCondLst>
                                  <p:cond delay="5800"/>
                                </p:stCondLst>
                                <p:childTnLst>
                                  <p:par>
                                    <p:cTn id="116" presetID="2" presetClass="entr" presetSubtype="8" fill="hold" grpId="0" nodeType="afterEffect" p14:presetBounceEnd="44000">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14:bounceEnd="44000">
                                          <p:cBhvr additive="base">
                                            <p:cTn id="118"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119" dur="500" fill="hold"/>
                                            <p:tgtEl>
                                              <p:spTgt spid="27"/>
                                            </p:tgtEl>
                                            <p:attrNameLst>
                                              <p:attrName>ppt_y</p:attrName>
                                            </p:attrNameLst>
                                          </p:cBhvr>
                                          <p:tavLst>
                                            <p:tav tm="0">
                                              <p:val>
                                                <p:strVal val="#ppt_y"/>
                                              </p:val>
                                            </p:tav>
                                            <p:tav tm="100000">
                                              <p:val>
                                                <p:strVal val="#ppt_y"/>
                                              </p:val>
                                            </p:tav>
                                          </p:tavLst>
                                        </p:anim>
                                      </p:childTnLst>
                                    </p:cTn>
                                  </p:par>
                                </p:childTnLst>
                              </p:cTn>
                            </p:par>
                            <p:par>
                              <p:cTn id="120" fill="hold">
                                <p:stCondLst>
                                  <p:cond delay="6300"/>
                                </p:stCondLst>
                                <p:childTnLst>
                                  <p:par>
                                    <p:cTn id="121" presetID="22" presetClass="entr" presetSubtype="8" fill="hold" nodeType="after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wipe(left)">
                                          <p:cBhvr>
                                            <p:cTn id="1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2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52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anim calcmode="lin" valueType="num">
                                          <p:cBhvr>
                                            <p:cTn id="19" dur="500" fill="hold"/>
                                            <p:tgtEl>
                                              <p:spTgt spid="5"/>
                                            </p:tgtEl>
                                            <p:attrNameLst>
                                              <p:attrName>ppt_x</p:attrName>
                                            </p:attrNameLst>
                                          </p:cBhvr>
                                          <p:tavLst>
                                            <p:tav tm="0">
                                              <p:val>
                                                <p:fltVal val="0.5"/>
                                              </p:val>
                                            </p:tav>
                                            <p:tav tm="100000">
                                              <p:val>
                                                <p:strVal val="#ppt_x"/>
                                              </p:val>
                                            </p:tav>
                                          </p:tavLst>
                                        </p:anim>
                                        <p:anim calcmode="lin" valueType="num">
                                          <p:cBhvr>
                                            <p:cTn id="20" dur="500" fill="hold"/>
                                            <p:tgtEl>
                                              <p:spTgt spid="5"/>
                                            </p:tgtEl>
                                            <p:attrNameLst>
                                              <p:attrName>ppt_y</p:attrName>
                                            </p:attrNameLst>
                                          </p:cBhvr>
                                          <p:tavLst>
                                            <p:tav tm="0">
                                              <p:val>
                                                <p:fltVal val="0.5"/>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500"/>
                                </p:stCondLst>
                                <p:childTnLst>
                                  <p:par>
                                    <p:cTn id="28" presetID="53" presetClass="entr" presetSubtype="16" fill="hold" grpId="0" nodeType="afterEffect">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par>
                                    <p:cTn id="33" presetID="53" presetClass="entr" presetSubtype="16" fill="hold" grpId="0" nodeType="withEffect">
                                      <p:stCondLst>
                                        <p:cond delay="3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30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3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2300"/>
                                </p:stCondLst>
                                <p:childTnLst>
                                  <p:par>
                                    <p:cTn id="54" presetID="12" presetClass="entr" presetSubtype="2"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p:tgtEl>
                                              <p:spTgt spid="20"/>
                                            </p:tgtEl>
                                            <p:attrNameLst>
                                              <p:attrName>ppt_x</p:attrName>
                                            </p:attrNameLst>
                                          </p:cBhvr>
                                          <p:tavLst>
                                            <p:tav tm="0">
                                              <p:val>
                                                <p:strVal val="#ppt_x+#ppt_w*1.125000"/>
                                              </p:val>
                                            </p:tav>
                                            <p:tav tm="100000">
                                              <p:val>
                                                <p:strVal val="#ppt_x"/>
                                              </p:val>
                                            </p:tav>
                                          </p:tavLst>
                                        </p:anim>
                                        <p:animEffect transition="in" filter="wipe(left)">
                                          <p:cBhvr>
                                            <p:cTn id="57" dur="500"/>
                                            <p:tgtEl>
                                              <p:spTgt spid="20"/>
                                            </p:tgtEl>
                                          </p:cBhvr>
                                        </p:animEffect>
                                      </p:childTnLst>
                                    </p:cTn>
                                  </p:par>
                                </p:childTnLst>
                              </p:cTn>
                            </p:par>
                            <p:par>
                              <p:cTn id="58" fill="hold">
                                <p:stCondLst>
                                  <p:cond delay="2800"/>
                                </p:stCondLst>
                                <p:childTnLst>
                                  <p:par>
                                    <p:cTn id="59" presetID="12" presetClass="entr" presetSubtype="2"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p:tgtEl>
                                              <p:spTgt spid="21"/>
                                            </p:tgtEl>
                                            <p:attrNameLst>
                                              <p:attrName>ppt_x</p:attrName>
                                            </p:attrNameLst>
                                          </p:cBhvr>
                                          <p:tavLst>
                                            <p:tav tm="0">
                                              <p:val>
                                                <p:strVal val="#ppt_x+#ppt_w*1.125000"/>
                                              </p:val>
                                            </p:tav>
                                            <p:tav tm="100000">
                                              <p:val>
                                                <p:strVal val="#ppt_x"/>
                                              </p:val>
                                            </p:tav>
                                          </p:tavLst>
                                        </p:anim>
                                        <p:animEffect transition="in" filter="wipe(left)">
                                          <p:cBhvr>
                                            <p:cTn id="62" dur="500"/>
                                            <p:tgtEl>
                                              <p:spTgt spid="21"/>
                                            </p:tgtEl>
                                          </p:cBhvr>
                                        </p:animEffect>
                                      </p:childTnLst>
                                    </p:cTn>
                                  </p:par>
                                </p:childTnLst>
                              </p:cTn>
                            </p:par>
                            <p:par>
                              <p:cTn id="63" fill="hold">
                                <p:stCondLst>
                                  <p:cond delay="3300"/>
                                </p:stCondLst>
                                <p:childTnLst>
                                  <p:par>
                                    <p:cTn id="64" presetID="12" presetClass="entr" presetSubtype="2"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left)">
                                          <p:cBhvr>
                                            <p:cTn id="67" dur="500"/>
                                            <p:tgtEl>
                                              <p:spTgt spid="22"/>
                                            </p:tgtEl>
                                          </p:cBhvr>
                                        </p:animEffect>
                                      </p:childTnLst>
                                    </p:cTn>
                                  </p:par>
                                </p:childTnLst>
                              </p:cTn>
                            </p:par>
                            <p:par>
                              <p:cTn id="68" fill="hold">
                                <p:stCondLst>
                                  <p:cond delay="3800"/>
                                </p:stCondLst>
                                <p:childTnLst>
                                  <p:par>
                                    <p:cTn id="69" presetID="12" presetClass="entr" presetSubtype="2"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p:tgtEl>
                                              <p:spTgt spid="23"/>
                                            </p:tgtEl>
                                            <p:attrNameLst>
                                              <p:attrName>ppt_x</p:attrName>
                                            </p:attrNameLst>
                                          </p:cBhvr>
                                          <p:tavLst>
                                            <p:tav tm="0">
                                              <p:val>
                                                <p:strVal val="#ppt_x+#ppt_w*1.125000"/>
                                              </p:val>
                                            </p:tav>
                                            <p:tav tm="100000">
                                              <p:val>
                                                <p:strVal val="#ppt_x"/>
                                              </p:val>
                                            </p:tav>
                                          </p:tavLst>
                                        </p:anim>
                                        <p:animEffect transition="in" filter="wipe(left)">
                                          <p:cBhvr>
                                            <p:cTn id="72" dur="500"/>
                                            <p:tgtEl>
                                              <p:spTgt spid="23"/>
                                            </p:tgtEl>
                                          </p:cBhvr>
                                        </p:animEffect>
                                      </p:childTnLst>
                                    </p:cTn>
                                  </p:par>
                                </p:childTnLst>
                              </p:cTn>
                            </p:par>
                            <p:par>
                              <p:cTn id="73" fill="hold">
                                <p:stCondLst>
                                  <p:cond delay="4300"/>
                                </p:stCondLst>
                                <p:childTnLst>
                                  <p:par>
                                    <p:cTn id="74" presetID="12" presetClass="entr" presetSubtype="2"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500"/>
                                            <p:tgtEl>
                                              <p:spTgt spid="24"/>
                                            </p:tgtEl>
                                            <p:attrNameLst>
                                              <p:attrName>ppt_x</p:attrName>
                                            </p:attrNameLst>
                                          </p:cBhvr>
                                          <p:tavLst>
                                            <p:tav tm="0">
                                              <p:val>
                                                <p:strVal val="#ppt_x+#ppt_w*1.125000"/>
                                              </p:val>
                                            </p:tav>
                                            <p:tav tm="100000">
                                              <p:val>
                                                <p:strVal val="#ppt_x"/>
                                              </p:val>
                                            </p:tav>
                                          </p:tavLst>
                                        </p:anim>
                                        <p:animEffect transition="in" filter="wipe(left)">
                                          <p:cBhvr>
                                            <p:cTn id="77" dur="500"/>
                                            <p:tgtEl>
                                              <p:spTgt spid="24"/>
                                            </p:tgtEl>
                                          </p:cBhvr>
                                        </p:animEffect>
                                      </p:childTnLst>
                                    </p:cTn>
                                  </p:par>
                                </p:childTnLst>
                              </p:cTn>
                            </p:par>
                            <p:par>
                              <p:cTn id="78" fill="hold">
                                <p:stCondLst>
                                  <p:cond delay="4800"/>
                                </p:stCondLst>
                                <p:childTnLst>
                                  <p:par>
                                    <p:cTn id="79" presetID="12" presetClass="entr" presetSubtype="2"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p:tgtEl>
                                              <p:spTgt spid="15"/>
                                            </p:tgtEl>
                                            <p:attrNameLst>
                                              <p:attrName>ppt_x</p:attrName>
                                            </p:attrNameLst>
                                          </p:cBhvr>
                                          <p:tavLst>
                                            <p:tav tm="0">
                                              <p:val>
                                                <p:strVal val="#ppt_x+#ppt_w*1.125000"/>
                                              </p:val>
                                            </p:tav>
                                            <p:tav tm="100000">
                                              <p:val>
                                                <p:strVal val="#ppt_x"/>
                                              </p:val>
                                            </p:tav>
                                          </p:tavLst>
                                        </p:anim>
                                        <p:animEffect transition="in" filter="wipe(left)">
                                          <p:cBhvr>
                                            <p:cTn id="82" dur="500"/>
                                            <p:tgtEl>
                                              <p:spTgt spid="15"/>
                                            </p:tgtEl>
                                          </p:cBhvr>
                                        </p:animEffect>
                                      </p:childTnLst>
                                    </p:cTn>
                                  </p:par>
                                  <p:par>
                                    <p:cTn id="83" presetID="12" presetClass="entr" presetSubtype="2"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ppt_x</p:attrName>
                                            </p:attrNameLst>
                                          </p:cBhvr>
                                          <p:tavLst>
                                            <p:tav tm="0">
                                              <p:val>
                                                <p:strVal val="#ppt_x+#ppt_w*1.125000"/>
                                              </p:val>
                                            </p:tav>
                                            <p:tav tm="100000">
                                              <p:val>
                                                <p:strVal val="#ppt_x"/>
                                              </p:val>
                                            </p:tav>
                                          </p:tavLst>
                                        </p:anim>
                                        <p:animEffect transition="in" filter="wipe(left)">
                                          <p:cBhvr>
                                            <p:cTn id="86" dur="500"/>
                                            <p:tgtEl>
                                              <p:spTgt spid="18"/>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ppt_x</p:attrName>
                                            </p:attrNameLst>
                                          </p:cBhvr>
                                          <p:tavLst>
                                            <p:tav tm="0">
                                              <p:val>
                                                <p:strVal val="#ppt_x+#ppt_w*1.125000"/>
                                              </p:val>
                                            </p:tav>
                                            <p:tav tm="100000">
                                              <p:val>
                                                <p:strVal val="#ppt_x"/>
                                              </p:val>
                                            </p:tav>
                                          </p:tavLst>
                                        </p:anim>
                                        <p:animEffect transition="in" filter="wipe(left)">
                                          <p:cBhvr>
                                            <p:cTn id="90" dur="500"/>
                                            <p:tgtEl>
                                              <p:spTgt spid="19"/>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500"/>
                                            <p:tgtEl>
                                              <p:spTgt spid="16"/>
                                            </p:tgtEl>
                                            <p:attrNameLst>
                                              <p:attrName>ppt_x</p:attrName>
                                            </p:attrNameLst>
                                          </p:cBhvr>
                                          <p:tavLst>
                                            <p:tav tm="0">
                                              <p:val>
                                                <p:strVal val="#ppt_x-#ppt_w*1.125000"/>
                                              </p:val>
                                            </p:tav>
                                            <p:tav tm="100000">
                                              <p:val>
                                                <p:strVal val="#ppt_x"/>
                                              </p:val>
                                            </p:tav>
                                          </p:tavLst>
                                        </p:anim>
                                        <p:animEffect transition="in" filter="wipe(right)">
                                          <p:cBhvr>
                                            <p:cTn id="94" dur="500"/>
                                            <p:tgtEl>
                                              <p:spTgt spid="16"/>
                                            </p:tgtEl>
                                          </p:cBhvr>
                                        </p:animEffect>
                                      </p:childTnLst>
                                    </p:cTn>
                                  </p:par>
                                  <p:par>
                                    <p:cTn id="95" presetID="12" presetClass="entr" presetSubtype="8"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p:tgtEl>
                                              <p:spTgt spid="17"/>
                                            </p:tgtEl>
                                            <p:attrNameLst>
                                              <p:attrName>ppt_x</p:attrName>
                                            </p:attrNameLst>
                                          </p:cBhvr>
                                          <p:tavLst>
                                            <p:tav tm="0">
                                              <p:val>
                                                <p:strVal val="#ppt_x-#ppt_w*1.125000"/>
                                              </p:val>
                                            </p:tav>
                                            <p:tav tm="100000">
                                              <p:val>
                                                <p:strVal val="#ppt_x"/>
                                              </p:val>
                                            </p:tav>
                                          </p:tavLst>
                                        </p:anim>
                                        <p:animEffect transition="in" filter="wipe(right)">
                                          <p:cBhvr>
                                            <p:cTn id="98" dur="500"/>
                                            <p:tgtEl>
                                              <p:spTgt spid="17"/>
                                            </p:tgtEl>
                                          </p:cBhvr>
                                        </p:animEffect>
                                      </p:childTnLst>
                                    </p:cTn>
                                  </p:par>
                                </p:childTnLst>
                              </p:cTn>
                            </p:par>
                            <p:par>
                              <p:cTn id="99" fill="hold">
                                <p:stCondLst>
                                  <p:cond delay="5300"/>
                                </p:stCondLst>
                                <p:childTnLst>
                                  <p:par>
                                    <p:cTn id="100" presetID="1" presetClass="entr" presetSubtype="0"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childTnLst>
                                    </p:cTn>
                                  </p:par>
                                  <p:par>
                                    <p:cTn id="102" presetID="35" presetClass="path" presetSubtype="0" accel="50000" decel="50000" fill="hold" grpId="1" nodeType="withEffect">
                                      <p:stCondLst>
                                        <p:cond delay="0"/>
                                      </p:stCondLst>
                                      <p:childTnLst>
                                        <p:animMotion origin="layout" path="M -3.56836E-6 -3.7037E-7 L 0.36686 0.15278 " pathEditMode="relative" rAng="0" ptsTypes="AA">
                                          <p:cBhvr>
                                            <p:cTn id="103" dur="500" spd="-99900" fill="hold"/>
                                            <p:tgtEl>
                                              <p:spTgt spid="28"/>
                                            </p:tgtEl>
                                            <p:attrNameLst>
                                              <p:attrName>ppt_x</p:attrName>
                                              <p:attrName>ppt_y</p:attrName>
                                            </p:attrNameLst>
                                          </p:cBhvr>
                                          <p:rCtr x="18343" y="7639"/>
                                        </p:animMotion>
                                      </p:childTnLst>
                                    </p:cTn>
                                  </p:par>
                                  <p:par>
                                    <p:cTn id="104" presetID="1" presetClass="entr" presetSubtype="0"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childTnLst>
                                    </p:cTn>
                                  </p:par>
                                  <p:par>
                                    <p:cTn id="106" presetID="35" presetClass="path" presetSubtype="0" accel="50000" decel="50000" fill="hold" grpId="1" nodeType="withEffect">
                                      <p:stCondLst>
                                        <p:cond delay="0"/>
                                      </p:stCondLst>
                                      <p:childTnLst>
                                        <p:animMotion origin="layout" path="M 7.85742E-7 -3.33333E-6 L -0.39495 -0.11018 " pathEditMode="relative" rAng="0" ptsTypes="AA">
                                          <p:cBhvr>
                                            <p:cTn id="107" dur="500" spd="-99900" fill="hold"/>
                                            <p:tgtEl>
                                              <p:spTgt spid="29"/>
                                            </p:tgtEl>
                                            <p:attrNameLst>
                                              <p:attrName>ppt_x</p:attrName>
                                              <p:attrName>ppt_y</p:attrName>
                                            </p:attrNameLst>
                                          </p:cBhvr>
                                          <p:rCtr x="-19748" y="-5509"/>
                                        </p:animMotion>
                                      </p:childTnLst>
                                    </p:cTn>
                                  </p:par>
                                </p:childTnLst>
                              </p:cTn>
                            </p:par>
                            <p:par>
                              <p:cTn id="108" fill="hold">
                                <p:stCondLst>
                                  <p:cond delay="5300"/>
                                </p:stCondLst>
                                <p:childTnLst>
                                  <p:par>
                                    <p:cTn id="109" presetID="18" presetClass="entr" presetSubtype="3"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strips(upRight)">
                                          <p:cBhvr>
                                            <p:cTn id="111" dur="500"/>
                                            <p:tgtEl>
                                              <p:spTgt spid="26"/>
                                            </p:tgtEl>
                                          </p:cBhvr>
                                        </p:animEffect>
                                      </p:childTnLst>
                                    </p:cTn>
                                  </p:par>
                                  <p:par>
                                    <p:cTn id="112" presetID="18" presetClass="entr" presetSubtype="3" fill="hold" grpId="0"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strips(upRight)">
                                          <p:cBhvr>
                                            <p:cTn id="114" dur="500"/>
                                            <p:tgtEl>
                                              <p:spTgt spid="25"/>
                                            </p:tgtEl>
                                          </p:cBhvr>
                                        </p:animEffect>
                                      </p:childTnLst>
                                    </p:cTn>
                                  </p:par>
                                </p:childTnLst>
                              </p:cTn>
                            </p:par>
                            <p:par>
                              <p:cTn id="115" fill="hold">
                                <p:stCondLst>
                                  <p:cond delay="5800"/>
                                </p:stCondLst>
                                <p:childTnLst>
                                  <p:par>
                                    <p:cTn id="116" presetID="2" presetClass="entr" presetSubtype="8" fill="hold" grpId="0" nodeType="after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500" fill="hold"/>
                                            <p:tgtEl>
                                              <p:spTgt spid="27"/>
                                            </p:tgtEl>
                                            <p:attrNameLst>
                                              <p:attrName>ppt_x</p:attrName>
                                            </p:attrNameLst>
                                          </p:cBhvr>
                                          <p:tavLst>
                                            <p:tav tm="0">
                                              <p:val>
                                                <p:strVal val="0-#ppt_w/2"/>
                                              </p:val>
                                            </p:tav>
                                            <p:tav tm="100000">
                                              <p:val>
                                                <p:strVal val="#ppt_x"/>
                                              </p:val>
                                            </p:tav>
                                          </p:tavLst>
                                        </p:anim>
                                        <p:anim calcmode="lin" valueType="num">
                                          <p:cBhvr additive="base">
                                            <p:cTn id="119" dur="500" fill="hold"/>
                                            <p:tgtEl>
                                              <p:spTgt spid="27"/>
                                            </p:tgtEl>
                                            <p:attrNameLst>
                                              <p:attrName>ppt_y</p:attrName>
                                            </p:attrNameLst>
                                          </p:cBhvr>
                                          <p:tavLst>
                                            <p:tav tm="0">
                                              <p:val>
                                                <p:strVal val="#ppt_y"/>
                                              </p:val>
                                            </p:tav>
                                            <p:tav tm="100000">
                                              <p:val>
                                                <p:strVal val="#ppt_y"/>
                                              </p:val>
                                            </p:tav>
                                          </p:tavLst>
                                        </p:anim>
                                      </p:childTnLst>
                                    </p:cTn>
                                  </p:par>
                                </p:childTnLst>
                              </p:cTn>
                            </p:par>
                            <p:par>
                              <p:cTn id="120" fill="hold">
                                <p:stCondLst>
                                  <p:cond delay="6300"/>
                                </p:stCondLst>
                                <p:childTnLst>
                                  <p:par>
                                    <p:cTn id="121" presetID="22" presetClass="entr" presetSubtype="8" fill="hold" nodeType="after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wipe(left)">
                                          <p:cBhvr>
                                            <p:cTn id="1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29" grpId="1" animBg="1"/>
        </p:bldLst>
      </p:timing>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资金缺口</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Freeform 19"/>
          <p:cNvSpPr/>
          <p:nvPr/>
        </p:nvSpPr>
        <p:spPr bwMode="auto">
          <a:xfrm>
            <a:off x="3694124" y="4915341"/>
            <a:ext cx="2566154" cy="1942659"/>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5" name="Freeform 20"/>
          <p:cNvSpPr/>
          <p:nvPr/>
        </p:nvSpPr>
        <p:spPr bwMode="auto">
          <a:xfrm>
            <a:off x="6103903" y="4977489"/>
            <a:ext cx="1866477" cy="73376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6" name="Freeform 21"/>
          <p:cNvSpPr/>
          <p:nvPr/>
        </p:nvSpPr>
        <p:spPr bwMode="auto">
          <a:xfrm>
            <a:off x="6346485" y="2519595"/>
            <a:ext cx="1704087" cy="695669"/>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7" name="Freeform 22"/>
          <p:cNvSpPr/>
          <p:nvPr/>
        </p:nvSpPr>
        <p:spPr bwMode="auto">
          <a:xfrm>
            <a:off x="5123553" y="3371639"/>
            <a:ext cx="739775" cy="1710102"/>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8" name="Freeform 23"/>
          <p:cNvSpPr/>
          <p:nvPr/>
        </p:nvSpPr>
        <p:spPr bwMode="auto">
          <a:xfrm>
            <a:off x="6683293" y="3959047"/>
            <a:ext cx="2072971" cy="1657977"/>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9" name="Freeform 24"/>
          <p:cNvSpPr/>
          <p:nvPr/>
        </p:nvSpPr>
        <p:spPr bwMode="auto">
          <a:xfrm>
            <a:off x="4465976" y="1956245"/>
            <a:ext cx="1794303" cy="695669"/>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0" name="Freeform 25"/>
          <p:cNvSpPr/>
          <p:nvPr/>
        </p:nvSpPr>
        <p:spPr bwMode="auto">
          <a:xfrm>
            <a:off x="4305591" y="3750547"/>
            <a:ext cx="1405371" cy="715717"/>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1" name="Freeform 26"/>
          <p:cNvSpPr/>
          <p:nvPr/>
        </p:nvSpPr>
        <p:spPr bwMode="auto">
          <a:xfrm>
            <a:off x="5710961" y="2685995"/>
            <a:ext cx="715717" cy="1405371"/>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2" name="Freeform 27"/>
          <p:cNvSpPr/>
          <p:nvPr/>
        </p:nvSpPr>
        <p:spPr bwMode="auto">
          <a:xfrm>
            <a:off x="6176076" y="1340768"/>
            <a:ext cx="719727" cy="1405371"/>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3" name="TextBox 22"/>
          <p:cNvSpPr txBox="1"/>
          <p:nvPr/>
        </p:nvSpPr>
        <p:spPr>
          <a:xfrm>
            <a:off x="841003" y="4634445"/>
            <a:ext cx="2426469"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4" name="TextBox 22"/>
          <p:cNvSpPr txBox="1"/>
          <p:nvPr/>
        </p:nvSpPr>
        <p:spPr>
          <a:xfrm>
            <a:off x="1603393" y="3133958"/>
            <a:ext cx="2402188"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5" name="TextBox 14"/>
          <p:cNvSpPr txBox="1"/>
          <p:nvPr/>
        </p:nvSpPr>
        <p:spPr>
          <a:xfrm>
            <a:off x="9098821" y="3649539"/>
            <a:ext cx="2327358"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6" name="TextBox 22"/>
          <p:cNvSpPr txBox="1"/>
          <p:nvPr/>
        </p:nvSpPr>
        <p:spPr>
          <a:xfrm>
            <a:off x="8335065" y="1884566"/>
            <a:ext cx="2387571"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7" name="TextBox 22"/>
          <p:cNvSpPr txBox="1"/>
          <p:nvPr/>
        </p:nvSpPr>
        <p:spPr>
          <a:xfrm>
            <a:off x="1603393" y="1472286"/>
            <a:ext cx="2520280" cy="867930"/>
          </a:xfrm>
          <a:prstGeom prst="rect">
            <a:avLst/>
          </a:prstGeom>
          <a:noFill/>
        </p:spPr>
        <p:txBody>
          <a:bodyPr wrap="square" rtlCol="0">
            <a:spAutoFit/>
          </a:bodyPr>
          <a:lstStyle/>
          <a:p>
            <a:pPr lvl="0">
              <a:lnSpc>
                <a:spcPct val="120000"/>
              </a:lnSpc>
              <a:spcAft>
                <a:spcPct val="40000"/>
              </a:spcAft>
              <a:buClr>
                <a:srgbClr val="292929"/>
              </a:buClr>
            </a:pPr>
            <a:r>
              <a:rPr lang="zh-CN" altLang="en-US" sz="1400" dirty="0">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400" dirty="0" smtClean="0">
                <a:latin typeface="微软雅黑" panose="020B0503020204020204" pitchFamily="34" charset="-122"/>
                <a:ea typeface="微软雅黑" panose="020B0503020204020204" pitchFamily="34" charset="-122"/>
              </a:rPr>
              <a:t>文字</a:t>
            </a:r>
            <a:r>
              <a:rPr lang="zh-CN" altLang="en-US" sz="1400" dirty="0">
                <a:latin typeface="微软雅黑" panose="020B0503020204020204" pitchFamily="34" charset="-122"/>
                <a:ea typeface="微软雅黑" panose="020B0503020204020204" pitchFamily="34" charset="-122"/>
              </a:rPr>
              <a:t>。</a:t>
            </a:r>
            <a:endParaRPr lang="en-US" altLang="zh-CN" sz="1400" noProof="1">
              <a:latin typeface="微软雅黑" panose="020B0503020204020204" pitchFamily="34" charset="-122"/>
              <a:ea typeface="微软雅黑" panose="020B0503020204020204" pitchFamily="34" charset="-122"/>
            </a:endParaRPr>
          </a:p>
        </p:txBody>
      </p:sp>
      <p:grpSp>
        <p:nvGrpSpPr>
          <p:cNvPr id="18" name="组合 17"/>
          <p:cNvGrpSpPr/>
          <p:nvPr/>
        </p:nvGrpSpPr>
        <p:grpSpPr>
          <a:xfrm>
            <a:off x="6594314" y="1114302"/>
            <a:ext cx="623903" cy="623903"/>
            <a:chOff x="304800" y="673100"/>
            <a:chExt cx="4000500" cy="4000500"/>
          </a:xfrm>
          <a:effectLst>
            <a:outerShdw blurRad="317500" dist="1905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658428" y="2182916"/>
            <a:ext cx="623903" cy="623903"/>
            <a:chOff x="304800" y="673100"/>
            <a:chExt cx="4000500" cy="4000500"/>
          </a:xfrm>
          <a:effectLst>
            <a:outerShdw blurRad="317500" dist="1905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8344199" y="3796453"/>
            <a:ext cx="623903" cy="623903"/>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3382172" y="4719638"/>
            <a:ext cx="623903" cy="623903"/>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4062603" y="3362517"/>
            <a:ext cx="623903" cy="623903"/>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4267689" y="1594299"/>
            <a:ext cx="623903" cy="623903"/>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22" presetClass="entr" presetSubtype="2" fill="hold" grpId="0" nodeType="withEffect">
                                  <p:stCondLst>
                                    <p:cond delay="8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par>
                                <p:cTn id="16" presetID="22" presetClass="entr" presetSubtype="8" fill="hold" grpId="0" nodeType="withEffect">
                                  <p:stCondLst>
                                    <p:cond delay="90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par>
                                <p:cTn id="19" presetID="22" presetClass="entr" presetSubtype="8" fill="hold" grpId="0" nodeType="withEffect">
                                  <p:stCondLst>
                                    <p:cond delay="130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par>
                                <p:cTn id="22" presetID="22" presetClass="entr" presetSubtype="4" fill="hold" grpId="0" nodeType="withEffect">
                                  <p:stCondLst>
                                    <p:cond delay="100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par>
                                <p:cTn id="25" presetID="22" presetClass="entr" presetSubtype="2" fill="hold" grpId="0" nodeType="withEffect">
                                  <p:stCondLst>
                                    <p:cond delay="1200"/>
                                  </p:stCondLst>
                                  <p:childTnLst>
                                    <p:set>
                                      <p:cBhvr>
                                        <p:cTn id="26" dur="1" fill="hold">
                                          <p:stCondLst>
                                            <p:cond delay="0"/>
                                          </p:stCondLst>
                                        </p:cTn>
                                        <p:tgtEl>
                                          <p:spTgt spid="10"/>
                                        </p:tgtEl>
                                        <p:attrNameLst>
                                          <p:attrName>style.visibility</p:attrName>
                                        </p:attrNameLst>
                                      </p:cBhvr>
                                      <p:to>
                                        <p:strVal val="visible"/>
                                      </p:to>
                                    </p:set>
                                    <p:animEffect transition="in" filter="wipe(right)">
                                      <p:cBhvr>
                                        <p:cTn id="27" dur="500"/>
                                        <p:tgtEl>
                                          <p:spTgt spid="10"/>
                                        </p:tgtEl>
                                      </p:cBhvr>
                                    </p:animEffect>
                                  </p:childTnLst>
                                </p:cTn>
                              </p:par>
                              <p:par>
                                <p:cTn id="28" presetID="22" presetClass="entr" presetSubtype="4" fill="hold" grpId="0" nodeType="withEffect">
                                  <p:stCondLst>
                                    <p:cond delay="140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par>
                                <p:cTn id="31" presetID="22" presetClass="entr" presetSubtype="8" fill="hold" grpId="0" nodeType="withEffect">
                                  <p:stCondLst>
                                    <p:cond delay="170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500"/>
                                        <p:tgtEl>
                                          <p:spTgt spid="6"/>
                                        </p:tgtEl>
                                      </p:cBhvr>
                                    </p:animEffect>
                                  </p:childTnLst>
                                </p:cTn>
                              </p:par>
                              <p:par>
                                <p:cTn id="34" presetID="22" presetClass="entr" presetSubtype="4" fill="hold" grpId="0" nodeType="withEffect">
                                  <p:stCondLst>
                                    <p:cond delay="180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par>
                                <p:cTn id="37" presetID="22" presetClass="entr" presetSubtype="2" fill="hold" grpId="0" nodeType="withEffect">
                                  <p:stCondLst>
                                    <p:cond delay="2000"/>
                                  </p:stCondLst>
                                  <p:childTnLst>
                                    <p:set>
                                      <p:cBhvr>
                                        <p:cTn id="38" dur="1" fill="hold">
                                          <p:stCondLst>
                                            <p:cond delay="0"/>
                                          </p:stCondLst>
                                        </p:cTn>
                                        <p:tgtEl>
                                          <p:spTgt spid="9"/>
                                        </p:tgtEl>
                                        <p:attrNameLst>
                                          <p:attrName>style.visibility</p:attrName>
                                        </p:attrNameLst>
                                      </p:cBhvr>
                                      <p:to>
                                        <p:strVal val="visible"/>
                                      </p:to>
                                    </p:set>
                                    <p:animEffect transition="in" filter="wipe(right)">
                                      <p:cBhvr>
                                        <p:cTn id="39" dur="500"/>
                                        <p:tgtEl>
                                          <p:spTgt spid="9"/>
                                        </p:tgtEl>
                                      </p:cBhvr>
                                    </p:animEffect>
                                  </p:childTnLst>
                                </p:cTn>
                              </p:par>
                              <p:par>
                                <p:cTn id="40" presetID="1" presetClass="entr" presetSubtype="0"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childTnLst>
                                </p:cTn>
                              </p:par>
                              <p:par>
                                <p:cTn id="42" presetID="53" presetClass="entr" presetSubtype="16" fill="hold" nodeType="withEffect">
                                  <p:stCondLst>
                                    <p:cond delay="2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1000" fill="hold"/>
                                        <p:tgtEl>
                                          <p:spTgt spid="18"/>
                                        </p:tgtEl>
                                        <p:attrNameLst>
                                          <p:attrName>ppt_w</p:attrName>
                                        </p:attrNameLst>
                                      </p:cBhvr>
                                      <p:tavLst>
                                        <p:tav tm="0">
                                          <p:val>
                                            <p:fltVal val="0"/>
                                          </p:val>
                                        </p:tav>
                                        <p:tav tm="100000">
                                          <p:val>
                                            <p:strVal val="#ppt_w"/>
                                          </p:val>
                                        </p:tav>
                                      </p:tavLst>
                                    </p:anim>
                                    <p:anim calcmode="lin" valueType="num">
                                      <p:cBhvr>
                                        <p:cTn id="45" dur="1000" fill="hold"/>
                                        <p:tgtEl>
                                          <p:spTgt spid="18"/>
                                        </p:tgtEl>
                                        <p:attrNameLst>
                                          <p:attrName>ppt_h</p:attrName>
                                        </p:attrNameLst>
                                      </p:cBhvr>
                                      <p:tavLst>
                                        <p:tav tm="0">
                                          <p:val>
                                            <p:fltVal val="0"/>
                                          </p:val>
                                        </p:tav>
                                        <p:tav tm="100000">
                                          <p:val>
                                            <p:strVal val="#ppt_h"/>
                                          </p:val>
                                        </p:tav>
                                      </p:tavLst>
                                    </p:anim>
                                    <p:animEffect transition="in" filter="fade">
                                      <p:cBhvr>
                                        <p:cTn id="46" dur="1000"/>
                                        <p:tgtEl>
                                          <p:spTgt spid="18"/>
                                        </p:tgtEl>
                                      </p:cBhvr>
                                    </p:animEffect>
                                  </p:childTnLst>
                                </p:cTn>
                              </p:par>
                              <p:par>
                                <p:cTn id="47" presetID="64" presetClass="path" presetSubtype="0" fill="hold" nodeType="withEffect">
                                  <p:stCondLst>
                                    <p:cond delay="2000"/>
                                  </p:stCondLst>
                                  <p:childTnLst>
                                    <p:animMotion origin="layout" path="M -3.50905E-6 -3.18371E-6 L -0.90863 -0.30911 " pathEditMode="relative" rAng="0" ptsTypes="AA">
                                      <p:cBhvr>
                                        <p:cTn id="48" dur="1000" spd="-100000" fill="hold"/>
                                        <p:tgtEl>
                                          <p:spTgt spid="18"/>
                                        </p:tgtEl>
                                        <p:attrNameLst>
                                          <p:attrName>ppt_x</p:attrName>
                                          <p:attrName>ppt_y</p:attrName>
                                        </p:attrNameLst>
                                      </p:cBhvr>
                                      <p:rCtr x="-45438" y="-15456"/>
                                    </p:animMotion>
                                  </p:childTnLst>
                                </p:cTn>
                              </p:par>
                              <p:par>
                                <p:cTn id="49" presetID="1" presetClass="entr" presetSubtype="0" fill="hold" nodeType="withEffect">
                                  <p:stCondLst>
                                    <p:cond delay="2000"/>
                                  </p:stCondLst>
                                  <p:childTnLst>
                                    <p:set>
                                      <p:cBhvr>
                                        <p:cTn id="50" dur="1" fill="hold">
                                          <p:stCondLst>
                                            <p:cond delay="0"/>
                                          </p:stCondLst>
                                        </p:cTn>
                                        <p:tgtEl>
                                          <p:spTgt spid="21"/>
                                        </p:tgtEl>
                                        <p:attrNameLst>
                                          <p:attrName>style.visibility</p:attrName>
                                        </p:attrNameLst>
                                      </p:cBhvr>
                                      <p:to>
                                        <p:strVal val="visible"/>
                                      </p:to>
                                    </p:set>
                                  </p:childTnLst>
                                </p:cTn>
                              </p:par>
                              <p:par>
                                <p:cTn id="51" presetID="53" presetClass="entr" presetSubtype="16" fill="hold" nodeType="withEffect">
                                  <p:stCondLst>
                                    <p:cond delay="2000"/>
                                  </p:stCondLst>
                                  <p:childTnLst>
                                    <p:set>
                                      <p:cBhvr>
                                        <p:cTn id="52" dur="1" fill="hold">
                                          <p:stCondLst>
                                            <p:cond delay="0"/>
                                          </p:stCondLst>
                                        </p:cTn>
                                        <p:tgtEl>
                                          <p:spTgt spid="21"/>
                                        </p:tgtEl>
                                        <p:attrNameLst>
                                          <p:attrName>style.visibility</p:attrName>
                                        </p:attrNameLst>
                                      </p:cBhvr>
                                      <p:to>
                                        <p:strVal val="visible"/>
                                      </p:to>
                                    </p:set>
                                    <p:anim calcmode="lin" valueType="num">
                                      <p:cBhvr>
                                        <p:cTn id="53" dur="1000" fill="hold"/>
                                        <p:tgtEl>
                                          <p:spTgt spid="21"/>
                                        </p:tgtEl>
                                        <p:attrNameLst>
                                          <p:attrName>ppt_w</p:attrName>
                                        </p:attrNameLst>
                                      </p:cBhvr>
                                      <p:tavLst>
                                        <p:tav tm="0">
                                          <p:val>
                                            <p:fltVal val="0"/>
                                          </p:val>
                                        </p:tav>
                                        <p:tav tm="100000">
                                          <p:val>
                                            <p:strVal val="#ppt_w"/>
                                          </p:val>
                                        </p:tav>
                                      </p:tavLst>
                                    </p:anim>
                                    <p:anim calcmode="lin" valueType="num">
                                      <p:cBhvr>
                                        <p:cTn id="54" dur="1000" fill="hold"/>
                                        <p:tgtEl>
                                          <p:spTgt spid="21"/>
                                        </p:tgtEl>
                                        <p:attrNameLst>
                                          <p:attrName>ppt_h</p:attrName>
                                        </p:attrNameLst>
                                      </p:cBhvr>
                                      <p:tavLst>
                                        <p:tav tm="0">
                                          <p:val>
                                            <p:fltVal val="0"/>
                                          </p:val>
                                        </p:tav>
                                        <p:tav tm="100000">
                                          <p:val>
                                            <p:strVal val="#ppt_h"/>
                                          </p:val>
                                        </p:tav>
                                      </p:tavLst>
                                    </p:anim>
                                    <p:animEffect transition="in" filter="fade">
                                      <p:cBhvr>
                                        <p:cTn id="55" dur="1000"/>
                                        <p:tgtEl>
                                          <p:spTgt spid="21"/>
                                        </p:tgtEl>
                                      </p:cBhvr>
                                    </p:animEffect>
                                  </p:childTnLst>
                                </p:cTn>
                              </p:par>
                              <p:par>
                                <p:cTn id="56" presetID="64" presetClass="path" presetSubtype="0" fill="hold" nodeType="withEffect">
                                  <p:stCondLst>
                                    <p:cond delay="2000"/>
                                  </p:stCondLst>
                                  <p:childTnLst>
                                    <p:animMotion origin="layout" path="M -6.02629E-7 2.24896E-6 L -0.90993 -0.31074 " pathEditMode="relative" rAng="0" ptsTypes="AA">
                                      <p:cBhvr>
                                        <p:cTn id="57" dur="1000" spd="-100000" fill="hold"/>
                                        <p:tgtEl>
                                          <p:spTgt spid="21"/>
                                        </p:tgtEl>
                                        <p:attrNameLst>
                                          <p:attrName>ppt_x</p:attrName>
                                          <p:attrName>ppt_y</p:attrName>
                                        </p:attrNameLst>
                                      </p:cBhvr>
                                      <p:rCtr x="-45503" y="-15548"/>
                                    </p:animMotion>
                                  </p:childTnLst>
                                </p:cTn>
                              </p:par>
                              <p:par>
                                <p:cTn id="58" presetID="1" presetClass="entr" presetSubtype="0" fill="hold" nodeType="withEffect">
                                  <p:stCondLst>
                                    <p:cond delay="2000"/>
                                  </p:stCondLst>
                                  <p:childTnLst>
                                    <p:set>
                                      <p:cBhvr>
                                        <p:cTn id="59" dur="1" fill="hold">
                                          <p:stCondLst>
                                            <p:cond delay="0"/>
                                          </p:stCondLst>
                                        </p:cTn>
                                        <p:tgtEl>
                                          <p:spTgt spid="24"/>
                                        </p:tgtEl>
                                        <p:attrNameLst>
                                          <p:attrName>style.visibility</p:attrName>
                                        </p:attrNameLst>
                                      </p:cBhvr>
                                      <p:to>
                                        <p:strVal val="visible"/>
                                      </p:to>
                                    </p:set>
                                  </p:childTnLst>
                                </p:cTn>
                              </p:par>
                              <p:par>
                                <p:cTn id="60" presetID="53" presetClass="entr" presetSubtype="16" fill="hold" nodeType="withEffect">
                                  <p:stCondLst>
                                    <p:cond delay="2000"/>
                                  </p:stCondLst>
                                  <p:childTnLst>
                                    <p:set>
                                      <p:cBhvr>
                                        <p:cTn id="61" dur="1" fill="hold">
                                          <p:stCondLst>
                                            <p:cond delay="0"/>
                                          </p:stCondLst>
                                        </p:cTn>
                                        <p:tgtEl>
                                          <p:spTgt spid="24"/>
                                        </p:tgtEl>
                                        <p:attrNameLst>
                                          <p:attrName>style.visibility</p:attrName>
                                        </p:attrNameLst>
                                      </p:cBhvr>
                                      <p:to>
                                        <p:strVal val="visible"/>
                                      </p:to>
                                    </p:set>
                                    <p:anim calcmode="lin" valueType="num">
                                      <p:cBhvr>
                                        <p:cTn id="62" dur="1000" fill="hold"/>
                                        <p:tgtEl>
                                          <p:spTgt spid="24"/>
                                        </p:tgtEl>
                                        <p:attrNameLst>
                                          <p:attrName>ppt_w</p:attrName>
                                        </p:attrNameLst>
                                      </p:cBhvr>
                                      <p:tavLst>
                                        <p:tav tm="0">
                                          <p:val>
                                            <p:fltVal val="0"/>
                                          </p:val>
                                        </p:tav>
                                        <p:tav tm="100000">
                                          <p:val>
                                            <p:strVal val="#ppt_w"/>
                                          </p:val>
                                        </p:tav>
                                      </p:tavLst>
                                    </p:anim>
                                    <p:anim calcmode="lin" valueType="num">
                                      <p:cBhvr>
                                        <p:cTn id="63" dur="1000" fill="hold"/>
                                        <p:tgtEl>
                                          <p:spTgt spid="24"/>
                                        </p:tgtEl>
                                        <p:attrNameLst>
                                          <p:attrName>ppt_h</p:attrName>
                                        </p:attrNameLst>
                                      </p:cBhvr>
                                      <p:tavLst>
                                        <p:tav tm="0">
                                          <p:val>
                                            <p:fltVal val="0"/>
                                          </p:val>
                                        </p:tav>
                                        <p:tav tm="100000">
                                          <p:val>
                                            <p:strVal val="#ppt_h"/>
                                          </p:val>
                                        </p:tav>
                                      </p:tavLst>
                                    </p:anim>
                                    <p:animEffect transition="in" filter="fade">
                                      <p:cBhvr>
                                        <p:cTn id="64" dur="1000"/>
                                        <p:tgtEl>
                                          <p:spTgt spid="24"/>
                                        </p:tgtEl>
                                      </p:cBhvr>
                                    </p:animEffect>
                                  </p:childTnLst>
                                </p:cTn>
                              </p:par>
                              <p:par>
                                <p:cTn id="65" presetID="64" presetClass="path" presetSubtype="0" fill="hold" nodeType="withEffect">
                                  <p:stCondLst>
                                    <p:cond delay="2000"/>
                                  </p:stCondLst>
                                  <p:childTnLst>
                                    <p:animMotion origin="layout" path="M -2.10335E-6 6.33966E-7 L -0.91279 -0.30657 " pathEditMode="relative" rAng="0" ptsTypes="AA">
                                      <p:cBhvr>
                                        <p:cTn id="66" dur="1000" spd="-100000" fill="hold"/>
                                        <p:tgtEl>
                                          <p:spTgt spid="24"/>
                                        </p:tgtEl>
                                        <p:attrNameLst>
                                          <p:attrName>ppt_x</p:attrName>
                                          <p:attrName>ppt_y</p:attrName>
                                        </p:attrNameLst>
                                      </p:cBhvr>
                                      <p:rCtr x="-45646" y="-15340"/>
                                    </p:animMotion>
                                  </p:childTnLst>
                                </p:cTn>
                              </p:par>
                              <p:par>
                                <p:cTn id="67" presetID="1" presetClass="entr" presetSubtype="0" fill="hold" nodeType="withEffect">
                                  <p:stCondLst>
                                    <p:cond delay="2000"/>
                                  </p:stCondLst>
                                  <p:childTnLst>
                                    <p:set>
                                      <p:cBhvr>
                                        <p:cTn id="68" dur="1" fill="hold">
                                          <p:stCondLst>
                                            <p:cond delay="0"/>
                                          </p:stCondLst>
                                        </p:cTn>
                                        <p:tgtEl>
                                          <p:spTgt spid="27"/>
                                        </p:tgtEl>
                                        <p:attrNameLst>
                                          <p:attrName>style.visibility</p:attrName>
                                        </p:attrNameLst>
                                      </p:cBhvr>
                                      <p:to>
                                        <p:strVal val="visible"/>
                                      </p:to>
                                    </p:set>
                                  </p:childTnLst>
                                </p:cTn>
                              </p:par>
                              <p:par>
                                <p:cTn id="69" presetID="53" presetClass="entr" presetSubtype="16" fill="hold" nodeType="withEffect">
                                  <p:stCondLst>
                                    <p:cond delay="2000"/>
                                  </p:stCondLst>
                                  <p:childTnLst>
                                    <p:set>
                                      <p:cBhvr>
                                        <p:cTn id="70" dur="1" fill="hold">
                                          <p:stCondLst>
                                            <p:cond delay="0"/>
                                          </p:stCondLst>
                                        </p:cTn>
                                        <p:tgtEl>
                                          <p:spTgt spid="27"/>
                                        </p:tgtEl>
                                        <p:attrNameLst>
                                          <p:attrName>style.visibility</p:attrName>
                                        </p:attrNameLst>
                                      </p:cBhvr>
                                      <p:to>
                                        <p:strVal val="visible"/>
                                      </p:to>
                                    </p:set>
                                    <p:anim calcmode="lin" valueType="num">
                                      <p:cBhvr>
                                        <p:cTn id="71" dur="1000" fill="hold"/>
                                        <p:tgtEl>
                                          <p:spTgt spid="27"/>
                                        </p:tgtEl>
                                        <p:attrNameLst>
                                          <p:attrName>ppt_w</p:attrName>
                                        </p:attrNameLst>
                                      </p:cBhvr>
                                      <p:tavLst>
                                        <p:tav tm="0">
                                          <p:val>
                                            <p:fltVal val="0"/>
                                          </p:val>
                                        </p:tav>
                                        <p:tav tm="100000">
                                          <p:val>
                                            <p:strVal val="#ppt_w"/>
                                          </p:val>
                                        </p:tav>
                                      </p:tavLst>
                                    </p:anim>
                                    <p:anim calcmode="lin" valueType="num">
                                      <p:cBhvr>
                                        <p:cTn id="72" dur="1000" fill="hold"/>
                                        <p:tgtEl>
                                          <p:spTgt spid="27"/>
                                        </p:tgtEl>
                                        <p:attrNameLst>
                                          <p:attrName>ppt_h</p:attrName>
                                        </p:attrNameLst>
                                      </p:cBhvr>
                                      <p:tavLst>
                                        <p:tav tm="0">
                                          <p:val>
                                            <p:fltVal val="0"/>
                                          </p:val>
                                        </p:tav>
                                        <p:tav tm="100000">
                                          <p:val>
                                            <p:strVal val="#ppt_h"/>
                                          </p:val>
                                        </p:tav>
                                      </p:tavLst>
                                    </p:anim>
                                    <p:animEffect transition="in" filter="fade">
                                      <p:cBhvr>
                                        <p:cTn id="73" dur="1000"/>
                                        <p:tgtEl>
                                          <p:spTgt spid="27"/>
                                        </p:tgtEl>
                                      </p:cBhvr>
                                    </p:animEffect>
                                  </p:childTnLst>
                                </p:cTn>
                              </p:par>
                              <p:par>
                                <p:cTn id="74" presetID="64" presetClass="path" presetSubtype="0" fill="hold" nodeType="withEffect">
                                  <p:stCondLst>
                                    <p:cond delay="2000"/>
                                  </p:stCondLst>
                                  <p:childTnLst>
                                    <p:animMotion origin="layout" path="M -2.07081E-6 -2.40629E-7 L -0.90628 -0.30842 " pathEditMode="relative" rAng="0" ptsTypes="AA">
                                      <p:cBhvr>
                                        <p:cTn id="75" dur="1000" spd="-100000" fill="hold"/>
                                        <p:tgtEl>
                                          <p:spTgt spid="27"/>
                                        </p:tgtEl>
                                        <p:attrNameLst>
                                          <p:attrName>ppt_x</p:attrName>
                                          <p:attrName>ppt_y</p:attrName>
                                        </p:attrNameLst>
                                      </p:cBhvr>
                                      <p:rCtr x="-45308" y="-15433"/>
                                    </p:animMotion>
                                  </p:childTnLst>
                                </p:cTn>
                              </p:par>
                              <p:par>
                                <p:cTn id="76" presetID="1" presetClass="entr" presetSubtype="0" fill="hold" nodeType="withEffect">
                                  <p:stCondLst>
                                    <p:cond delay="2000"/>
                                  </p:stCondLst>
                                  <p:childTnLst>
                                    <p:set>
                                      <p:cBhvr>
                                        <p:cTn id="77" dur="1" fill="hold">
                                          <p:stCondLst>
                                            <p:cond delay="0"/>
                                          </p:stCondLst>
                                        </p:cTn>
                                        <p:tgtEl>
                                          <p:spTgt spid="30"/>
                                        </p:tgtEl>
                                        <p:attrNameLst>
                                          <p:attrName>style.visibility</p:attrName>
                                        </p:attrNameLst>
                                      </p:cBhvr>
                                      <p:to>
                                        <p:strVal val="visible"/>
                                      </p:to>
                                    </p:set>
                                  </p:childTnLst>
                                </p:cTn>
                              </p:par>
                              <p:par>
                                <p:cTn id="78" presetID="53" presetClass="entr" presetSubtype="16" fill="hold" nodeType="withEffect">
                                  <p:stCondLst>
                                    <p:cond delay="2000"/>
                                  </p:stCondLst>
                                  <p:childTnLst>
                                    <p:set>
                                      <p:cBhvr>
                                        <p:cTn id="79" dur="1" fill="hold">
                                          <p:stCondLst>
                                            <p:cond delay="0"/>
                                          </p:stCondLst>
                                        </p:cTn>
                                        <p:tgtEl>
                                          <p:spTgt spid="30"/>
                                        </p:tgtEl>
                                        <p:attrNameLst>
                                          <p:attrName>style.visibility</p:attrName>
                                        </p:attrNameLst>
                                      </p:cBhvr>
                                      <p:to>
                                        <p:strVal val="visible"/>
                                      </p:to>
                                    </p:set>
                                    <p:anim calcmode="lin" valueType="num">
                                      <p:cBhvr>
                                        <p:cTn id="80" dur="1000" fill="hold"/>
                                        <p:tgtEl>
                                          <p:spTgt spid="30"/>
                                        </p:tgtEl>
                                        <p:attrNameLst>
                                          <p:attrName>ppt_w</p:attrName>
                                        </p:attrNameLst>
                                      </p:cBhvr>
                                      <p:tavLst>
                                        <p:tav tm="0">
                                          <p:val>
                                            <p:fltVal val="0"/>
                                          </p:val>
                                        </p:tav>
                                        <p:tav tm="100000">
                                          <p:val>
                                            <p:strVal val="#ppt_w"/>
                                          </p:val>
                                        </p:tav>
                                      </p:tavLst>
                                    </p:anim>
                                    <p:anim calcmode="lin" valueType="num">
                                      <p:cBhvr>
                                        <p:cTn id="81" dur="1000" fill="hold"/>
                                        <p:tgtEl>
                                          <p:spTgt spid="30"/>
                                        </p:tgtEl>
                                        <p:attrNameLst>
                                          <p:attrName>ppt_h</p:attrName>
                                        </p:attrNameLst>
                                      </p:cBhvr>
                                      <p:tavLst>
                                        <p:tav tm="0">
                                          <p:val>
                                            <p:fltVal val="0"/>
                                          </p:val>
                                        </p:tav>
                                        <p:tav tm="100000">
                                          <p:val>
                                            <p:strVal val="#ppt_h"/>
                                          </p:val>
                                        </p:tav>
                                      </p:tavLst>
                                    </p:anim>
                                    <p:animEffect transition="in" filter="fade">
                                      <p:cBhvr>
                                        <p:cTn id="82" dur="1000"/>
                                        <p:tgtEl>
                                          <p:spTgt spid="30"/>
                                        </p:tgtEl>
                                      </p:cBhvr>
                                    </p:animEffect>
                                  </p:childTnLst>
                                </p:cTn>
                              </p:par>
                              <p:par>
                                <p:cTn id="83" presetID="64" presetClass="path" presetSubtype="0" fill="hold" nodeType="withEffect">
                                  <p:stCondLst>
                                    <p:cond delay="2000"/>
                                  </p:stCondLst>
                                  <p:childTnLst>
                                    <p:animMotion origin="layout" path="M -6.58597E-7 2.61453E-6 L -0.91553 -0.31722 " pathEditMode="relative" rAng="0" ptsTypes="AA">
                                      <p:cBhvr>
                                        <p:cTn id="84" dur="1000" spd="-100000" fill="hold"/>
                                        <p:tgtEl>
                                          <p:spTgt spid="30"/>
                                        </p:tgtEl>
                                        <p:attrNameLst>
                                          <p:attrName>ppt_x</p:attrName>
                                          <p:attrName>ppt_y</p:attrName>
                                        </p:attrNameLst>
                                      </p:cBhvr>
                                      <p:rCtr x="-45776" y="-15872"/>
                                    </p:animMotion>
                                  </p:childTnLst>
                                </p:cTn>
                              </p:par>
                              <p:par>
                                <p:cTn id="85" presetID="1" presetClass="entr" presetSubtype="0" fill="hold" nodeType="withEffect">
                                  <p:stCondLst>
                                    <p:cond delay="2000"/>
                                  </p:stCondLst>
                                  <p:childTnLst>
                                    <p:set>
                                      <p:cBhvr>
                                        <p:cTn id="86" dur="1" fill="hold">
                                          <p:stCondLst>
                                            <p:cond delay="0"/>
                                          </p:stCondLst>
                                        </p:cTn>
                                        <p:tgtEl>
                                          <p:spTgt spid="33"/>
                                        </p:tgtEl>
                                        <p:attrNameLst>
                                          <p:attrName>style.visibility</p:attrName>
                                        </p:attrNameLst>
                                      </p:cBhvr>
                                      <p:to>
                                        <p:strVal val="visible"/>
                                      </p:to>
                                    </p:set>
                                  </p:childTnLst>
                                </p:cTn>
                              </p:par>
                              <p:par>
                                <p:cTn id="87" presetID="53" presetClass="entr" presetSubtype="16" fill="hold" nodeType="withEffect">
                                  <p:stCondLst>
                                    <p:cond delay="2000"/>
                                  </p:stCondLst>
                                  <p:childTnLst>
                                    <p:set>
                                      <p:cBhvr>
                                        <p:cTn id="88" dur="1" fill="hold">
                                          <p:stCondLst>
                                            <p:cond delay="0"/>
                                          </p:stCondLst>
                                        </p:cTn>
                                        <p:tgtEl>
                                          <p:spTgt spid="33"/>
                                        </p:tgtEl>
                                        <p:attrNameLst>
                                          <p:attrName>style.visibility</p:attrName>
                                        </p:attrNameLst>
                                      </p:cBhvr>
                                      <p:to>
                                        <p:strVal val="visible"/>
                                      </p:to>
                                    </p:set>
                                    <p:anim calcmode="lin" valueType="num">
                                      <p:cBhvr>
                                        <p:cTn id="89" dur="1000" fill="hold"/>
                                        <p:tgtEl>
                                          <p:spTgt spid="33"/>
                                        </p:tgtEl>
                                        <p:attrNameLst>
                                          <p:attrName>ppt_w</p:attrName>
                                        </p:attrNameLst>
                                      </p:cBhvr>
                                      <p:tavLst>
                                        <p:tav tm="0">
                                          <p:val>
                                            <p:fltVal val="0"/>
                                          </p:val>
                                        </p:tav>
                                        <p:tav tm="100000">
                                          <p:val>
                                            <p:strVal val="#ppt_w"/>
                                          </p:val>
                                        </p:tav>
                                      </p:tavLst>
                                    </p:anim>
                                    <p:anim calcmode="lin" valueType="num">
                                      <p:cBhvr>
                                        <p:cTn id="90" dur="1000" fill="hold"/>
                                        <p:tgtEl>
                                          <p:spTgt spid="33"/>
                                        </p:tgtEl>
                                        <p:attrNameLst>
                                          <p:attrName>ppt_h</p:attrName>
                                        </p:attrNameLst>
                                      </p:cBhvr>
                                      <p:tavLst>
                                        <p:tav tm="0">
                                          <p:val>
                                            <p:fltVal val="0"/>
                                          </p:val>
                                        </p:tav>
                                        <p:tav tm="100000">
                                          <p:val>
                                            <p:strVal val="#ppt_h"/>
                                          </p:val>
                                        </p:tav>
                                      </p:tavLst>
                                    </p:anim>
                                    <p:animEffect transition="in" filter="fade">
                                      <p:cBhvr>
                                        <p:cTn id="91" dur="1000"/>
                                        <p:tgtEl>
                                          <p:spTgt spid="33"/>
                                        </p:tgtEl>
                                      </p:cBhvr>
                                    </p:animEffect>
                                  </p:childTnLst>
                                </p:cTn>
                              </p:par>
                              <p:par>
                                <p:cTn id="92" presetID="64" presetClass="path" presetSubtype="0" fill="hold" nodeType="withEffect">
                                  <p:stCondLst>
                                    <p:cond delay="2000"/>
                                  </p:stCondLst>
                                  <p:childTnLst>
                                    <p:animMotion origin="layout" path="M -2.07731E-6 -2.07774E-6 L -0.91644 -0.32323 " pathEditMode="relative" rAng="0" ptsTypes="AA">
                                      <p:cBhvr>
                                        <p:cTn id="93" dur="1000" spd="-100000" fill="hold"/>
                                        <p:tgtEl>
                                          <p:spTgt spid="33"/>
                                        </p:tgtEl>
                                        <p:attrNameLst>
                                          <p:attrName>ppt_x</p:attrName>
                                          <p:attrName>ppt_y</p:attrName>
                                        </p:attrNameLst>
                                      </p:cBhvr>
                                      <p:rCtr x="-45815" y="-16173"/>
                                    </p:animMotion>
                                  </p:childTnLst>
                                </p:cTn>
                              </p:par>
                            </p:childTnLst>
                          </p:cTn>
                        </p:par>
                        <p:par>
                          <p:cTn id="94" fill="hold">
                            <p:stCondLst>
                              <p:cond delay="500"/>
                            </p:stCondLst>
                            <p:childTnLst>
                              <p:par>
                                <p:cTn id="95" presetID="2" presetClass="entr" presetSubtype="8" decel="10000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500" fill="hold"/>
                                        <p:tgtEl>
                                          <p:spTgt spid="13"/>
                                        </p:tgtEl>
                                        <p:attrNameLst>
                                          <p:attrName>ppt_x</p:attrName>
                                        </p:attrNameLst>
                                      </p:cBhvr>
                                      <p:tavLst>
                                        <p:tav tm="0">
                                          <p:val>
                                            <p:strVal val="0-#ppt_w/2"/>
                                          </p:val>
                                        </p:tav>
                                        <p:tav tm="100000">
                                          <p:val>
                                            <p:strVal val="#ppt_x"/>
                                          </p:val>
                                        </p:tav>
                                      </p:tavLst>
                                    </p:anim>
                                    <p:anim calcmode="lin" valueType="num">
                                      <p:cBhvr additive="base">
                                        <p:cTn id="98" dur="5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8" decel="100000" fill="hold" grpId="0" nodeType="withEffect">
                                  <p:stCondLst>
                                    <p:cond delay="10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500" fill="hold"/>
                                        <p:tgtEl>
                                          <p:spTgt spid="14"/>
                                        </p:tgtEl>
                                        <p:attrNameLst>
                                          <p:attrName>ppt_x</p:attrName>
                                        </p:attrNameLst>
                                      </p:cBhvr>
                                      <p:tavLst>
                                        <p:tav tm="0">
                                          <p:val>
                                            <p:strVal val="0-#ppt_w/2"/>
                                          </p:val>
                                        </p:tav>
                                        <p:tav tm="100000">
                                          <p:val>
                                            <p:strVal val="#ppt_x"/>
                                          </p:val>
                                        </p:tav>
                                      </p:tavLst>
                                    </p:anim>
                                    <p:anim calcmode="lin" valueType="num">
                                      <p:cBhvr additive="base">
                                        <p:cTn id="102" dur="5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decel="100000" fill="hold" grpId="0" nodeType="withEffect">
                                  <p:stCondLst>
                                    <p:cond delay="20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500" fill="hold"/>
                                        <p:tgtEl>
                                          <p:spTgt spid="15"/>
                                        </p:tgtEl>
                                        <p:attrNameLst>
                                          <p:attrName>ppt_x</p:attrName>
                                        </p:attrNameLst>
                                      </p:cBhvr>
                                      <p:tavLst>
                                        <p:tav tm="0">
                                          <p:val>
                                            <p:strVal val="1+#ppt_w/2"/>
                                          </p:val>
                                        </p:tav>
                                        <p:tav tm="100000">
                                          <p:val>
                                            <p:strVal val="#ppt_x"/>
                                          </p:val>
                                        </p:tav>
                                      </p:tavLst>
                                    </p:anim>
                                    <p:anim calcmode="lin" valueType="num">
                                      <p:cBhvr additive="base">
                                        <p:cTn id="106" dur="500" fill="hold"/>
                                        <p:tgtEl>
                                          <p:spTgt spid="15"/>
                                        </p:tgtEl>
                                        <p:attrNameLst>
                                          <p:attrName>ppt_y</p:attrName>
                                        </p:attrNameLst>
                                      </p:cBhvr>
                                      <p:tavLst>
                                        <p:tav tm="0">
                                          <p:val>
                                            <p:strVal val="#ppt_y"/>
                                          </p:val>
                                        </p:tav>
                                        <p:tav tm="100000">
                                          <p:val>
                                            <p:strVal val="#ppt_y"/>
                                          </p:val>
                                        </p:tav>
                                      </p:tavLst>
                                    </p:anim>
                                  </p:childTnLst>
                                </p:cTn>
                              </p:par>
                              <p:par>
                                <p:cTn id="107" presetID="2" presetClass="entr" presetSubtype="2" decel="100000" fill="hold" grpId="0" nodeType="withEffect">
                                  <p:stCondLst>
                                    <p:cond delay="300"/>
                                  </p:stCondLst>
                                  <p:childTnLst>
                                    <p:set>
                                      <p:cBhvr>
                                        <p:cTn id="108" dur="1" fill="hold">
                                          <p:stCondLst>
                                            <p:cond delay="0"/>
                                          </p:stCondLst>
                                        </p:cTn>
                                        <p:tgtEl>
                                          <p:spTgt spid="16"/>
                                        </p:tgtEl>
                                        <p:attrNameLst>
                                          <p:attrName>style.visibility</p:attrName>
                                        </p:attrNameLst>
                                      </p:cBhvr>
                                      <p:to>
                                        <p:strVal val="visible"/>
                                      </p:to>
                                    </p:set>
                                    <p:anim calcmode="lin" valueType="num">
                                      <p:cBhvr additive="base">
                                        <p:cTn id="109" dur="500" fill="hold"/>
                                        <p:tgtEl>
                                          <p:spTgt spid="16"/>
                                        </p:tgtEl>
                                        <p:attrNameLst>
                                          <p:attrName>ppt_x</p:attrName>
                                        </p:attrNameLst>
                                      </p:cBhvr>
                                      <p:tavLst>
                                        <p:tav tm="0">
                                          <p:val>
                                            <p:strVal val="1+#ppt_w/2"/>
                                          </p:val>
                                        </p:tav>
                                        <p:tav tm="100000">
                                          <p:val>
                                            <p:strVal val="#ppt_x"/>
                                          </p:val>
                                        </p:tav>
                                      </p:tavLst>
                                    </p:anim>
                                    <p:anim calcmode="lin" valueType="num">
                                      <p:cBhvr additive="base">
                                        <p:cTn id="110" dur="500" fill="hold"/>
                                        <p:tgtEl>
                                          <p:spTgt spid="16"/>
                                        </p:tgtEl>
                                        <p:attrNameLst>
                                          <p:attrName>ppt_y</p:attrName>
                                        </p:attrNameLst>
                                      </p:cBhvr>
                                      <p:tavLst>
                                        <p:tav tm="0">
                                          <p:val>
                                            <p:strVal val="#ppt_y"/>
                                          </p:val>
                                        </p:tav>
                                        <p:tav tm="100000">
                                          <p:val>
                                            <p:strVal val="#ppt_y"/>
                                          </p:val>
                                        </p:tav>
                                      </p:tavLst>
                                    </p:anim>
                                  </p:childTnLst>
                                </p:cTn>
                              </p:par>
                              <p:par>
                                <p:cTn id="111" presetID="2" presetClass="entr" presetSubtype="8" decel="100000" fill="hold" grpId="0" nodeType="withEffect">
                                  <p:stCondLst>
                                    <p:cond delay="400"/>
                                  </p:stCondLst>
                                  <p:childTnLst>
                                    <p:set>
                                      <p:cBhvr>
                                        <p:cTn id="112" dur="1" fill="hold">
                                          <p:stCondLst>
                                            <p:cond delay="0"/>
                                          </p:stCondLst>
                                        </p:cTn>
                                        <p:tgtEl>
                                          <p:spTgt spid="17"/>
                                        </p:tgtEl>
                                        <p:attrNameLst>
                                          <p:attrName>style.visibility</p:attrName>
                                        </p:attrNameLst>
                                      </p:cBhvr>
                                      <p:to>
                                        <p:strVal val="visible"/>
                                      </p:to>
                                    </p:set>
                                    <p:anim calcmode="lin" valueType="num">
                                      <p:cBhvr additive="base">
                                        <p:cTn id="113" dur="500" fill="hold"/>
                                        <p:tgtEl>
                                          <p:spTgt spid="17"/>
                                        </p:tgtEl>
                                        <p:attrNameLst>
                                          <p:attrName>ppt_x</p:attrName>
                                        </p:attrNameLst>
                                      </p:cBhvr>
                                      <p:tavLst>
                                        <p:tav tm="0">
                                          <p:val>
                                            <p:strVal val="0-#ppt_w/2"/>
                                          </p:val>
                                        </p:tav>
                                        <p:tav tm="100000">
                                          <p:val>
                                            <p:strVal val="#ppt_x"/>
                                          </p:val>
                                        </p:tav>
                                      </p:tavLst>
                                    </p:anim>
                                    <p:anim calcmode="lin" valueType="num">
                                      <p:cBhvr additive="base">
                                        <p:cTn id="114" dur="500" fill="hold"/>
                                        <p:tgtEl>
                                          <p:spTgt spid="17"/>
                                        </p:tgtEl>
                                        <p:attrNameLst>
                                          <p:attrName>ppt_y</p:attrName>
                                        </p:attrNameLst>
                                      </p:cBhvr>
                                      <p:tavLst>
                                        <p:tav tm="0">
                                          <p:val>
                                            <p:strVal val="#ppt_y"/>
                                          </p:val>
                                        </p:tav>
                                        <p:tav tm="100000">
                                          <p:val>
                                            <p:strVal val="#ppt_y"/>
                                          </p:val>
                                        </p:tav>
                                      </p:tavLst>
                                    </p:anim>
                                  </p:childTnLst>
                                </p:cTn>
                              </p:par>
                            </p:childTnLst>
                          </p:cTn>
                        </p:par>
                        <p:par>
                          <p:cTn id="115" fill="hold">
                            <p:stCondLst>
                              <p:cond delay="1000"/>
                            </p:stCondLst>
                            <p:childTnLst>
                              <p:par>
                                <p:cTn id="116" presetID="22" presetClass="entr" presetSubtype="8" fill="hold" nodeType="afterEffect">
                                  <p:stCondLst>
                                    <p:cond delay="0"/>
                                  </p:stCondLst>
                                  <p:childTnLst>
                                    <p:set>
                                      <p:cBhvr>
                                        <p:cTn id="117" dur="1" fill="hold">
                                          <p:stCondLst>
                                            <p:cond delay="0"/>
                                          </p:stCondLst>
                                        </p:cTn>
                                        <p:tgtEl>
                                          <p:spTgt spid="36"/>
                                        </p:tgtEl>
                                        <p:attrNameLst>
                                          <p:attrName>style.visibility</p:attrName>
                                        </p:attrNameLst>
                                      </p:cBhvr>
                                      <p:to>
                                        <p:strVal val="visible"/>
                                      </p:to>
                                    </p:set>
                                    <p:animEffect transition="in" filter="wipe(left)">
                                      <p:cBhvr>
                                        <p:cTn id="11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融资计划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1417067" y="3811208"/>
            <a:ext cx="9937104" cy="0"/>
          </a:xfrm>
          <a:prstGeom prst="line">
            <a:avLst/>
          </a:prstGeom>
          <a:ln>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2641203" y="3698259"/>
            <a:ext cx="301060" cy="301060"/>
            <a:chOff x="304800" y="673100"/>
            <a:chExt cx="4000500" cy="4000500"/>
          </a:xfrm>
          <a:effectLst>
            <a:outerShdw blurRad="381000" dist="152400" dir="8100000" algn="tr" rotWithShape="0">
              <a:prstClr val="black">
                <a:alpha val="7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4356367" y="3690976"/>
            <a:ext cx="301060" cy="301060"/>
            <a:chOff x="304800" y="673100"/>
            <a:chExt cx="4000500" cy="4000500"/>
          </a:xfrm>
          <a:effectLst>
            <a:outerShdw blurRad="381000" dist="152400" dir="8100000" algn="tr" rotWithShape="0">
              <a:prstClr val="black">
                <a:alpha val="7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6025579" y="3704004"/>
            <a:ext cx="301060" cy="301060"/>
            <a:chOff x="304800" y="673100"/>
            <a:chExt cx="4000500" cy="4000500"/>
          </a:xfrm>
          <a:effectLst>
            <a:outerShdw blurRad="381000" dist="152400" dir="8100000" algn="tr" rotWithShape="0">
              <a:prstClr val="black">
                <a:alpha val="7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7740743" y="3704004"/>
            <a:ext cx="301060" cy="301060"/>
            <a:chOff x="304800" y="673100"/>
            <a:chExt cx="4000500" cy="4000500"/>
          </a:xfrm>
          <a:effectLst>
            <a:outerShdw blurRad="381000" dist="152400" dir="8100000" algn="tr" rotWithShape="0">
              <a:prstClr val="black">
                <a:alpha val="7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9481963" y="3669893"/>
            <a:ext cx="301060" cy="301060"/>
            <a:chOff x="304800" y="673100"/>
            <a:chExt cx="4000500" cy="4000500"/>
          </a:xfrm>
          <a:effectLst>
            <a:outerShdw blurRad="381000" dist="152400" dir="8100000" algn="tr" rotWithShape="0">
              <a:prstClr val="black">
                <a:alpha val="7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椭圆 5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rot="10800000">
            <a:off x="2232253" y="1924957"/>
            <a:ext cx="1121356" cy="1456903"/>
            <a:chOff x="4020870" y="2194485"/>
            <a:chExt cx="1102258" cy="1432090"/>
          </a:xfrm>
          <a:effectLst>
            <a:outerShdw blurRad="444500" dist="254000" dir="8100000" algn="tr" rotWithShape="0">
              <a:prstClr val="black">
                <a:alpha val="50000"/>
              </a:prstClr>
            </a:outerShdw>
          </a:effectLst>
        </p:grpSpPr>
        <p:sp>
          <p:nvSpPr>
            <p:cNvPr id="5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rot="10800000">
            <a:off x="3896111" y="1913490"/>
            <a:ext cx="1121356" cy="1456903"/>
            <a:chOff x="4020870" y="2194485"/>
            <a:chExt cx="1102258" cy="1432090"/>
          </a:xfrm>
          <a:effectLst>
            <a:outerShdw blurRad="444500" dist="254000" dir="8100000" algn="tr" rotWithShape="0">
              <a:prstClr val="black">
                <a:alpha val="50000"/>
              </a:prstClr>
            </a:outerShdw>
          </a:effectLst>
        </p:grpSpPr>
        <p:sp>
          <p:nvSpPr>
            <p:cNvPr id="5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rot="10800000">
            <a:off x="5624303" y="1913490"/>
            <a:ext cx="1121356" cy="145690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 name="组合 60"/>
          <p:cNvGrpSpPr/>
          <p:nvPr/>
        </p:nvGrpSpPr>
        <p:grpSpPr>
          <a:xfrm rot="10800000">
            <a:off x="7352495" y="1913490"/>
            <a:ext cx="1121356" cy="1456903"/>
            <a:chOff x="4020870" y="2194485"/>
            <a:chExt cx="1102258" cy="1432090"/>
          </a:xfrm>
          <a:effectLst>
            <a:outerShdw blurRad="444500" dist="254000" dir="8100000" algn="tr" rotWithShape="0">
              <a:prstClr val="black">
                <a:alpha val="50000"/>
              </a:prstClr>
            </a:outerShdw>
          </a:effectLst>
        </p:grpSpPr>
        <p:sp>
          <p:nvSpPr>
            <p:cNvPr id="6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 name="组合 63"/>
          <p:cNvGrpSpPr/>
          <p:nvPr/>
        </p:nvGrpSpPr>
        <p:grpSpPr>
          <a:xfrm rot="10800000">
            <a:off x="9080687" y="1913490"/>
            <a:ext cx="1121356" cy="1456903"/>
            <a:chOff x="4020870" y="2194485"/>
            <a:chExt cx="1102258" cy="1432090"/>
          </a:xfrm>
          <a:effectLst>
            <a:outerShdw blurRad="444500" dist="254000" dir="8100000" algn="tr" rotWithShape="0">
              <a:prstClr val="black">
                <a:alpha val="50000"/>
              </a:prstClr>
            </a:outerShdw>
          </a:effectLst>
        </p:grpSpPr>
        <p:sp>
          <p:nvSpPr>
            <p:cNvPr id="6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Freeform 10"/>
          <p:cNvSpPr>
            <a:spLocks noEditPoints="1"/>
          </p:cNvSpPr>
          <p:nvPr/>
        </p:nvSpPr>
        <p:spPr bwMode="auto">
          <a:xfrm>
            <a:off x="2460195" y="2085716"/>
            <a:ext cx="665470" cy="641954"/>
          </a:xfrm>
          <a:custGeom>
            <a:avLst/>
            <a:gdLst>
              <a:gd name="T0" fmla="*/ 760 w 1139"/>
              <a:gd name="T1" fmla="*/ 420 h 1088"/>
              <a:gd name="T2" fmla="*/ 745 w 1139"/>
              <a:gd name="T3" fmla="*/ 452 h 1088"/>
              <a:gd name="T4" fmla="*/ 741 w 1139"/>
              <a:gd name="T5" fmla="*/ 473 h 1088"/>
              <a:gd name="T6" fmla="*/ 742 w 1139"/>
              <a:gd name="T7" fmla="*/ 513 h 1088"/>
              <a:gd name="T8" fmla="*/ 756 w 1139"/>
              <a:gd name="T9" fmla="*/ 552 h 1088"/>
              <a:gd name="T10" fmla="*/ 769 w 1139"/>
              <a:gd name="T11" fmla="*/ 571 h 1088"/>
              <a:gd name="T12" fmla="*/ 801 w 1139"/>
              <a:gd name="T13" fmla="*/ 598 h 1088"/>
              <a:gd name="T14" fmla="*/ 822 w 1139"/>
              <a:gd name="T15" fmla="*/ 608 h 1088"/>
              <a:gd name="T16" fmla="*/ 866 w 1139"/>
              <a:gd name="T17" fmla="*/ 363 h 1088"/>
              <a:gd name="T18" fmla="*/ 814 w 1139"/>
              <a:gd name="T19" fmla="*/ 374 h 1088"/>
              <a:gd name="T20" fmla="*/ 785 w 1139"/>
              <a:gd name="T21" fmla="*/ 392 h 1088"/>
              <a:gd name="T22" fmla="*/ 771 w 1139"/>
              <a:gd name="T23" fmla="*/ 406 h 1088"/>
              <a:gd name="T24" fmla="*/ 696 w 1139"/>
              <a:gd name="T25" fmla="*/ 127 h 1088"/>
              <a:gd name="T26" fmla="*/ 570 w 1139"/>
              <a:gd name="T27" fmla="*/ 253 h 1088"/>
              <a:gd name="T28" fmla="*/ 688 w 1139"/>
              <a:gd name="T29" fmla="*/ 513 h 1088"/>
              <a:gd name="T30" fmla="*/ 688 w 1139"/>
              <a:gd name="T31" fmla="*/ 461 h 1088"/>
              <a:gd name="T32" fmla="*/ 651 w 1139"/>
              <a:gd name="T33" fmla="*/ 279 h 1088"/>
              <a:gd name="T34" fmla="*/ 453 w 1139"/>
              <a:gd name="T35" fmla="*/ 490 h 1088"/>
              <a:gd name="T36" fmla="*/ 570 w 1139"/>
              <a:gd name="T37" fmla="*/ 718 h 1088"/>
              <a:gd name="T38" fmla="*/ 512 w 1139"/>
              <a:gd name="T39" fmla="*/ 725 h 1088"/>
              <a:gd name="T40" fmla="*/ 484 w 1139"/>
              <a:gd name="T41" fmla="*/ 693 h 1088"/>
              <a:gd name="T42" fmla="*/ 466 w 1139"/>
              <a:gd name="T43" fmla="*/ 678 h 1088"/>
              <a:gd name="T44" fmla="*/ 388 w 1139"/>
              <a:gd name="T45" fmla="*/ 645 h 1088"/>
              <a:gd name="T46" fmla="*/ 355 w 1139"/>
              <a:gd name="T47" fmla="*/ 642 h 1088"/>
              <a:gd name="T48" fmla="*/ 0 w 1139"/>
              <a:gd name="T49" fmla="*/ 1088 h 1088"/>
              <a:gd name="T50" fmla="*/ 151 w 1139"/>
              <a:gd name="T51" fmla="*/ 824 h 1088"/>
              <a:gd name="T52" fmla="*/ 391 w 1139"/>
              <a:gd name="T53" fmla="*/ 824 h 1088"/>
              <a:gd name="T54" fmla="*/ 546 w 1139"/>
              <a:gd name="T55" fmla="*/ 1088 h 1088"/>
              <a:gd name="T56" fmla="*/ 512 w 1139"/>
              <a:gd name="T57" fmla="*/ 725 h 1088"/>
              <a:gd name="T58" fmla="*/ 785 w 1139"/>
              <a:gd name="T59" fmla="*/ 642 h 1088"/>
              <a:gd name="T60" fmla="*/ 750 w 1139"/>
              <a:gd name="T61" fmla="*/ 646 h 1088"/>
              <a:gd name="T62" fmla="*/ 655 w 1139"/>
              <a:gd name="T63" fmla="*/ 693 h 1088"/>
              <a:gd name="T64" fmla="*/ 639 w 1139"/>
              <a:gd name="T65" fmla="*/ 709 h 1088"/>
              <a:gd name="T66" fmla="*/ 705 w 1139"/>
              <a:gd name="T67" fmla="*/ 1088 h 1088"/>
              <a:gd name="T68" fmla="*/ 744 w 1139"/>
              <a:gd name="T69" fmla="*/ 1088 h 1088"/>
              <a:gd name="T70" fmla="*/ 1024 w 1139"/>
              <a:gd name="T71" fmla="*/ 824 h 1088"/>
              <a:gd name="T72" fmla="*/ 1139 w 1139"/>
              <a:gd name="T73" fmla="*/ 833 h 1088"/>
              <a:gd name="T74" fmla="*/ 273 w 1139"/>
              <a:gd name="T75" fmla="*/ 616 h 1088"/>
              <a:gd name="T76" fmla="*/ 337 w 1139"/>
              <a:gd name="T77" fmla="*/ 599 h 1088"/>
              <a:gd name="T78" fmla="*/ 355 w 1139"/>
              <a:gd name="T79" fmla="*/ 586 h 1088"/>
              <a:gd name="T80" fmla="*/ 391 w 1139"/>
              <a:gd name="T81" fmla="*/ 535 h 1088"/>
              <a:gd name="T82" fmla="*/ 398 w 1139"/>
              <a:gd name="T83" fmla="*/ 510 h 1088"/>
              <a:gd name="T84" fmla="*/ 398 w 1139"/>
              <a:gd name="T85" fmla="*/ 468 h 1088"/>
              <a:gd name="T86" fmla="*/ 388 w 1139"/>
              <a:gd name="T87" fmla="*/ 437 h 1088"/>
              <a:gd name="T88" fmla="*/ 378 w 1139"/>
              <a:gd name="T89" fmla="*/ 419 h 1088"/>
              <a:gd name="T90" fmla="*/ 354 w 1139"/>
              <a:gd name="T91" fmla="*/ 393 h 1088"/>
              <a:gd name="T92" fmla="*/ 338 w 1139"/>
              <a:gd name="T93" fmla="*/ 381 h 1088"/>
              <a:gd name="T94" fmla="*/ 273 w 1139"/>
              <a:gd name="T95" fmla="*/ 363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39" h="1088">
                <a:moveTo>
                  <a:pt x="771" y="406"/>
                </a:moveTo>
                <a:cubicBezTo>
                  <a:pt x="767" y="411"/>
                  <a:pt x="764" y="415"/>
                  <a:pt x="761" y="419"/>
                </a:cubicBezTo>
                <a:cubicBezTo>
                  <a:pt x="761" y="420"/>
                  <a:pt x="761" y="420"/>
                  <a:pt x="760" y="420"/>
                </a:cubicBezTo>
                <a:cubicBezTo>
                  <a:pt x="758" y="424"/>
                  <a:pt x="755" y="429"/>
                  <a:pt x="753" y="433"/>
                </a:cubicBezTo>
                <a:cubicBezTo>
                  <a:pt x="752" y="435"/>
                  <a:pt x="752" y="436"/>
                  <a:pt x="751" y="437"/>
                </a:cubicBezTo>
                <a:cubicBezTo>
                  <a:pt x="749" y="442"/>
                  <a:pt x="747" y="447"/>
                  <a:pt x="745" y="452"/>
                </a:cubicBezTo>
                <a:cubicBezTo>
                  <a:pt x="745" y="452"/>
                  <a:pt x="745" y="453"/>
                  <a:pt x="745" y="453"/>
                </a:cubicBezTo>
                <a:cubicBezTo>
                  <a:pt x="744" y="458"/>
                  <a:pt x="742" y="463"/>
                  <a:pt x="741" y="468"/>
                </a:cubicBezTo>
                <a:cubicBezTo>
                  <a:pt x="741" y="470"/>
                  <a:pt x="741" y="471"/>
                  <a:pt x="741" y="473"/>
                </a:cubicBezTo>
                <a:cubicBezTo>
                  <a:pt x="740" y="478"/>
                  <a:pt x="740" y="484"/>
                  <a:pt x="740" y="490"/>
                </a:cubicBezTo>
                <a:cubicBezTo>
                  <a:pt x="740" y="497"/>
                  <a:pt x="740" y="504"/>
                  <a:pt x="741" y="510"/>
                </a:cubicBezTo>
                <a:cubicBezTo>
                  <a:pt x="742" y="511"/>
                  <a:pt x="742" y="512"/>
                  <a:pt x="742" y="513"/>
                </a:cubicBezTo>
                <a:cubicBezTo>
                  <a:pt x="743" y="520"/>
                  <a:pt x="745" y="526"/>
                  <a:pt x="747" y="532"/>
                </a:cubicBezTo>
                <a:cubicBezTo>
                  <a:pt x="747" y="533"/>
                  <a:pt x="748" y="534"/>
                  <a:pt x="748" y="535"/>
                </a:cubicBezTo>
                <a:cubicBezTo>
                  <a:pt x="750" y="541"/>
                  <a:pt x="753" y="547"/>
                  <a:pt x="756" y="552"/>
                </a:cubicBezTo>
                <a:cubicBezTo>
                  <a:pt x="757" y="553"/>
                  <a:pt x="757" y="554"/>
                  <a:pt x="758" y="555"/>
                </a:cubicBezTo>
                <a:cubicBezTo>
                  <a:pt x="761" y="560"/>
                  <a:pt x="765" y="566"/>
                  <a:pt x="769" y="571"/>
                </a:cubicBezTo>
                <a:cubicBezTo>
                  <a:pt x="769" y="571"/>
                  <a:pt x="769" y="571"/>
                  <a:pt x="769" y="571"/>
                </a:cubicBezTo>
                <a:cubicBezTo>
                  <a:pt x="774" y="576"/>
                  <a:pt x="778" y="581"/>
                  <a:pt x="783" y="585"/>
                </a:cubicBezTo>
                <a:cubicBezTo>
                  <a:pt x="784" y="586"/>
                  <a:pt x="784" y="586"/>
                  <a:pt x="784" y="586"/>
                </a:cubicBezTo>
                <a:cubicBezTo>
                  <a:pt x="789" y="591"/>
                  <a:pt x="795" y="594"/>
                  <a:pt x="801" y="598"/>
                </a:cubicBezTo>
                <a:cubicBezTo>
                  <a:pt x="801" y="598"/>
                  <a:pt x="802" y="599"/>
                  <a:pt x="802" y="599"/>
                </a:cubicBezTo>
                <a:cubicBezTo>
                  <a:pt x="808" y="602"/>
                  <a:pt x="814" y="605"/>
                  <a:pt x="820" y="608"/>
                </a:cubicBezTo>
                <a:cubicBezTo>
                  <a:pt x="821" y="608"/>
                  <a:pt x="821" y="608"/>
                  <a:pt x="822" y="608"/>
                </a:cubicBezTo>
                <a:cubicBezTo>
                  <a:pt x="836" y="613"/>
                  <a:pt x="851" y="616"/>
                  <a:pt x="866" y="616"/>
                </a:cubicBezTo>
                <a:cubicBezTo>
                  <a:pt x="936" y="616"/>
                  <a:pt x="993" y="559"/>
                  <a:pt x="993" y="490"/>
                </a:cubicBezTo>
                <a:cubicBezTo>
                  <a:pt x="993" y="420"/>
                  <a:pt x="936" y="363"/>
                  <a:pt x="866" y="363"/>
                </a:cubicBezTo>
                <a:cubicBezTo>
                  <a:pt x="848" y="363"/>
                  <a:pt x="831" y="367"/>
                  <a:pt x="816" y="374"/>
                </a:cubicBezTo>
                <a:cubicBezTo>
                  <a:pt x="816" y="374"/>
                  <a:pt x="816" y="374"/>
                  <a:pt x="816" y="374"/>
                </a:cubicBezTo>
                <a:cubicBezTo>
                  <a:pt x="815" y="374"/>
                  <a:pt x="815" y="374"/>
                  <a:pt x="814" y="374"/>
                </a:cubicBezTo>
                <a:cubicBezTo>
                  <a:pt x="810" y="376"/>
                  <a:pt x="806" y="379"/>
                  <a:pt x="802" y="381"/>
                </a:cubicBezTo>
                <a:cubicBezTo>
                  <a:pt x="800" y="382"/>
                  <a:pt x="799" y="382"/>
                  <a:pt x="798" y="383"/>
                </a:cubicBezTo>
                <a:cubicBezTo>
                  <a:pt x="794" y="386"/>
                  <a:pt x="789" y="389"/>
                  <a:pt x="785" y="392"/>
                </a:cubicBezTo>
                <a:cubicBezTo>
                  <a:pt x="785" y="393"/>
                  <a:pt x="784" y="393"/>
                  <a:pt x="784" y="393"/>
                </a:cubicBezTo>
                <a:cubicBezTo>
                  <a:pt x="780" y="397"/>
                  <a:pt x="777" y="400"/>
                  <a:pt x="773" y="404"/>
                </a:cubicBezTo>
                <a:cubicBezTo>
                  <a:pt x="773" y="405"/>
                  <a:pt x="772" y="406"/>
                  <a:pt x="771" y="406"/>
                </a:cubicBezTo>
                <a:close/>
                <a:moveTo>
                  <a:pt x="570" y="253"/>
                </a:moveTo>
                <a:lnTo>
                  <a:pt x="570" y="253"/>
                </a:lnTo>
                <a:cubicBezTo>
                  <a:pt x="639" y="253"/>
                  <a:pt x="696" y="196"/>
                  <a:pt x="696" y="127"/>
                </a:cubicBezTo>
                <a:cubicBezTo>
                  <a:pt x="696" y="57"/>
                  <a:pt x="639" y="0"/>
                  <a:pt x="570" y="0"/>
                </a:cubicBezTo>
                <a:cubicBezTo>
                  <a:pt x="500" y="0"/>
                  <a:pt x="443" y="57"/>
                  <a:pt x="443" y="127"/>
                </a:cubicBezTo>
                <a:cubicBezTo>
                  <a:pt x="443" y="196"/>
                  <a:pt x="500" y="253"/>
                  <a:pt x="570" y="253"/>
                </a:cubicBezTo>
                <a:close/>
                <a:moveTo>
                  <a:pt x="688" y="609"/>
                </a:moveTo>
                <a:lnTo>
                  <a:pt x="688" y="609"/>
                </a:lnTo>
                <a:lnTo>
                  <a:pt x="688" y="513"/>
                </a:lnTo>
                <a:cubicBezTo>
                  <a:pt x="687" y="505"/>
                  <a:pt x="686" y="497"/>
                  <a:pt x="686" y="490"/>
                </a:cubicBezTo>
                <a:cubicBezTo>
                  <a:pt x="686" y="482"/>
                  <a:pt x="687" y="474"/>
                  <a:pt x="688" y="467"/>
                </a:cubicBezTo>
                <a:lnTo>
                  <a:pt x="688" y="461"/>
                </a:lnTo>
                <a:lnTo>
                  <a:pt x="689" y="461"/>
                </a:lnTo>
                <a:cubicBezTo>
                  <a:pt x="698" y="405"/>
                  <a:pt x="733" y="357"/>
                  <a:pt x="782" y="331"/>
                </a:cubicBezTo>
                <a:cubicBezTo>
                  <a:pt x="748" y="299"/>
                  <a:pt x="702" y="279"/>
                  <a:pt x="651" y="279"/>
                </a:cubicBezTo>
                <a:lnTo>
                  <a:pt x="488" y="279"/>
                </a:lnTo>
                <a:cubicBezTo>
                  <a:pt x="437" y="279"/>
                  <a:pt x="391" y="299"/>
                  <a:pt x="357" y="331"/>
                </a:cubicBezTo>
                <a:cubicBezTo>
                  <a:pt x="414" y="361"/>
                  <a:pt x="453" y="421"/>
                  <a:pt x="453" y="490"/>
                </a:cubicBezTo>
                <a:cubicBezTo>
                  <a:pt x="453" y="504"/>
                  <a:pt x="451" y="518"/>
                  <a:pt x="448" y="531"/>
                </a:cubicBezTo>
                <a:lnTo>
                  <a:pt x="448" y="608"/>
                </a:lnTo>
                <a:cubicBezTo>
                  <a:pt x="500" y="629"/>
                  <a:pt x="543" y="668"/>
                  <a:pt x="570" y="718"/>
                </a:cubicBezTo>
                <a:cubicBezTo>
                  <a:pt x="595" y="669"/>
                  <a:pt x="638" y="631"/>
                  <a:pt x="688" y="609"/>
                </a:cubicBezTo>
                <a:close/>
                <a:moveTo>
                  <a:pt x="512" y="725"/>
                </a:moveTo>
                <a:lnTo>
                  <a:pt x="512" y="725"/>
                </a:lnTo>
                <a:cubicBezTo>
                  <a:pt x="508" y="719"/>
                  <a:pt x="504" y="714"/>
                  <a:pt x="499" y="709"/>
                </a:cubicBezTo>
                <a:cubicBezTo>
                  <a:pt x="499" y="708"/>
                  <a:pt x="498" y="707"/>
                  <a:pt x="497" y="707"/>
                </a:cubicBezTo>
                <a:cubicBezTo>
                  <a:pt x="493" y="702"/>
                  <a:pt x="489" y="698"/>
                  <a:pt x="484" y="693"/>
                </a:cubicBezTo>
                <a:cubicBezTo>
                  <a:pt x="484" y="693"/>
                  <a:pt x="483" y="692"/>
                  <a:pt x="482" y="691"/>
                </a:cubicBezTo>
                <a:cubicBezTo>
                  <a:pt x="477" y="687"/>
                  <a:pt x="473" y="683"/>
                  <a:pt x="467" y="679"/>
                </a:cubicBezTo>
                <a:cubicBezTo>
                  <a:pt x="467" y="679"/>
                  <a:pt x="466" y="679"/>
                  <a:pt x="466" y="678"/>
                </a:cubicBezTo>
                <a:cubicBezTo>
                  <a:pt x="449" y="666"/>
                  <a:pt x="429" y="656"/>
                  <a:pt x="409" y="650"/>
                </a:cubicBezTo>
                <a:cubicBezTo>
                  <a:pt x="404" y="649"/>
                  <a:pt x="400" y="648"/>
                  <a:pt x="395" y="647"/>
                </a:cubicBezTo>
                <a:cubicBezTo>
                  <a:pt x="393" y="646"/>
                  <a:pt x="390" y="646"/>
                  <a:pt x="388" y="645"/>
                </a:cubicBezTo>
                <a:cubicBezTo>
                  <a:pt x="385" y="645"/>
                  <a:pt x="381" y="644"/>
                  <a:pt x="378" y="644"/>
                </a:cubicBezTo>
                <a:cubicBezTo>
                  <a:pt x="376" y="644"/>
                  <a:pt x="374" y="643"/>
                  <a:pt x="372" y="643"/>
                </a:cubicBezTo>
                <a:cubicBezTo>
                  <a:pt x="366" y="643"/>
                  <a:pt x="360" y="642"/>
                  <a:pt x="355" y="642"/>
                </a:cubicBezTo>
                <a:lnTo>
                  <a:pt x="191" y="642"/>
                </a:lnTo>
                <a:cubicBezTo>
                  <a:pt x="86" y="642"/>
                  <a:pt x="0" y="728"/>
                  <a:pt x="0" y="833"/>
                </a:cubicBezTo>
                <a:lnTo>
                  <a:pt x="0" y="1088"/>
                </a:lnTo>
                <a:lnTo>
                  <a:pt x="112" y="1088"/>
                </a:lnTo>
                <a:lnTo>
                  <a:pt x="112" y="824"/>
                </a:lnTo>
                <a:lnTo>
                  <a:pt x="151" y="824"/>
                </a:lnTo>
                <a:lnTo>
                  <a:pt x="151" y="1088"/>
                </a:lnTo>
                <a:lnTo>
                  <a:pt x="391" y="1088"/>
                </a:lnTo>
                <a:lnTo>
                  <a:pt x="391" y="824"/>
                </a:lnTo>
                <a:lnTo>
                  <a:pt x="430" y="824"/>
                </a:lnTo>
                <a:lnTo>
                  <a:pt x="430" y="1088"/>
                </a:lnTo>
                <a:lnTo>
                  <a:pt x="546" y="1088"/>
                </a:lnTo>
                <a:lnTo>
                  <a:pt x="546" y="833"/>
                </a:lnTo>
                <a:cubicBezTo>
                  <a:pt x="546" y="793"/>
                  <a:pt x="533" y="756"/>
                  <a:pt x="512" y="725"/>
                </a:cubicBezTo>
                <a:cubicBezTo>
                  <a:pt x="512" y="725"/>
                  <a:pt x="512" y="725"/>
                  <a:pt x="512" y="725"/>
                </a:cubicBezTo>
                <a:close/>
                <a:moveTo>
                  <a:pt x="948" y="642"/>
                </a:moveTo>
                <a:lnTo>
                  <a:pt x="948" y="642"/>
                </a:lnTo>
                <a:lnTo>
                  <a:pt x="785" y="642"/>
                </a:lnTo>
                <a:cubicBezTo>
                  <a:pt x="779" y="642"/>
                  <a:pt x="773" y="643"/>
                  <a:pt x="767" y="643"/>
                </a:cubicBezTo>
                <a:cubicBezTo>
                  <a:pt x="765" y="643"/>
                  <a:pt x="763" y="644"/>
                  <a:pt x="761" y="644"/>
                </a:cubicBezTo>
                <a:cubicBezTo>
                  <a:pt x="758" y="644"/>
                  <a:pt x="754" y="645"/>
                  <a:pt x="750" y="646"/>
                </a:cubicBezTo>
                <a:cubicBezTo>
                  <a:pt x="748" y="646"/>
                  <a:pt x="746" y="646"/>
                  <a:pt x="743" y="647"/>
                </a:cubicBezTo>
                <a:cubicBezTo>
                  <a:pt x="739" y="648"/>
                  <a:pt x="735" y="649"/>
                  <a:pt x="731" y="650"/>
                </a:cubicBezTo>
                <a:cubicBezTo>
                  <a:pt x="703" y="658"/>
                  <a:pt x="676" y="673"/>
                  <a:pt x="655" y="693"/>
                </a:cubicBezTo>
                <a:cubicBezTo>
                  <a:pt x="655" y="694"/>
                  <a:pt x="654" y="694"/>
                  <a:pt x="654" y="694"/>
                </a:cubicBezTo>
                <a:cubicBezTo>
                  <a:pt x="649" y="698"/>
                  <a:pt x="645" y="703"/>
                  <a:pt x="641" y="708"/>
                </a:cubicBezTo>
                <a:cubicBezTo>
                  <a:pt x="640" y="708"/>
                  <a:pt x="640" y="709"/>
                  <a:pt x="639" y="709"/>
                </a:cubicBezTo>
                <a:cubicBezTo>
                  <a:pt x="611" y="743"/>
                  <a:pt x="593" y="786"/>
                  <a:pt x="593" y="833"/>
                </a:cubicBezTo>
                <a:lnTo>
                  <a:pt x="593" y="1088"/>
                </a:lnTo>
                <a:lnTo>
                  <a:pt x="705" y="1088"/>
                </a:lnTo>
                <a:lnTo>
                  <a:pt x="705" y="824"/>
                </a:lnTo>
                <a:lnTo>
                  <a:pt x="744" y="824"/>
                </a:lnTo>
                <a:lnTo>
                  <a:pt x="744" y="1088"/>
                </a:lnTo>
                <a:lnTo>
                  <a:pt x="985" y="1088"/>
                </a:lnTo>
                <a:lnTo>
                  <a:pt x="985" y="824"/>
                </a:lnTo>
                <a:lnTo>
                  <a:pt x="1024" y="824"/>
                </a:lnTo>
                <a:lnTo>
                  <a:pt x="1024" y="1088"/>
                </a:lnTo>
                <a:lnTo>
                  <a:pt x="1139" y="1088"/>
                </a:lnTo>
                <a:lnTo>
                  <a:pt x="1139" y="833"/>
                </a:lnTo>
                <a:cubicBezTo>
                  <a:pt x="1139" y="728"/>
                  <a:pt x="1053" y="642"/>
                  <a:pt x="948" y="642"/>
                </a:cubicBezTo>
                <a:close/>
                <a:moveTo>
                  <a:pt x="273" y="616"/>
                </a:moveTo>
                <a:lnTo>
                  <a:pt x="273" y="616"/>
                </a:lnTo>
                <a:cubicBezTo>
                  <a:pt x="289" y="616"/>
                  <a:pt x="304" y="613"/>
                  <a:pt x="317" y="608"/>
                </a:cubicBezTo>
                <a:cubicBezTo>
                  <a:pt x="318" y="608"/>
                  <a:pt x="318" y="608"/>
                  <a:pt x="318" y="608"/>
                </a:cubicBezTo>
                <a:cubicBezTo>
                  <a:pt x="325" y="605"/>
                  <a:pt x="331" y="602"/>
                  <a:pt x="337" y="599"/>
                </a:cubicBezTo>
                <a:cubicBezTo>
                  <a:pt x="337" y="599"/>
                  <a:pt x="338" y="598"/>
                  <a:pt x="338" y="598"/>
                </a:cubicBezTo>
                <a:cubicBezTo>
                  <a:pt x="344" y="594"/>
                  <a:pt x="350" y="591"/>
                  <a:pt x="355" y="586"/>
                </a:cubicBezTo>
                <a:cubicBezTo>
                  <a:pt x="355" y="586"/>
                  <a:pt x="355" y="586"/>
                  <a:pt x="355" y="586"/>
                </a:cubicBezTo>
                <a:cubicBezTo>
                  <a:pt x="366" y="577"/>
                  <a:pt x="374" y="566"/>
                  <a:pt x="381" y="554"/>
                </a:cubicBezTo>
                <a:cubicBezTo>
                  <a:pt x="382" y="554"/>
                  <a:pt x="382" y="553"/>
                  <a:pt x="383" y="552"/>
                </a:cubicBezTo>
                <a:cubicBezTo>
                  <a:pt x="386" y="547"/>
                  <a:pt x="389" y="541"/>
                  <a:pt x="391" y="535"/>
                </a:cubicBezTo>
                <a:cubicBezTo>
                  <a:pt x="391" y="534"/>
                  <a:pt x="392" y="533"/>
                  <a:pt x="392" y="532"/>
                </a:cubicBezTo>
                <a:cubicBezTo>
                  <a:pt x="394" y="526"/>
                  <a:pt x="396" y="520"/>
                  <a:pt x="397" y="513"/>
                </a:cubicBezTo>
                <a:cubicBezTo>
                  <a:pt x="397" y="512"/>
                  <a:pt x="398" y="511"/>
                  <a:pt x="398" y="510"/>
                </a:cubicBezTo>
                <a:cubicBezTo>
                  <a:pt x="399" y="504"/>
                  <a:pt x="399" y="497"/>
                  <a:pt x="399" y="490"/>
                </a:cubicBezTo>
                <a:cubicBezTo>
                  <a:pt x="399" y="484"/>
                  <a:pt x="399" y="478"/>
                  <a:pt x="398" y="472"/>
                </a:cubicBezTo>
                <a:cubicBezTo>
                  <a:pt x="398" y="471"/>
                  <a:pt x="398" y="470"/>
                  <a:pt x="398" y="468"/>
                </a:cubicBezTo>
                <a:cubicBezTo>
                  <a:pt x="397" y="463"/>
                  <a:pt x="395" y="458"/>
                  <a:pt x="394" y="453"/>
                </a:cubicBezTo>
                <a:cubicBezTo>
                  <a:pt x="394" y="452"/>
                  <a:pt x="394" y="452"/>
                  <a:pt x="394" y="452"/>
                </a:cubicBezTo>
                <a:cubicBezTo>
                  <a:pt x="392" y="447"/>
                  <a:pt x="390" y="442"/>
                  <a:pt x="388" y="437"/>
                </a:cubicBezTo>
                <a:cubicBezTo>
                  <a:pt x="387" y="436"/>
                  <a:pt x="387" y="435"/>
                  <a:pt x="386" y="434"/>
                </a:cubicBezTo>
                <a:cubicBezTo>
                  <a:pt x="384" y="429"/>
                  <a:pt x="381" y="424"/>
                  <a:pt x="378" y="419"/>
                </a:cubicBezTo>
                <a:lnTo>
                  <a:pt x="378" y="419"/>
                </a:lnTo>
                <a:cubicBezTo>
                  <a:pt x="375" y="415"/>
                  <a:pt x="372" y="410"/>
                  <a:pt x="368" y="406"/>
                </a:cubicBezTo>
                <a:cubicBezTo>
                  <a:pt x="367" y="405"/>
                  <a:pt x="367" y="405"/>
                  <a:pt x="366" y="404"/>
                </a:cubicBezTo>
                <a:cubicBezTo>
                  <a:pt x="362" y="400"/>
                  <a:pt x="358" y="396"/>
                  <a:pt x="354" y="393"/>
                </a:cubicBezTo>
                <a:cubicBezTo>
                  <a:pt x="354" y="393"/>
                  <a:pt x="354" y="393"/>
                  <a:pt x="354" y="393"/>
                </a:cubicBezTo>
                <a:cubicBezTo>
                  <a:pt x="350" y="389"/>
                  <a:pt x="345" y="386"/>
                  <a:pt x="341" y="383"/>
                </a:cubicBezTo>
                <a:cubicBezTo>
                  <a:pt x="340" y="382"/>
                  <a:pt x="339" y="382"/>
                  <a:pt x="338" y="381"/>
                </a:cubicBezTo>
                <a:cubicBezTo>
                  <a:pt x="334" y="379"/>
                  <a:pt x="329" y="376"/>
                  <a:pt x="324" y="374"/>
                </a:cubicBezTo>
                <a:cubicBezTo>
                  <a:pt x="324" y="374"/>
                  <a:pt x="324" y="374"/>
                  <a:pt x="323" y="374"/>
                </a:cubicBezTo>
                <a:cubicBezTo>
                  <a:pt x="308" y="367"/>
                  <a:pt x="291" y="363"/>
                  <a:pt x="273" y="363"/>
                </a:cubicBezTo>
                <a:cubicBezTo>
                  <a:pt x="203" y="363"/>
                  <a:pt x="146" y="420"/>
                  <a:pt x="146" y="490"/>
                </a:cubicBezTo>
                <a:cubicBezTo>
                  <a:pt x="146" y="559"/>
                  <a:pt x="203" y="616"/>
                  <a:pt x="273" y="616"/>
                </a:cubicBezTo>
                <a:close/>
              </a:path>
            </a:pathLst>
          </a:custGeom>
          <a:solidFill>
            <a:schemeClr val="tx1"/>
          </a:solidFill>
          <a:ln>
            <a:noFill/>
          </a:ln>
        </p:spPr>
        <p:txBody>
          <a:bodyPr vert="horz" wrap="square" lIns="91440" tIns="45720" rIns="91440" bIns="45720" numCol="1" anchor="t" anchorCtr="0" compatLnSpc="1"/>
          <a:lstStyle/>
          <a:p>
            <a:endParaRPr lang="zh-CN" altLang="en-US">
              <a:solidFill>
                <a:srgbClr val="E4C874"/>
              </a:solidFill>
            </a:endParaRPr>
          </a:p>
        </p:txBody>
      </p:sp>
      <p:sp>
        <p:nvSpPr>
          <p:cNvPr id="68" name="KSO_Shape"/>
          <p:cNvSpPr/>
          <p:nvPr/>
        </p:nvSpPr>
        <p:spPr bwMode="auto">
          <a:xfrm>
            <a:off x="4118588" y="2151606"/>
            <a:ext cx="676399" cy="57606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E4C874"/>
              </a:solidFill>
              <a:ea typeface="宋体" panose="02010600030101010101" pitchFamily="2" charset="-122"/>
            </a:endParaRPr>
          </a:p>
        </p:txBody>
      </p:sp>
      <p:grpSp>
        <p:nvGrpSpPr>
          <p:cNvPr id="69" name="组合 68"/>
          <p:cNvGrpSpPr/>
          <p:nvPr/>
        </p:nvGrpSpPr>
        <p:grpSpPr>
          <a:xfrm rot="10800000" flipH="1">
            <a:off x="5845563" y="2211692"/>
            <a:ext cx="678834" cy="522520"/>
            <a:chOff x="7599343" y="3871727"/>
            <a:chExt cx="790674" cy="577975"/>
          </a:xfrm>
          <a:solidFill>
            <a:schemeClr val="tx1"/>
          </a:solidFill>
        </p:grpSpPr>
        <p:sp>
          <p:nvSpPr>
            <p:cNvPr id="70" name="任意多边形 85"/>
            <p:cNvSpPr>
              <a:spLocks noChangeArrowheads="1"/>
            </p:cNvSpPr>
            <p:nvPr/>
          </p:nvSpPr>
          <p:spPr bwMode="auto">
            <a:xfrm>
              <a:off x="7622726" y="3973484"/>
              <a:ext cx="628785" cy="476218"/>
            </a:xfrm>
            <a:custGeom>
              <a:avLst/>
              <a:gdLst>
                <a:gd name="T0" fmla="*/ 96105 w 628567"/>
                <a:gd name="T1" fmla="*/ 192304 h 476598"/>
                <a:gd name="T2" fmla="*/ 96105 w 628567"/>
                <a:gd name="T3" fmla="*/ 476598 h 476598"/>
                <a:gd name="T4" fmla="*/ 0 w 628567"/>
                <a:gd name="T5" fmla="*/ 476598 h 476598"/>
                <a:gd name="T6" fmla="*/ 0 w 628567"/>
                <a:gd name="T7" fmla="*/ 267440 h 476598"/>
                <a:gd name="T8" fmla="*/ 451079 w 628567"/>
                <a:gd name="T9" fmla="*/ 149738 h 476598"/>
                <a:gd name="T10" fmla="*/ 451079 w 628567"/>
                <a:gd name="T11" fmla="*/ 476598 h 476598"/>
                <a:gd name="T12" fmla="*/ 354974 w 628567"/>
                <a:gd name="T13" fmla="*/ 476598 h 476598"/>
                <a:gd name="T14" fmla="*/ 354974 w 628567"/>
                <a:gd name="T15" fmla="*/ 196833 h 476598"/>
                <a:gd name="T16" fmla="*/ 357633 w 628567"/>
                <a:gd name="T17" fmla="*/ 200277 h 476598"/>
                <a:gd name="T18" fmla="*/ 359009 w 628567"/>
                <a:gd name="T19" fmla="*/ 199214 h 476598"/>
                <a:gd name="T20" fmla="*/ 372907 w 628567"/>
                <a:gd name="T21" fmla="*/ 215687 h 476598"/>
                <a:gd name="T22" fmla="*/ 255352 w 628567"/>
                <a:gd name="T23" fmla="*/ 67803 h 476598"/>
                <a:gd name="T24" fmla="*/ 273592 w 628567"/>
                <a:gd name="T25" fmla="*/ 91427 h 476598"/>
                <a:gd name="T26" fmla="*/ 273592 w 628567"/>
                <a:gd name="T27" fmla="*/ 476598 h 476598"/>
                <a:gd name="T28" fmla="*/ 177487 w 628567"/>
                <a:gd name="T29" fmla="*/ 476598 h 476598"/>
                <a:gd name="T30" fmla="*/ 177487 w 628567"/>
                <a:gd name="T31" fmla="*/ 128679 h 476598"/>
                <a:gd name="T32" fmla="*/ 628567 w 628567"/>
                <a:gd name="T33" fmla="*/ 0 h 476598"/>
                <a:gd name="T34" fmla="*/ 628567 w 628567"/>
                <a:gd name="T35" fmla="*/ 476598 h 476598"/>
                <a:gd name="T36" fmla="*/ 532462 w 628567"/>
                <a:gd name="T37" fmla="*/ 476598 h 476598"/>
                <a:gd name="T38" fmla="*/ 532462 w 628567"/>
                <a:gd name="T39" fmla="*/ 81079 h 4765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8567"/>
                <a:gd name="T61" fmla="*/ 0 h 476598"/>
                <a:gd name="T62" fmla="*/ 628567 w 628567"/>
                <a:gd name="T63" fmla="*/ 476598 h 4765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8567" h="476598">
                  <a:moveTo>
                    <a:pt x="96105" y="192304"/>
                  </a:moveTo>
                  <a:lnTo>
                    <a:pt x="96105" y="476598"/>
                  </a:lnTo>
                  <a:lnTo>
                    <a:pt x="0" y="476598"/>
                  </a:lnTo>
                  <a:lnTo>
                    <a:pt x="0" y="267440"/>
                  </a:lnTo>
                  <a:close/>
                  <a:moveTo>
                    <a:pt x="451079" y="149738"/>
                  </a:moveTo>
                  <a:lnTo>
                    <a:pt x="451079" y="476598"/>
                  </a:lnTo>
                  <a:lnTo>
                    <a:pt x="354974" y="476598"/>
                  </a:lnTo>
                  <a:lnTo>
                    <a:pt x="354974" y="196833"/>
                  </a:lnTo>
                  <a:lnTo>
                    <a:pt x="357633" y="200277"/>
                  </a:lnTo>
                  <a:lnTo>
                    <a:pt x="359009" y="199214"/>
                  </a:lnTo>
                  <a:lnTo>
                    <a:pt x="372907" y="215687"/>
                  </a:lnTo>
                  <a:close/>
                  <a:moveTo>
                    <a:pt x="255352" y="67803"/>
                  </a:moveTo>
                  <a:lnTo>
                    <a:pt x="273592" y="91427"/>
                  </a:lnTo>
                  <a:lnTo>
                    <a:pt x="273592" y="476598"/>
                  </a:lnTo>
                  <a:lnTo>
                    <a:pt x="177487" y="476598"/>
                  </a:lnTo>
                  <a:lnTo>
                    <a:pt x="177487" y="128679"/>
                  </a:lnTo>
                  <a:close/>
                  <a:moveTo>
                    <a:pt x="628567" y="0"/>
                  </a:moveTo>
                  <a:lnTo>
                    <a:pt x="628567" y="476598"/>
                  </a:lnTo>
                  <a:lnTo>
                    <a:pt x="532462" y="476598"/>
                  </a:lnTo>
                  <a:lnTo>
                    <a:pt x="532462" y="81079"/>
                  </a:lnTo>
                  <a:close/>
                </a:path>
              </a:pathLst>
            </a:custGeom>
            <a:grpFill/>
            <a:ln>
              <a:noFill/>
            </a:ln>
            <a:extLst>
              <a:ext uri="{91240B29-F687-4F45-9708-019B960494DF}">
                <a14:hiddenLine xmlns:a14="http://schemas.microsoft.com/office/drawing/2010/main" w="25400">
                  <a:solidFill>
                    <a:srgbClr val="000000"/>
                  </a:solidFill>
                  <a:bevel/>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E4C874"/>
                </a:solidFill>
              </a:endParaRPr>
            </a:p>
          </p:txBody>
        </p:sp>
        <p:sp>
          <p:nvSpPr>
            <p:cNvPr id="71" name="任意多边形 86"/>
            <p:cNvSpPr>
              <a:spLocks noChangeArrowheads="1"/>
            </p:cNvSpPr>
            <p:nvPr/>
          </p:nvSpPr>
          <p:spPr bwMode="auto">
            <a:xfrm rot="13790841">
              <a:off x="7831852" y="3639218"/>
              <a:ext cx="325655" cy="790674"/>
            </a:xfrm>
            <a:custGeom>
              <a:avLst/>
              <a:gdLst>
                <a:gd name="T0" fmla="*/ 97660 w 325915"/>
                <a:gd name="T1" fmla="*/ 790400 h 790400"/>
                <a:gd name="T2" fmla="*/ 0 w 325915"/>
                <a:gd name="T3" fmla="*/ 664808 h 790400"/>
                <a:gd name="T4" fmla="*/ 70970 w 325915"/>
                <a:gd name="T5" fmla="*/ 664808 h 790400"/>
                <a:gd name="T6" fmla="*/ 70970 w 325915"/>
                <a:gd name="T7" fmla="*/ 320500 h 790400"/>
                <a:gd name="T8" fmla="*/ 92523 w 325915"/>
                <a:gd name="T9" fmla="*/ 320500 h 790400"/>
                <a:gd name="T10" fmla="*/ 92598 w 325915"/>
                <a:gd name="T11" fmla="*/ 318763 h 790400"/>
                <a:gd name="T12" fmla="*/ 259805 w 325915"/>
                <a:gd name="T13" fmla="*/ 326009 h 790400"/>
                <a:gd name="T14" fmla="*/ 271953 w 325915"/>
                <a:gd name="T15" fmla="*/ 0 h 790400"/>
                <a:gd name="T16" fmla="*/ 325915 w 325915"/>
                <a:gd name="T17" fmla="*/ 2011 h 790400"/>
                <a:gd name="T18" fmla="*/ 311729 w 325915"/>
                <a:gd name="T19" fmla="*/ 382747 h 790400"/>
                <a:gd name="T20" fmla="*/ 257766 w 325915"/>
                <a:gd name="T21" fmla="*/ 380736 h 790400"/>
                <a:gd name="T22" fmla="*/ 257794 w 325915"/>
                <a:gd name="T23" fmla="*/ 379973 h 790400"/>
                <a:gd name="T24" fmla="*/ 124349 w 325915"/>
                <a:gd name="T25" fmla="*/ 374190 h 790400"/>
                <a:gd name="T26" fmla="*/ 124349 w 325915"/>
                <a:gd name="T27" fmla="*/ 664808 h 790400"/>
                <a:gd name="T28" fmla="*/ 195319 w 325915"/>
                <a:gd name="T29" fmla="*/ 664808 h 7904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915"/>
                <a:gd name="T46" fmla="*/ 0 h 790400"/>
                <a:gd name="T47" fmla="*/ 325915 w 325915"/>
                <a:gd name="T48" fmla="*/ 790400 h 7904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915" h="790400">
                  <a:moveTo>
                    <a:pt x="97660" y="790400"/>
                  </a:moveTo>
                  <a:lnTo>
                    <a:pt x="0" y="664808"/>
                  </a:lnTo>
                  <a:lnTo>
                    <a:pt x="70970" y="664808"/>
                  </a:lnTo>
                  <a:lnTo>
                    <a:pt x="70970" y="320500"/>
                  </a:lnTo>
                  <a:lnTo>
                    <a:pt x="92523" y="320500"/>
                  </a:lnTo>
                  <a:lnTo>
                    <a:pt x="92598" y="318763"/>
                  </a:lnTo>
                  <a:lnTo>
                    <a:pt x="259805" y="326009"/>
                  </a:lnTo>
                  <a:lnTo>
                    <a:pt x="271953" y="0"/>
                  </a:lnTo>
                  <a:lnTo>
                    <a:pt x="325915" y="2011"/>
                  </a:lnTo>
                  <a:lnTo>
                    <a:pt x="311729" y="382747"/>
                  </a:lnTo>
                  <a:lnTo>
                    <a:pt x="257766" y="380736"/>
                  </a:lnTo>
                  <a:lnTo>
                    <a:pt x="257794" y="379973"/>
                  </a:lnTo>
                  <a:lnTo>
                    <a:pt x="124349" y="374190"/>
                  </a:lnTo>
                  <a:lnTo>
                    <a:pt x="124349" y="664808"/>
                  </a:lnTo>
                  <a:lnTo>
                    <a:pt x="195319" y="664808"/>
                  </a:lnTo>
                  <a:close/>
                </a:path>
              </a:pathLst>
            </a:custGeom>
            <a:grpFill/>
            <a:ln>
              <a:noFill/>
            </a:ln>
            <a:extLst>
              <a:ext uri="{91240B29-F687-4F45-9708-019B960494DF}">
                <a14:hiddenLine xmlns:a14="http://schemas.microsoft.com/office/drawing/2010/main" w="25400">
                  <a:solidFill>
                    <a:srgbClr val="000000"/>
                  </a:solidFill>
                  <a:bevel/>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E4C874"/>
                </a:solidFill>
              </a:endParaRPr>
            </a:p>
          </p:txBody>
        </p:sp>
      </p:grpSp>
      <p:sp>
        <p:nvSpPr>
          <p:cNvPr id="72" name="KSO_Shape"/>
          <p:cNvSpPr/>
          <p:nvPr/>
        </p:nvSpPr>
        <p:spPr bwMode="auto">
          <a:xfrm>
            <a:off x="7545714" y="2087302"/>
            <a:ext cx="734916" cy="72756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E4C874"/>
              </a:solidFill>
              <a:ea typeface="宋体" panose="02010600030101010101" pitchFamily="2" charset="-122"/>
            </a:endParaRPr>
          </a:p>
        </p:txBody>
      </p:sp>
      <p:sp>
        <p:nvSpPr>
          <p:cNvPr id="73" name="Freeform 206"/>
          <p:cNvSpPr>
            <a:spLocks noChangeAspect="1" noEditPoints="1"/>
          </p:cNvSpPr>
          <p:nvPr/>
        </p:nvSpPr>
        <p:spPr bwMode="auto">
          <a:xfrm>
            <a:off x="9335718" y="2037228"/>
            <a:ext cx="611294" cy="73893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tx1"/>
          </a:solidFill>
          <a:ln>
            <a:solidFill>
              <a:schemeClr val="bg1"/>
            </a:solidFill>
          </a:ln>
        </p:spPr>
        <p:txBody>
          <a:bodyPr vert="horz" wrap="square" lIns="91440" tIns="45720" rIns="91440" bIns="45720" numCol="1" anchor="t" anchorCtr="0" compatLnSpc="1"/>
          <a:lstStyle/>
          <a:p>
            <a:endParaRPr lang="zh-CN" altLang="en-US">
              <a:solidFill>
                <a:srgbClr val="E4C874"/>
              </a:solidFill>
              <a:latin typeface="Arial" panose="020B0604020202020204" pitchFamily="34" charset="0"/>
              <a:cs typeface="Arial" panose="020B0604020202020204" pitchFamily="34" charset="0"/>
            </a:endParaRPr>
          </a:p>
        </p:txBody>
      </p:sp>
      <p:sp>
        <p:nvSpPr>
          <p:cNvPr id="74" name="文本框 61"/>
          <p:cNvSpPr txBox="1"/>
          <p:nvPr/>
        </p:nvSpPr>
        <p:spPr>
          <a:xfrm>
            <a:off x="2233543" y="4221088"/>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75" name="矩形 74"/>
          <p:cNvSpPr/>
          <p:nvPr/>
        </p:nvSpPr>
        <p:spPr>
          <a:xfrm>
            <a:off x="1871240" y="4478625"/>
            <a:ext cx="1634059"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76" name="文本框 64"/>
          <p:cNvSpPr txBox="1"/>
          <p:nvPr/>
        </p:nvSpPr>
        <p:spPr>
          <a:xfrm>
            <a:off x="1974784" y="4133691"/>
            <a:ext cx="272832"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1</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77" name="文本框 61"/>
          <p:cNvSpPr txBox="1"/>
          <p:nvPr/>
        </p:nvSpPr>
        <p:spPr>
          <a:xfrm>
            <a:off x="4011618" y="4223186"/>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78" name="矩形 77"/>
          <p:cNvSpPr/>
          <p:nvPr/>
        </p:nvSpPr>
        <p:spPr>
          <a:xfrm>
            <a:off x="3649315" y="4480723"/>
            <a:ext cx="1678309"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79" name="文本框 64"/>
          <p:cNvSpPr txBox="1"/>
          <p:nvPr/>
        </p:nvSpPr>
        <p:spPr>
          <a:xfrm>
            <a:off x="3752859" y="4135789"/>
            <a:ext cx="300082"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2</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80" name="文本框 61"/>
          <p:cNvSpPr txBox="1"/>
          <p:nvPr/>
        </p:nvSpPr>
        <p:spPr>
          <a:xfrm>
            <a:off x="5833943" y="4236477"/>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81" name="矩形 80"/>
          <p:cNvSpPr/>
          <p:nvPr/>
        </p:nvSpPr>
        <p:spPr>
          <a:xfrm>
            <a:off x="5471640" y="4494014"/>
            <a:ext cx="1634059"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82" name="文本框 64"/>
          <p:cNvSpPr txBox="1"/>
          <p:nvPr/>
        </p:nvSpPr>
        <p:spPr>
          <a:xfrm>
            <a:off x="5575184" y="4149080"/>
            <a:ext cx="306494"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3</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83" name="文本框 61"/>
          <p:cNvSpPr txBox="1"/>
          <p:nvPr/>
        </p:nvSpPr>
        <p:spPr>
          <a:xfrm>
            <a:off x="7634143" y="4223186"/>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84" name="矩形 83"/>
          <p:cNvSpPr/>
          <p:nvPr/>
        </p:nvSpPr>
        <p:spPr>
          <a:xfrm>
            <a:off x="7271840" y="4480723"/>
            <a:ext cx="1778075"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85" name="文本框 64"/>
          <p:cNvSpPr txBox="1"/>
          <p:nvPr/>
        </p:nvSpPr>
        <p:spPr>
          <a:xfrm>
            <a:off x="7375384" y="4135789"/>
            <a:ext cx="300082"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4</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86" name="文本框 61"/>
          <p:cNvSpPr txBox="1"/>
          <p:nvPr/>
        </p:nvSpPr>
        <p:spPr>
          <a:xfrm>
            <a:off x="9578359" y="4236477"/>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87" name="矩形 86"/>
          <p:cNvSpPr/>
          <p:nvPr/>
        </p:nvSpPr>
        <p:spPr>
          <a:xfrm>
            <a:off x="9216056" y="4494014"/>
            <a:ext cx="1778075"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88" name="文本框 64"/>
          <p:cNvSpPr txBox="1"/>
          <p:nvPr/>
        </p:nvSpPr>
        <p:spPr>
          <a:xfrm>
            <a:off x="9319600" y="4149080"/>
            <a:ext cx="308098"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5</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cxnSp>
        <p:nvCxnSpPr>
          <p:cNvPr id="89" name="直接连接符 88"/>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par>
                                <p:cTn id="17" presetID="1" presetClass="entr" presetSubtype="0" fill="hold" nodeType="withEffect">
                                  <p:stCondLst>
                                    <p:cond delay="300"/>
                                  </p:stCondLst>
                                  <p:childTnLst>
                                    <p:set>
                                      <p:cBhvr>
                                        <p:cTn id="18" dur="1" fill="hold">
                                          <p:stCondLst>
                                            <p:cond delay="0"/>
                                          </p:stCondLst>
                                        </p:cTn>
                                        <p:tgtEl>
                                          <p:spTgt spid="37"/>
                                        </p:tgtEl>
                                        <p:attrNameLst>
                                          <p:attrName>style.visibility</p:attrName>
                                        </p:attrNameLst>
                                      </p:cBhvr>
                                      <p:to>
                                        <p:strVal val="visible"/>
                                      </p:to>
                                    </p:set>
                                  </p:childTnLst>
                                </p:cTn>
                              </p:par>
                              <p:par>
                                <p:cTn id="19" presetID="53" presetClass="entr" presetSubtype="16" fill="hold" nodeType="withEffect">
                                  <p:stCondLst>
                                    <p:cond delay="300"/>
                                  </p:stCondLst>
                                  <p:childTnLst>
                                    <p:set>
                                      <p:cBhvr>
                                        <p:cTn id="20" dur="1" fill="hold">
                                          <p:stCondLst>
                                            <p:cond delay="0"/>
                                          </p:stCondLst>
                                        </p:cTn>
                                        <p:tgtEl>
                                          <p:spTgt spid="37"/>
                                        </p:tgtEl>
                                        <p:attrNameLst>
                                          <p:attrName>style.visibility</p:attrName>
                                        </p:attrNameLst>
                                      </p:cBhvr>
                                      <p:to>
                                        <p:strVal val="visible"/>
                                      </p:to>
                                    </p:set>
                                    <p:anim calcmode="lin" valueType="num">
                                      <p:cBhvr>
                                        <p:cTn id="21" dur="1000" fill="hold"/>
                                        <p:tgtEl>
                                          <p:spTgt spid="37"/>
                                        </p:tgtEl>
                                        <p:attrNameLst>
                                          <p:attrName>ppt_w</p:attrName>
                                        </p:attrNameLst>
                                      </p:cBhvr>
                                      <p:tavLst>
                                        <p:tav tm="0">
                                          <p:val>
                                            <p:fltVal val="0"/>
                                          </p:val>
                                        </p:tav>
                                        <p:tav tm="100000">
                                          <p:val>
                                            <p:strVal val="#ppt_w"/>
                                          </p:val>
                                        </p:tav>
                                      </p:tavLst>
                                    </p:anim>
                                    <p:anim calcmode="lin" valueType="num">
                                      <p:cBhvr>
                                        <p:cTn id="22" dur="1000" fill="hold"/>
                                        <p:tgtEl>
                                          <p:spTgt spid="37"/>
                                        </p:tgtEl>
                                        <p:attrNameLst>
                                          <p:attrName>ppt_h</p:attrName>
                                        </p:attrNameLst>
                                      </p:cBhvr>
                                      <p:tavLst>
                                        <p:tav tm="0">
                                          <p:val>
                                            <p:fltVal val="0"/>
                                          </p:val>
                                        </p:tav>
                                        <p:tav tm="100000">
                                          <p:val>
                                            <p:strVal val="#ppt_h"/>
                                          </p:val>
                                        </p:tav>
                                      </p:tavLst>
                                    </p:anim>
                                    <p:animEffect transition="in" filter="fade">
                                      <p:cBhvr>
                                        <p:cTn id="23" dur="1000"/>
                                        <p:tgtEl>
                                          <p:spTgt spid="37"/>
                                        </p:tgtEl>
                                      </p:cBhvr>
                                    </p:animEffect>
                                  </p:childTnLst>
                                </p:cTn>
                              </p:par>
                              <p:par>
                                <p:cTn id="24" presetID="64" presetClass="path" presetSubtype="0" fill="hold" nodeType="withEffect">
                                  <p:stCondLst>
                                    <p:cond delay="300"/>
                                  </p:stCondLst>
                                  <p:childTnLst>
                                    <p:animMotion origin="layout" path="M 4.04322E-6 -2.96296E-6 L -0.8408 -0.54421 " pathEditMode="relative" rAng="0" ptsTypes="AA">
                                      <p:cBhvr>
                                        <p:cTn id="25" dur="1000" spd="-100000" fill="hold"/>
                                        <p:tgtEl>
                                          <p:spTgt spid="37"/>
                                        </p:tgtEl>
                                        <p:attrNameLst>
                                          <p:attrName>ppt_x</p:attrName>
                                          <p:attrName>ppt_y</p:attrName>
                                        </p:attrNameLst>
                                      </p:cBhvr>
                                      <p:rCtr x="-42033" y="-27222"/>
                                    </p:animMotion>
                                  </p:childTnLst>
                                </p:cTn>
                              </p:par>
                              <p:par>
                                <p:cTn id="26" presetID="1" presetClass="entr" presetSubtype="0" fill="hold" nodeType="withEffect">
                                  <p:stCondLst>
                                    <p:cond delay="300"/>
                                  </p:stCondLst>
                                  <p:childTnLst>
                                    <p:set>
                                      <p:cBhvr>
                                        <p:cTn id="27" dur="1" fill="hold">
                                          <p:stCondLst>
                                            <p:cond delay="0"/>
                                          </p:stCondLst>
                                        </p:cTn>
                                        <p:tgtEl>
                                          <p:spTgt spid="40"/>
                                        </p:tgtEl>
                                        <p:attrNameLst>
                                          <p:attrName>style.visibility</p:attrName>
                                        </p:attrNameLst>
                                      </p:cBhvr>
                                      <p:to>
                                        <p:strVal val="visible"/>
                                      </p:to>
                                    </p:set>
                                  </p:childTnLst>
                                </p:cTn>
                              </p:par>
                              <p:par>
                                <p:cTn id="28" presetID="53" presetClass="entr" presetSubtype="16" fill="hold" nodeType="withEffect">
                                  <p:stCondLst>
                                    <p:cond delay="300"/>
                                  </p:stCondLst>
                                  <p:childTnLst>
                                    <p:set>
                                      <p:cBhvr>
                                        <p:cTn id="29" dur="1" fill="hold">
                                          <p:stCondLst>
                                            <p:cond delay="0"/>
                                          </p:stCondLst>
                                        </p:cTn>
                                        <p:tgtEl>
                                          <p:spTgt spid="40"/>
                                        </p:tgtEl>
                                        <p:attrNameLst>
                                          <p:attrName>style.visibility</p:attrName>
                                        </p:attrNameLst>
                                      </p:cBhvr>
                                      <p:to>
                                        <p:strVal val="visible"/>
                                      </p:to>
                                    </p:set>
                                    <p:anim calcmode="lin" valueType="num">
                                      <p:cBhvr>
                                        <p:cTn id="30" dur="1000" fill="hold"/>
                                        <p:tgtEl>
                                          <p:spTgt spid="40"/>
                                        </p:tgtEl>
                                        <p:attrNameLst>
                                          <p:attrName>ppt_w</p:attrName>
                                        </p:attrNameLst>
                                      </p:cBhvr>
                                      <p:tavLst>
                                        <p:tav tm="0">
                                          <p:val>
                                            <p:fltVal val="0"/>
                                          </p:val>
                                        </p:tav>
                                        <p:tav tm="100000">
                                          <p:val>
                                            <p:strVal val="#ppt_w"/>
                                          </p:val>
                                        </p:tav>
                                      </p:tavLst>
                                    </p:anim>
                                    <p:anim calcmode="lin" valueType="num">
                                      <p:cBhvr>
                                        <p:cTn id="31" dur="1000" fill="hold"/>
                                        <p:tgtEl>
                                          <p:spTgt spid="40"/>
                                        </p:tgtEl>
                                        <p:attrNameLst>
                                          <p:attrName>ppt_h</p:attrName>
                                        </p:attrNameLst>
                                      </p:cBhvr>
                                      <p:tavLst>
                                        <p:tav tm="0">
                                          <p:val>
                                            <p:fltVal val="0"/>
                                          </p:val>
                                        </p:tav>
                                        <p:tav tm="100000">
                                          <p:val>
                                            <p:strVal val="#ppt_h"/>
                                          </p:val>
                                        </p:tav>
                                      </p:tavLst>
                                    </p:anim>
                                    <p:animEffect transition="in" filter="fade">
                                      <p:cBhvr>
                                        <p:cTn id="32" dur="1000"/>
                                        <p:tgtEl>
                                          <p:spTgt spid="40"/>
                                        </p:tgtEl>
                                      </p:cBhvr>
                                    </p:animEffect>
                                  </p:childTnLst>
                                </p:cTn>
                              </p:par>
                              <p:par>
                                <p:cTn id="33" presetID="64" presetClass="path" presetSubtype="0" fill="hold" nodeType="withEffect">
                                  <p:stCondLst>
                                    <p:cond delay="300"/>
                                  </p:stCondLst>
                                  <p:childTnLst>
                                    <p:animMotion origin="layout" path="M 4.08487E-6 -2.96296E-6 L -0.84184 -0.54514 " pathEditMode="relative" rAng="0" ptsTypes="AA">
                                      <p:cBhvr>
                                        <p:cTn id="34" dur="1000" spd="-100000" fill="hold"/>
                                        <p:tgtEl>
                                          <p:spTgt spid="40"/>
                                        </p:tgtEl>
                                        <p:attrNameLst>
                                          <p:attrName>ppt_x</p:attrName>
                                          <p:attrName>ppt_y</p:attrName>
                                        </p:attrNameLst>
                                      </p:cBhvr>
                                      <p:rCtr x="-42085" y="-27269"/>
                                    </p:animMotion>
                                  </p:childTnLst>
                                </p:cTn>
                              </p:par>
                              <p:par>
                                <p:cTn id="35" presetID="1" presetClass="entr" presetSubtype="0" fill="hold" nodeType="withEffect">
                                  <p:stCondLst>
                                    <p:cond delay="300"/>
                                  </p:stCondLst>
                                  <p:childTnLst>
                                    <p:set>
                                      <p:cBhvr>
                                        <p:cTn id="36" dur="1" fill="hold">
                                          <p:stCondLst>
                                            <p:cond delay="0"/>
                                          </p:stCondLst>
                                        </p:cTn>
                                        <p:tgtEl>
                                          <p:spTgt spid="43"/>
                                        </p:tgtEl>
                                        <p:attrNameLst>
                                          <p:attrName>style.visibility</p:attrName>
                                        </p:attrNameLst>
                                      </p:cBhvr>
                                      <p:to>
                                        <p:strVal val="visible"/>
                                      </p:to>
                                    </p:set>
                                  </p:childTnLst>
                                </p:cTn>
                              </p:par>
                              <p:par>
                                <p:cTn id="37" presetID="53" presetClass="entr" presetSubtype="16" fill="hold" nodeType="withEffect">
                                  <p:stCondLst>
                                    <p:cond delay="300"/>
                                  </p:stCondLst>
                                  <p:childTnLst>
                                    <p:set>
                                      <p:cBhvr>
                                        <p:cTn id="38" dur="1" fill="hold">
                                          <p:stCondLst>
                                            <p:cond delay="0"/>
                                          </p:stCondLst>
                                        </p:cTn>
                                        <p:tgtEl>
                                          <p:spTgt spid="43"/>
                                        </p:tgtEl>
                                        <p:attrNameLst>
                                          <p:attrName>style.visibility</p:attrName>
                                        </p:attrNameLst>
                                      </p:cBhvr>
                                      <p:to>
                                        <p:strVal val="visible"/>
                                      </p:to>
                                    </p:set>
                                    <p:anim calcmode="lin" valueType="num">
                                      <p:cBhvr>
                                        <p:cTn id="39" dur="1000" fill="hold"/>
                                        <p:tgtEl>
                                          <p:spTgt spid="43"/>
                                        </p:tgtEl>
                                        <p:attrNameLst>
                                          <p:attrName>ppt_w</p:attrName>
                                        </p:attrNameLst>
                                      </p:cBhvr>
                                      <p:tavLst>
                                        <p:tav tm="0">
                                          <p:val>
                                            <p:fltVal val="0"/>
                                          </p:val>
                                        </p:tav>
                                        <p:tav tm="100000">
                                          <p:val>
                                            <p:strVal val="#ppt_w"/>
                                          </p:val>
                                        </p:tav>
                                      </p:tavLst>
                                    </p:anim>
                                    <p:anim calcmode="lin" valueType="num">
                                      <p:cBhvr>
                                        <p:cTn id="40" dur="1000" fill="hold"/>
                                        <p:tgtEl>
                                          <p:spTgt spid="43"/>
                                        </p:tgtEl>
                                        <p:attrNameLst>
                                          <p:attrName>ppt_h</p:attrName>
                                        </p:attrNameLst>
                                      </p:cBhvr>
                                      <p:tavLst>
                                        <p:tav tm="0">
                                          <p:val>
                                            <p:fltVal val="0"/>
                                          </p:val>
                                        </p:tav>
                                        <p:tav tm="100000">
                                          <p:val>
                                            <p:strVal val="#ppt_h"/>
                                          </p:val>
                                        </p:tav>
                                      </p:tavLst>
                                    </p:anim>
                                    <p:animEffect transition="in" filter="fade">
                                      <p:cBhvr>
                                        <p:cTn id="41" dur="1000"/>
                                        <p:tgtEl>
                                          <p:spTgt spid="43"/>
                                        </p:tgtEl>
                                      </p:cBhvr>
                                    </p:animEffect>
                                  </p:childTnLst>
                                </p:cTn>
                              </p:par>
                              <p:par>
                                <p:cTn id="42" presetID="64" presetClass="path" presetSubtype="0" fill="hold" nodeType="withEffect">
                                  <p:stCondLst>
                                    <p:cond delay="300"/>
                                  </p:stCondLst>
                                  <p:childTnLst>
                                    <p:animMotion origin="layout" path="M 2.15048E-6 -2.96296E-6 L -0.8408 -0.54328 " pathEditMode="relative" rAng="0" ptsTypes="AA">
                                      <p:cBhvr>
                                        <p:cTn id="43" dur="1000" spd="-100000" fill="hold"/>
                                        <p:tgtEl>
                                          <p:spTgt spid="43"/>
                                        </p:tgtEl>
                                        <p:attrNameLst>
                                          <p:attrName>ppt_x</p:attrName>
                                          <p:attrName>ppt_y</p:attrName>
                                        </p:attrNameLst>
                                      </p:cBhvr>
                                      <p:rCtr x="-42046" y="-27176"/>
                                    </p:animMotion>
                                  </p:childTnLst>
                                </p:cTn>
                              </p:par>
                              <p:par>
                                <p:cTn id="44" presetID="1" presetClass="entr" presetSubtype="0" fill="hold" nodeType="withEffect">
                                  <p:stCondLst>
                                    <p:cond delay="300"/>
                                  </p:stCondLst>
                                  <p:childTnLst>
                                    <p:set>
                                      <p:cBhvr>
                                        <p:cTn id="45" dur="1" fill="hold">
                                          <p:stCondLst>
                                            <p:cond delay="0"/>
                                          </p:stCondLst>
                                        </p:cTn>
                                        <p:tgtEl>
                                          <p:spTgt spid="46"/>
                                        </p:tgtEl>
                                        <p:attrNameLst>
                                          <p:attrName>style.visibility</p:attrName>
                                        </p:attrNameLst>
                                      </p:cBhvr>
                                      <p:to>
                                        <p:strVal val="visible"/>
                                      </p:to>
                                    </p:set>
                                  </p:childTnLst>
                                </p:cTn>
                              </p:par>
                              <p:par>
                                <p:cTn id="46" presetID="53" presetClass="entr" presetSubtype="16" fill="hold" nodeType="withEffect">
                                  <p:stCondLst>
                                    <p:cond delay="300"/>
                                  </p:stCondLst>
                                  <p:childTnLst>
                                    <p:set>
                                      <p:cBhvr>
                                        <p:cTn id="47" dur="1" fill="hold">
                                          <p:stCondLst>
                                            <p:cond delay="0"/>
                                          </p:stCondLst>
                                        </p:cTn>
                                        <p:tgtEl>
                                          <p:spTgt spid="46"/>
                                        </p:tgtEl>
                                        <p:attrNameLst>
                                          <p:attrName>style.visibility</p:attrName>
                                        </p:attrNameLst>
                                      </p:cBhvr>
                                      <p:to>
                                        <p:strVal val="visible"/>
                                      </p:to>
                                    </p:set>
                                    <p:anim calcmode="lin" valueType="num">
                                      <p:cBhvr>
                                        <p:cTn id="48" dur="1000" fill="hold"/>
                                        <p:tgtEl>
                                          <p:spTgt spid="46"/>
                                        </p:tgtEl>
                                        <p:attrNameLst>
                                          <p:attrName>ppt_w</p:attrName>
                                        </p:attrNameLst>
                                      </p:cBhvr>
                                      <p:tavLst>
                                        <p:tav tm="0">
                                          <p:val>
                                            <p:fltVal val="0"/>
                                          </p:val>
                                        </p:tav>
                                        <p:tav tm="100000">
                                          <p:val>
                                            <p:strVal val="#ppt_w"/>
                                          </p:val>
                                        </p:tav>
                                      </p:tavLst>
                                    </p:anim>
                                    <p:anim calcmode="lin" valueType="num">
                                      <p:cBhvr>
                                        <p:cTn id="49" dur="1000" fill="hold"/>
                                        <p:tgtEl>
                                          <p:spTgt spid="46"/>
                                        </p:tgtEl>
                                        <p:attrNameLst>
                                          <p:attrName>ppt_h</p:attrName>
                                        </p:attrNameLst>
                                      </p:cBhvr>
                                      <p:tavLst>
                                        <p:tav tm="0">
                                          <p:val>
                                            <p:fltVal val="0"/>
                                          </p:val>
                                        </p:tav>
                                        <p:tav tm="100000">
                                          <p:val>
                                            <p:strVal val="#ppt_h"/>
                                          </p:val>
                                        </p:tav>
                                      </p:tavLst>
                                    </p:anim>
                                    <p:animEffect transition="in" filter="fade">
                                      <p:cBhvr>
                                        <p:cTn id="50" dur="1000"/>
                                        <p:tgtEl>
                                          <p:spTgt spid="46"/>
                                        </p:tgtEl>
                                      </p:cBhvr>
                                    </p:animEffect>
                                  </p:childTnLst>
                                </p:cTn>
                              </p:par>
                              <p:par>
                                <p:cTn id="51" presetID="64" presetClass="path" presetSubtype="0" fill="hold" nodeType="withEffect">
                                  <p:stCondLst>
                                    <p:cond delay="300"/>
                                  </p:stCondLst>
                                  <p:childTnLst>
                                    <p:animMotion origin="layout" path="M 2.19214E-6 -2.96296E-6 L -0.84184 -0.54328 " pathEditMode="relative" rAng="0" ptsTypes="AA">
                                      <p:cBhvr>
                                        <p:cTn id="52" dur="1000" spd="-100000" fill="hold"/>
                                        <p:tgtEl>
                                          <p:spTgt spid="46"/>
                                        </p:tgtEl>
                                        <p:attrNameLst>
                                          <p:attrName>ppt_x</p:attrName>
                                          <p:attrName>ppt_y</p:attrName>
                                        </p:attrNameLst>
                                      </p:cBhvr>
                                      <p:rCtr x="-42098" y="-27176"/>
                                    </p:animMotion>
                                  </p:childTnLst>
                                </p:cTn>
                              </p:par>
                              <p:par>
                                <p:cTn id="53" presetID="1" presetClass="entr" presetSubtype="0" fill="hold" nodeType="withEffect">
                                  <p:stCondLst>
                                    <p:cond delay="300"/>
                                  </p:stCondLst>
                                  <p:childTnLst>
                                    <p:set>
                                      <p:cBhvr>
                                        <p:cTn id="54" dur="1" fill="hold">
                                          <p:stCondLst>
                                            <p:cond delay="0"/>
                                          </p:stCondLst>
                                        </p:cTn>
                                        <p:tgtEl>
                                          <p:spTgt spid="49"/>
                                        </p:tgtEl>
                                        <p:attrNameLst>
                                          <p:attrName>style.visibility</p:attrName>
                                        </p:attrNameLst>
                                      </p:cBhvr>
                                      <p:to>
                                        <p:strVal val="visible"/>
                                      </p:to>
                                    </p:set>
                                  </p:childTnLst>
                                </p:cTn>
                              </p:par>
                              <p:par>
                                <p:cTn id="55" presetID="53" presetClass="entr" presetSubtype="16" fill="hold" nodeType="withEffect">
                                  <p:stCondLst>
                                    <p:cond delay="300"/>
                                  </p:stCondLst>
                                  <p:childTnLst>
                                    <p:set>
                                      <p:cBhvr>
                                        <p:cTn id="56" dur="1" fill="hold">
                                          <p:stCondLst>
                                            <p:cond delay="0"/>
                                          </p:stCondLst>
                                        </p:cTn>
                                        <p:tgtEl>
                                          <p:spTgt spid="49"/>
                                        </p:tgtEl>
                                        <p:attrNameLst>
                                          <p:attrName>style.visibility</p:attrName>
                                        </p:attrNameLst>
                                      </p:cBhvr>
                                      <p:to>
                                        <p:strVal val="visible"/>
                                      </p:to>
                                    </p:set>
                                    <p:anim calcmode="lin" valueType="num">
                                      <p:cBhvr>
                                        <p:cTn id="57" dur="1000" fill="hold"/>
                                        <p:tgtEl>
                                          <p:spTgt spid="49"/>
                                        </p:tgtEl>
                                        <p:attrNameLst>
                                          <p:attrName>ppt_w</p:attrName>
                                        </p:attrNameLst>
                                      </p:cBhvr>
                                      <p:tavLst>
                                        <p:tav tm="0">
                                          <p:val>
                                            <p:fltVal val="0"/>
                                          </p:val>
                                        </p:tav>
                                        <p:tav tm="100000">
                                          <p:val>
                                            <p:strVal val="#ppt_w"/>
                                          </p:val>
                                        </p:tav>
                                      </p:tavLst>
                                    </p:anim>
                                    <p:anim calcmode="lin" valueType="num">
                                      <p:cBhvr>
                                        <p:cTn id="58" dur="1000" fill="hold"/>
                                        <p:tgtEl>
                                          <p:spTgt spid="49"/>
                                        </p:tgtEl>
                                        <p:attrNameLst>
                                          <p:attrName>ppt_h</p:attrName>
                                        </p:attrNameLst>
                                      </p:cBhvr>
                                      <p:tavLst>
                                        <p:tav tm="0">
                                          <p:val>
                                            <p:fltVal val="0"/>
                                          </p:val>
                                        </p:tav>
                                        <p:tav tm="100000">
                                          <p:val>
                                            <p:strVal val="#ppt_h"/>
                                          </p:val>
                                        </p:tav>
                                      </p:tavLst>
                                    </p:anim>
                                    <p:animEffect transition="in" filter="fade">
                                      <p:cBhvr>
                                        <p:cTn id="59" dur="1000"/>
                                        <p:tgtEl>
                                          <p:spTgt spid="49"/>
                                        </p:tgtEl>
                                      </p:cBhvr>
                                    </p:animEffect>
                                  </p:childTnLst>
                                </p:cTn>
                              </p:par>
                              <p:par>
                                <p:cTn id="60" presetID="64" presetClass="path" presetSubtype="0" fill="hold" nodeType="withEffect">
                                  <p:stCondLst>
                                    <p:cond delay="300"/>
                                  </p:stCondLst>
                                  <p:childTnLst>
                                    <p:animMotion origin="layout" path="M 2.23379E-6 -2.96296E-6 L -0.8408 -0.54838 " pathEditMode="relative" rAng="0" ptsTypes="AA">
                                      <p:cBhvr>
                                        <p:cTn id="61" dur="1000" spd="-100000" fill="hold"/>
                                        <p:tgtEl>
                                          <p:spTgt spid="49"/>
                                        </p:tgtEl>
                                        <p:attrNameLst>
                                          <p:attrName>ppt_x</p:attrName>
                                          <p:attrName>ppt_y</p:attrName>
                                        </p:attrNameLst>
                                      </p:cBhvr>
                                      <p:rCtr x="-42046" y="-27431"/>
                                    </p:animMotion>
                                  </p:childTnLst>
                                </p:cTn>
                              </p:par>
                            </p:childTnLst>
                          </p:cTn>
                        </p:par>
                        <p:par>
                          <p:cTn id="62" fill="hold">
                            <p:stCondLst>
                              <p:cond delay="1000"/>
                            </p:stCondLst>
                            <p:childTnLst>
                              <p:par>
                                <p:cTn id="63" presetID="2" presetClass="entr" presetSubtype="4" fill="hold" nodeType="after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fill="hold"/>
                                        <p:tgtEl>
                                          <p:spTgt spid="52"/>
                                        </p:tgtEl>
                                        <p:attrNameLst>
                                          <p:attrName>ppt_x</p:attrName>
                                        </p:attrNameLst>
                                      </p:cBhvr>
                                      <p:tavLst>
                                        <p:tav tm="0">
                                          <p:val>
                                            <p:strVal val="#ppt_x"/>
                                          </p:val>
                                        </p:tav>
                                        <p:tav tm="100000">
                                          <p:val>
                                            <p:strVal val="#ppt_x"/>
                                          </p:val>
                                        </p:tav>
                                      </p:tavLst>
                                    </p:anim>
                                    <p:anim calcmode="lin" valueType="num">
                                      <p:cBhvr additive="base">
                                        <p:cTn id="66" dur="500" fill="hold"/>
                                        <p:tgtEl>
                                          <p:spTgt spid="52"/>
                                        </p:tgtEl>
                                        <p:attrNameLst>
                                          <p:attrName>ppt_y</p:attrName>
                                        </p:attrNameLst>
                                      </p:cBhvr>
                                      <p:tavLst>
                                        <p:tav tm="0">
                                          <p:val>
                                            <p:strVal val="1+#ppt_h/2"/>
                                          </p:val>
                                        </p:tav>
                                        <p:tav tm="100000">
                                          <p:val>
                                            <p:strVal val="#ppt_y"/>
                                          </p:val>
                                        </p:tav>
                                      </p:tavLst>
                                    </p:anim>
                                  </p:childTnLst>
                                </p:cTn>
                              </p:par>
                            </p:childTnLst>
                          </p:cTn>
                        </p:par>
                        <p:par>
                          <p:cTn id="67" fill="hold">
                            <p:stCondLst>
                              <p:cond delay="1500"/>
                            </p:stCondLst>
                            <p:childTnLst>
                              <p:par>
                                <p:cTn id="68" presetID="2" presetClass="entr" presetSubtype="4" fill="hold" nodeType="after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500" fill="hold"/>
                                        <p:tgtEl>
                                          <p:spTgt spid="55"/>
                                        </p:tgtEl>
                                        <p:attrNameLst>
                                          <p:attrName>ppt_x</p:attrName>
                                        </p:attrNameLst>
                                      </p:cBhvr>
                                      <p:tavLst>
                                        <p:tav tm="0">
                                          <p:val>
                                            <p:strVal val="#ppt_x"/>
                                          </p:val>
                                        </p:tav>
                                        <p:tav tm="100000">
                                          <p:val>
                                            <p:strVal val="#ppt_x"/>
                                          </p:val>
                                        </p:tav>
                                      </p:tavLst>
                                    </p:anim>
                                    <p:anim calcmode="lin" valueType="num">
                                      <p:cBhvr additive="base">
                                        <p:cTn id="71" dur="500" fill="hold"/>
                                        <p:tgtEl>
                                          <p:spTgt spid="55"/>
                                        </p:tgtEl>
                                        <p:attrNameLst>
                                          <p:attrName>ppt_y</p:attrName>
                                        </p:attrNameLst>
                                      </p:cBhvr>
                                      <p:tavLst>
                                        <p:tav tm="0">
                                          <p:val>
                                            <p:strVal val="1+#ppt_h/2"/>
                                          </p:val>
                                        </p:tav>
                                        <p:tav tm="100000">
                                          <p:val>
                                            <p:strVal val="#ppt_y"/>
                                          </p:val>
                                        </p:tav>
                                      </p:tavLst>
                                    </p:anim>
                                  </p:childTnLst>
                                </p:cTn>
                              </p:par>
                            </p:childTnLst>
                          </p:cTn>
                        </p:par>
                        <p:par>
                          <p:cTn id="72" fill="hold">
                            <p:stCondLst>
                              <p:cond delay="2000"/>
                            </p:stCondLst>
                            <p:childTnLst>
                              <p:par>
                                <p:cTn id="73" presetID="2" presetClass="entr" presetSubtype="4"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ppt_x"/>
                                          </p:val>
                                        </p:tav>
                                        <p:tav tm="100000">
                                          <p:val>
                                            <p:strVal val="#ppt_x"/>
                                          </p:val>
                                        </p:tav>
                                      </p:tavLst>
                                    </p:anim>
                                    <p:anim calcmode="lin" valueType="num">
                                      <p:cBhvr additive="base">
                                        <p:cTn id="76" dur="500" fill="hold"/>
                                        <p:tgtEl>
                                          <p:spTgt spid="58"/>
                                        </p:tgtEl>
                                        <p:attrNameLst>
                                          <p:attrName>ppt_y</p:attrName>
                                        </p:attrNameLst>
                                      </p:cBhvr>
                                      <p:tavLst>
                                        <p:tav tm="0">
                                          <p:val>
                                            <p:strVal val="1+#ppt_h/2"/>
                                          </p:val>
                                        </p:tav>
                                        <p:tav tm="100000">
                                          <p:val>
                                            <p:strVal val="#ppt_y"/>
                                          </p:val>
                                        </p:tav>
                                      </p:tavLst>
                                    </p:anim>
                                  </p:childTnLst>
                                </p:cTn>
                              </p:par>
                            </p:childTnLst>
                          </p:cTn>
                        </p:par>
                        <p:par>
                          <p:cTn id="77" fill="hold">
                            <p:stCondLst>
                              <p:cond delay="2500"/>
                            </p:stCondLst>
                            <p:childTnLst>
                              <p:par>
                                <p:cTn id="78" presetID="2" presetClass="entr" presetSubtype="4" fill="hold" nodeType="afterEffect">
                                  <p:stCondLst>
                                    <p:cond delay="0"/>
                                  </p:stCondLst>
                                  <p:childTnLst>
                                    <p:set>
                                      <p:cBhvr>
                                        <p:cTn id="79" dur="1" fill="hold">
                                          <p:stCondLst>
                                            <p:cond delay="0"/>
                                          </p:stCondLst>
                                        </p:cTn>
                                        <p:tgtEl>
                                          <p:spTgt spid="61"/>
                                        </p:tgtEl>
                                        <p:attrNameLst>
                                          <p:attrName>style.visibility</p:attrName>
                                        </p:attrNameLst>
                                      </p:cBhvr>
                                      <p:to>
                                        <p:strVal val="visible"/>
                                      </p:to>
                                    </p:set>
                                    <p:anim calcmode="lin" valueType="num">
                                      <p:cBhvr additive="base">
                                        <p:cTn id="80" dur="500" fill="hold"/>
                                        <p:tgtEl>
                                          <p:spTgt spid="61"/>
                                        </p:tgtEl>
                                        <p:attrNameLst>
                                          <p:attrName>ppt_x</p:attrName>
                                        </p:attrNameLst>
                                      </p:cBhvr>
                                      <p:tavLst>
                                        <p:tav tm="0">
                                          <p:val>
                                            <p:strVal val="#ppt_x"/>
                                          </p:val>
                                        </p:tav>
                                        <p:tav tm="100000">
                                          <p:val>
                                            <p:strVal val="#ppt_x"/>
                                          </p:val>
                                        </p:tav>
                                      </p:tavLst>
                                    </p:anim>
                                    <p:anim calcmode="lin" valueType="num">
                                      <p:cBhvr additive="base">
                                        <p:cTn id="81" dur="500" fill="hold"/>
                                        <p:tgtEl>
                                          <p:spTgt spid="61"/>
                                        </p:tgtEl>
                                        <p:attrNameLst>
                                          <p:attrName>ppt_y</p:attrName>
                                        </p:attrNameLst>
                                      </p:cBhvr>
                                      <p:tavLst>
                                        <p:tav tm="0">
                                          <p:val>
                                            <p:strVal val="1+#ppt_h/2"/>
                                          </p:val>
                                        </p:tav>
                                        <p:tav tm="100000">
                                          <p:val>
                                            <p:strVal val="#ppt_y"/>
                                          </p:val>
                                        </p:tav>
                                      </p:tavLst>
                                    </p:anim>
                                  </p:childTnLst>
                                </p:cTn>
                              </p:par>
                            </p:childTnLst>
                          </p:cTn>
                        </p:par>
                        <p:par>
                          <p:cTn id="82" fill="hold">
                            <p:stCondLst>
                              <p:cond delay="3000"/>
                            </p:stCondLst>
                            <p:childTnLst>
                              <p:par>
                                <p:cTn id="83" presetID="2" presetClass="entr" presetSubtype="4" fill="hold" nodeType="afterEffect">
                                  <p:stCondLst>
                                    <p:cond delay="0"/>
                                  </p:stCondLst>
                                  <p:childTnLst>
                                    <p:set>
                                      <p:cBhvr>
                                        <p:cTn id="84" dur="1" fill="hold">
                                          <p:stCondLst>
                                            <p:cond delay="0"/>
                                          </p:stCondLst>
                                        </p:cTn>
                                        <p:tgtEl>
                                          <p:spTgt spid="64"/>
                                        </p:tgtEl>
                                        <p:attrNameLst>
                                          <p:attrName>style.visibility</p:attrName>
                                        </p:attrNameLst>
                                      </p:cBhvr>
                                      <p:to>
                                        <p:strVal val="visible"/>
                                      </p:to>
                                    </p:set>
                                    <p:anim calcmode="lin" valueType="num">
                                      <p:cBhvr additive="base">
                                        <p:cTn id="85" dur="500" fill="hold"/>
                                        <p:tgtEl>
                                          <p:spTgt spid="64"/>
                                        </p:tgtEl>
                                        <p:attrNameLst>
                                          <p:attrName>ppt_x</p:attrName>
                                        </p:attrNameLst>
                                      </p:cBhvr>
                                      <p:tavLst>
                                        <p:tav tm="0">
                                          <p:val>
                                            <p:strVal val="#ppt_x"/>
                                          </p:val>
                                        </p:tav>
                                        <p:tav tm="100000">
                                          <p:val>
                                            <p:strVal val="#ppt_x"/>
                                          </p:val>
                                        </p:tav>
                                      </p:tavLst>
                                    </p:anim>
                                    <p:anim calcmode="lin" valueType="num">
                                      <p:cBhvr additive="base">
                                        <p:cTn id="86" dur="500" fill="hold"/>
                                        <p:tgtEl>
                                          <p:spTgt spid="64"/>
                                        </p:tgtEl>
                                        <p:attrNameLst>
                                          <p:attrName>ppt_y</p:attrName>
                                        </p:attrNameLst>
                                      </p:cBhvr>
                                      <p:tavLst>
                                        <p:tav tm="0">
                                          <p:val>
                                            <p:strVal val="1+#ppt_h/2"/>
                                          </p:val>
                                        </p:tav>
                                        <p:tav tm="100000">
                                          <p:val>
                                            <p:strVal val="#ppt_y"/>
                                          </p:val>
                                        </p:tav>
                                      </p:tavLst>
                                    </p:anim>
                                  </p:childTnLst>
                                </p:cTn>
                              </p:par>
                            </p:childTnLst>
                          </p:cTn>
                        </p:par>
                        <p:par>
                          <p:cTn id="87" fill="hold">
                            <p:stCondLst>
                              <p:cond delay="3500"/>
                            </p:stCondLst>
                            <p:childTnLst>
                              <p:par>
                                <p:cTn id="88" presetID="53" presetClass="entr" presetSubtype="16" fill="hold" grpId="0" nodeType="afterEffect">
                                  <p:stCondLst>
                                    <p:cond delay="0"/>
                                  </p:stCondLst>
                                  <p:childTnLst>
                                    <p:set>
                                      <p:cBhvr>
                                        <p:cTn id="89" dur="1" fill="hold">
                                          <p:stCondLst>
                                            <p:cond delay="0"/>
                                          </p:stCondLst>
                                        </p:cTn>
                                        <p:tgtEl>
                                          <p:spTgt spid="67"/>
                                        </p:tgtEl>
                                        <p:attrNameLst>
                                          <p:attrName>style.visibility</p:attrName>
                                        </p:attrNameLst>
                                      </p:cBhvr>
                                      <p:to>
                                        <p:strVal val="visible"/>
                                      </p:to>
                                    </p:set>
                                    <p:anim calcmode="lin" valueType="num">
                                      <p:cBhvr>
                                        <p:cTn id="90" dur="500" fill="hold"/>
                                        <p:tgtEl>
                                          <p:spTgt spid="67"/>
                                        </p:tgtEl>
                                        <p:attrNameLst>
                                          <p:attrName>ppt_w</p:attrName>
                                        </p:attrNameLst>
                                      </p:cBhvr>
                                      <p:tavLst>
                                        <p:tav tm="0">
                                          <p:val>
                                            <p:fltVal val="0"/>
                                          </p:val>
                                        </p:tav>
                                        <p:tav tm="100000">
                                          <p:val>
                                            <p:strVal val="#ppt_w"/>
                                          </p:val>
                                        </p:tav>
                                      </p:tavLst>
                                    </p:anim>
                                    <p:anim calcmode="lin" valueType="num">
                                      <p:cBhvr>
                                        <p:cTn id="91" dur="500" fill="hold"/>
                                        <p:tgtEl>
                                          <p:spTgt spid="67"/>
                                        </p:tgtEl>
                                        <p:attrNameLst>
                                          <p:attrName>ppt_h</p:attrName>
                                        </p:attrNameLst>
                                      </p:cBhvr>
                                      <p:tavLst>
                                        <p:tav tm="0">
                                          <p:val>
                                            <p:fltVal val="0"/>
                                          </p:val>
                                        </p:tav>
                                        <p:tav tm="100000">
                                          <p:val>
                                            <p:strVal val="#ppt_h"/>
                                          </p:val>
                                        </p:tav>
                                      </p:tavLst>
                                    </p:anim>
                                    <p:animEffect transition="in" filter="fade">
                                      <p:cBhvr>
                                        <p:cTn id="92" dur="500"/>
                                        <p:tgtEl>
                                          <p:spTgt spid="67"/>
                                        </p:tgtEl>
                                      </p:cBhvr>
                                    </p:animEffect>
                                  </p:childTnLst>
                                </p:cTn>
                              </p:par>
                            </p:childTnLst>
                          </p:cTn>
                        </p:par>
                        <p:par>
                          <p:cTn id="93" fill="hold">
                            <p:stCondLst>
                              <p:cond delay="4000"/>
                            </p:stCondLst>
                            <p:childTnLst>
                              <p:par>
                                <p:cTn id="94" presetID="53" presetClass="entr" presetSubtype="16" fill="hold" grpId="0" nodeType="afterEffect">
                                  <p:stCondLst>
                                    <p:cond delay="0"/>
                                  </p:stCondLst>
                                  <p:childTnLst>
                                    <p:set>
                                      <p:cBhvr>
                                        <p:cTn id="95" dur="1" fill="hold">
                                          <p:stCondLst>
                                            <p:cond delay="0"/>
                                          </p:stCondLst>
                                        </p:cTn>
                                        <p:tgtEl>
                                          <p:spTgt spid="68"/>
                                        </p:tgtEl>
                                        <p:attrNameLst>
                                          <p:attrName>style.visibility</p:attrName>
                                        </p:attrNameLst>
                                      </p:cBhvr>
                                      <p:to>
                                        <p:strVal val="visible"/>
                                      </p:to>
                                    </p:set>
                                    <p:anim calcmode="lin" valueType="num">
                                      <p:cBhvr>
                                        <p:cTn id="96" dur="500" fill="hold"/>
                                        <p:tgtEl>
                                          <p:spTgt spid="68"/>
                                        </p:tgtEl>
                                        <p:attrNameLst>
                                          <p:attrName>ppt_w</p:attrName>
                                        </p:attrNameLst>
                                      </p:cBhvr>
                                      <p:tavLst>
                                        <p:tav tm="0">
                                          <p:val>
                                            <p:fltVal val="0"/>
                                          </p:val>
                                        </p:tav>
                                        <p:tav tm="100000">
                                          <p:val>
                                            <p:strVal val="#ppt_w"/>
                                          </p:val>
                                        </p:tav>
                                      </p:tavLst>
                                    </p:anim>
                                    <p:anim calcmode="lin" valueType="num">
                                      <p:cBhvr>
                                        <p:cTn id="97" dur="500" fill="hold"/>
                                        <p:tgtEl>
                                          <p:spTgt spid="68"/>
                                        </p:tgtEl>
                                        <p:attrNameLst>
                                          <p:attrName>ppt_h</p:attrName>
                                        </p:attrNameLst>
                                      </p:cBhvr>
                                      <p:tavLst>
                                        <p:tav tm="0">
                                          <p:val>
                                            <p:fltVal val="0"/>
                                          </p:val>
                                        </p:tav>
                                        <p:tav tm="100000">
                                          <p:val>
                                            <p:strVal val="#ppt_h"/>
                                          </p:val>
                                        </p:tav>
                                      </p:tavLst>
                                    </p:anim>
                                    <p:animEffect transition="in" filter="fade">
                                      <p:cBhvr>
                                        <p:cTn id="98" dur="500"/>
                                        <p:tgtEl>
                                          <p:spTgt spid="68"/>
                                        </p:tgtEl>
                                      </p:cBhvr>
                                    </p:animEffect>
                                  </p:childTnLst>
                                </p:cTn>
                              </p:par>
                            </p:childTnLst>
                          </p:cTn>
                        </p:par>
                        <p:par>
                          <p:cTn id="99" fill="hold">
                            <p:stCondLst>
                              <p:cond delay="4500"/>
                            </p:stCondLst>
                            <p:childTnLst>
                              <p:par>
                                <p:cTn id="100" presetID="53" presetClass="entr" presetSubtype="16" fill="hold" nodeType="afterEffect">
                                  <p:stCondLst>
                                    <p:cond delay="0"/>
                                  </p:stCondLst>
                                  <p:childTnLst>
                                    <p:set>
                                      <p:cBhvr>
                                        <p:cTn id="101" dur="1" fill="hold">
                                          <p:stCondLst>
                                            <p:cond delay="0"/>
                                          </p:stCondLst>
                                        </p:cTn>
                                        <p:tgtEl>
                                          <p:spTgt spid="69"/>
                                        </p:tgtEl>
                                        <p:attrNameLst>
                                          <p:attrName>style.visibility</p:attrName>
                                        </p:attrNameLst>
                                      </p:cBhvr>
                                      <p:to>
                                        <p:strVal val="visible"/>
                                      </p:to>
                                    </p:set>
                                    <p:anim calcmode="lin" valueType="num">
                                      <p:cBhvr>
                                        <p:cTn id="102" dur="500" fill="hold"/>
                                        <p:tgtEl>
                                          <p:spTgt spid="69"/>
                                        </p:tgtEl>
                                        <p:attrNameLst>
                                          <p:attrName>ppt_w</p:attrName>
                                        </p:attrNameLst>
                                      </p:cBhvr>
                                      <p:tavLst>
                                        <p:tav tm="0">
                                          <p:val>
                                            <p:fltVal val="0"/>
                                          </p:val>
                                        </p:tav>
                                        <p:tav tm="100000">
                                          <p:val>
                                            <p:strVal val="#ppt_w"/>
                                          </p:val>
                                        </p:tav>
                                      </p:tavLst>
                                    </p:anim>
                                    <p:anim calcmode="lin" valueType="num">
                                      <p:cBhvr>
                                        <p:cTn id="103" dur="500" fill="hold"/>
                                        <p:tgtEl>
                                          <p:spTgt spid="69"/>
                                        </p:tgtEl>
                                        <p:attrNameLst>
                                          <p:attrName>ppt_h</p:attrName>
                                        </p:attrNameLst>
                                      </p:cBhvr>
                                      <p:tavLst>
                                        <p:tav tm="0">
                                          <p:val>
                                            <p:fltVal val="0"/>
                                          </p:val>
                                        </p:tav>
                                        <p:tav tm="100000">
                                          <p:val>
                                            <p:strVal val="#ppt_h"/>
                                          </p:val>
                                        </p:tav>
                                      </p:tavLst>
                                    </p:anim>
                                    <p:animEffect transition="in" filter="fade">
                                      <p:cBhvr>
                                        <p:cTn id="104" dur="500"/>
                                        <p:tgtEl>
                                          <p:spTgt spid="69"/>
                                        </p:tgtEl>
                                      </p:cBhvr>
                                    </p:animEffect>
                                  </p:childTnLst>
                                </p:cTn>
                              </p:par>
                            </p:childTnLst>
                          </p:cTn>
                        </p:par>
                        <p:par>
                          <p:cTn id="105" fill="hold">
                            <p:stCondLst>
                              <p:cond delay="5000"/>
                            </p:stCondLst>
                            <p:childTnLst>
                              <p:par>
                                <p:cTn id="106" presetID="53" presetClass="entr" presetSubtype="16" fill="hold" grpId="0" nodeType="afterEffect">
                                  <p:stCondLst>
                                    <p:cond delay="0"/>
                                  </p:stCondLst>
                                  <p:childTnLst>
                                    <p:set>
                                      <p:cBhvr>
                                        <p:cTn id="107" dur="1" fill="hold">
                                          <p:stCondLst>
                                            <p:cond delay="0"/>
                                          </p:stCondLst>
                                        </p:cTn>
                                        <p:tgtEl>
                                          <p:spTgt spid="72"/>
                                        </p:tgtEl>
                                        <p:attrNameLst>
                                          <p:attrName>style.visibility</p:attrName>
                                        </p:attrNameLst>
                                      </p:cBhvr>
                                      <p:to>
                                        <p:strVal val="visible"/>
                                      </p:to>
                                    </p:set>
                                    <p:anim calcmode="lin" valueType="num">
                                      <p:cBhvr>
                                        <p:cTn id="108" dur="500" fill="hold"/>
                                        <p:tgtEl>
                                          <p:spTgt spid="72"/>
                                        </p:tgtEl>
                                        <p:attrNameLst>
                                          <p:attrName>ppt_w</p:attrName>
                                        </p:attrNameLst>
                                      </p:cBhvr>
                                      <p:tavLst>
                                        <p:tav tm="0">
                                          <p:val>
                                            <p:fltVal val="0"/>
                                          </p:val>
                                        </p:tav>
                                        <p:tav tm="100000">
                                          <p:val>
                                            <p:strVal val="#ppt_w"/>
                                          </p:val>
                                        </p:tav>
                                      </p:tavLst>
                                    </p:anim>
                                    <p:anim calcmode="lin" valueType="num">
                                      <p:cBhvr>
                                        <p:cTn id="109" dur="500" fill="hold"/>
                                        <p:tgtEl>
                                          <p:spTgt spid="72"/>
                                        </p:tgtEl>
                                        <p:attrNameLst>
                                          <p:attrName>ppt_h</p:attrName>
                                        </p:attrNameLst>
                                      </p:cBhvr>
                                      <p:tavLst>
                                        <p:tav tm="0">
                                          <p:val>
                                            <p:fltVal val="0"/>
                                          </p:val>
                                        </p:tav>
                                        <p:tav tm="100000">
                                          <p:val>
                                            <p:strVal val="#ppt_h"/>
                                          </p:val>
                                        </p:tav>
                                      </p:tavLst>
                                    </p:anim>
                                    <p:animEffect transition="in" filter="fade">
                                      <p:cBhvr>
                                        <p:cTn id="110" dur="500"/>
                                        <p:tgtEl>
                                          <p:spTgt spid="72"/>
                                        </p:tgtEl>
                                      </p:cBhvr>
                                    </p:animEffect>
                                  </p:childTnLst>
                                </p:cTn>
                              </p:par>
                            </p:childTnLst>
                          </p:cTn>
                        </p:par>
                        <p:par>
                          <p:cTn id="111" fill="hold">
                            <p:stCondLst>
                              <p:cond delay="5500"/>
                            </p:stCondLst>
                            <p:childTnLst>
                              <p:par>
                                <p:cTn id="112" presetID="53" presetClass="entr" presetSubtype="16" fill="hold" grpId="0" nodeType="afterEffect">
                                  <p:stCondLst>
                                    <p:cond delay="0"/>
                                  </p:stCondLst>
                                  <p:childTnLst>
                                    <p:set>
                                      <p:cBhvr>
                                        <p:cTn id="113" dur="1" fill="hold">
                                          <p:stCondLst>
                                            <p:cond delay="0"/>
                                          </p:stCondLst>
                                        </p:cTn>
                                        <p:tgtEl>
                                          <p:spTgt spid="73"/>
                                        </p:tgtEl>
                                        <p:attrNameLst>
                                          <p:attrName>style.visibility</p:attrName>
                                        </p:attrNameLst>
                                      </p:cBhvr>
                                      <p:to>
                                        <p:strVal val="visible"/>
                                      </p:to>
                                    </p:set>
                                    <p:anim calcmode="lin" valueType="num">
                                      <p:cBhvr>
                                        <p:cTn id="114" dur="500" fill="hold"/>
                                        <p:tgtEl>
                                          <p:spTgt spid="73"/>
                                        </p:tgtEl>
                                        <p:attrNameLst>
                                          <p:attrName>ppt_w</p:attrName>
                                        </p:attrNameLst>
                                      </p:cBhvr>
                                      <p:tavLst>
                                        <p:tav tm="0">
                                          <p:val>
                                            <p:fltVal val="0"/>
                                          </p:val>
                                        </p:tav>
                                        <p:tav tm="100000">
                                          <p:val>
                                            <p:strVal val="#ppt_w"/>
                                          </p:val>
                                        </p:tav>
                                      </p:tavLst>
                                    </p:anim>
                                    <p:anim calcmode="lin" valueType="num">
                                      <p:cBhvr>
                                        <p:cTn id="115" dur="500" fill="hold"/>
                                        <p:tgtEl>
                                          <p:spTgt spid="73"/>
                                        </p:tgtEl>
                                        <p:attrNameLst>
                                          <p:attrName>ppt_h</p:attrName>
                                        </p:attrNameLst>
                                      </p:cBhvr>
                                      <p:tavLst>
                                        <p:tav tm="0">
                                          <p:val>
                                            <p:fltVal val="0"/>
                                          </p:val>
                                        </p:tav>
                                        <p:tav tm="100000">
                                          <p:val>
                                            <p:strVal val="#ppt_h"/>
                                          </p:val>
                                        </p:tav>
                                      </p:tavLst>
                                    </p:anim>
                                    <p:animEffect transition="in" filter="fade">
                                      <p:cBhvr>
                                        <p:cTn id="116" dur="500"/>
                                        <p:tgtEl>
                                          <p:spTgt spid="73"/>
                                        </p:tgtEl>
                                      </p:cBhvr>
                                    </p:animEffect>
                                  </p:childTnLst>
                                </p:cTn>
                              </p:par>
                              <p:par>
                                <p:cTn id="117" presetID="32" presetClass="emph" presetSubtype="0" fill="hold" nodeType="withEffect">
                                  <p:stCondLst>
                                    <p:cond delay="1500"/>
                                  </p:stCondLst>
                                  <p:childTnLst>
                                    <p:animRot by="120000">
                                      <p:cBhvr>
                                        <p:cTn id="118" dur="100" fill="hold">
                                          <p:stCondLst>
                                            <p:cond delay="0"/>
                                          </p:stCondLst>
                                        </p:cTn>
                                        <p:tgtEl>
                                          <p:spTgt spid="52"/>
                                        </p:tgtEl>
                                        <p:attrNameLst>
                                          <p:attrName>r</p:attrName>
                                        </p:attrNameLst>
                                      </p:cBhvr>
                                    </p:animRot>
                                    <p:animRot by="-240000">
                                      <p:cBhvr>
                                        <p:cTn id="119" dur="200" fill="hold">
                                          <p:stCondLst>
                                            <p:cond delay="200"/>
                                          </p:stCondLst>
                                        </p:cTn>
                                        <p:tgtEl>
                                          <p:spTgt spid="52"/>
                                        </p:tgtEl>
                                        <p:attrNameLst>
                                          <p:attrName>r</p:attrName>
                                        </p:attrNameLst>
                                      </p:cBhvr>
                                    </p:animRot>
                                    <p:animRot by="240000">
                                      <p:cBhvr>
                                        <p:cTn id="120" dur="200" fill="hold">
                                          <p:stCondLst>
                                            <p:cond delay="400"/>
                                          </p:stCondLst>
                                        </p:cTn>
                                        <p:tgtEl>
                                          <p:spTgt spid="52"/>
                                        </p:tgtEl>
                                        <p:attrNameLst>
                                          <p:attrName>r</p:attrName>
                                        </p:attrNameLst>
                                      </p:cBhvr>
                                    </p:animRot>
                                    <p:animRot by="-240000">
                                      <p:cBhvr>
                                        <p:cTn id="121" dur="200" fill="hold">
                                          <p:stCondLst>
                                            <p:cond delay="600"/>
                                          </p:stCondLst>
                                        </p:cTn>
                                        <p:tgtEl>
                                          <p:spTgt spid="52"/>
                                        </p:tgtEl>
                                        <p:attrNameLst>
                                          <p:attrName>r</p:attrName>
                                        </p:attrNameLst>
                                      </p:cBhvr>
                                    </p:animRot>
                                    <p:animRot by="120000">
                                      <p:cBhvr>
                                        <p:cTn id="122" dur="200" fill="hold">
                                          <p:stCondLst>
                                            <p:cond delay="800"/>
                                          </p:stCondLst>
                                        </p:cTn>
                                        <p:tgtEl>
                                          <p:spTgt spid="52"/>
                                        </p:tgtEl>
                                        <p:attrNameLst>
                                          <p:attrName>r</p:attrName>
                                        </p:attrNameLst>
                                      </p:cBhvr>
                                    </p:animRot>
                                  </p:childTnLst>
                                </p:cTn>
                              </p:par>
                              <p:par>
                                <p:cTn id="123" presetID="32" presetClass="emph" presetSubtype="0" fill="hold" nodeType="withEffect">
                                  <p:stCondLst>
                                    <p:cond delay="1500"/>
                                  </p:stCondLst>
                                  <p:childTnLst>
                                    <p:animRot by="120000">
                                      <p:cBhvr>
                                        <p:cTn id="124" dur="100" fill="hold">
                                          <p:stCondLst>
                                            <p:cond delay="0"/>
                                          </p:stCondLst>
                                        </p:cTn>
                                        <p:tgtEl>
                                          <p:spTgt spid="55"/>
                                        </p:tgtEl>
                                        <p:attrNameLst>
                                          <p:attrName>r</p:attrName>
                                        </p:attrNameLst>
                                      </p:cBhvr>
                                    </p:animRot>
                                    <p:animRot by="-240000">
                                      <p:cBhvr>
                                        <p:cTn id="125" dur="200" fill="hold">
                                          <p:stCondLst>
                                            <p:cond delay="200"/>
                                          </p:stCondLst>
                                        </p:cTn>
                                        <p:tgtEl>
                                          <p:spTgt spid="55"/>
                                        </p:tgtEl>
                                        <p:attrNameLst>
                                          <p:attrName>r</p:attrName>
                                        </p:attrNameLst>
                                      </p:cBhvr>
                                    </p:animRot>
                                    <p:animRot by="240000">
                                      <p:cBhvr>
                                        <p:cTn id="126" dur="200" fill="hold">
                                          <p:stCondLst>
                                            <p:cond delay="400"/>
                                          </p:stCondLst>
                                        </p:cTn>
                                        <p:tgtEl>
                                          <p:spTgt spid="55"/>
                                        </p:tgtEl>
                                        <p:attrNameLst>
                                          <p:attrName>r</p:attrName>
                                        </p:attrNameLst>
                                      </p:cBhvr>
                                    </p:animRot>
                                    <p:animRot by="-240000">
                                      <p:cBhvr>
                                        <p:cTn id="127" dur="200" fill="hold">
                                          <p:stCondLst>
                                            <p:cond delay="600"/>
                                          </p:stCondLst>
                                        </p:cTn>
                                        <p:tgtEl>
                                          <p:spTgt spid="55"/>
                                        </p:tgtEl>
                                        <p:attrNameLst>
                                          <p:attrName>r</p:attrName>
                                        </p:attrNameLst>
                                      </p:cBhvr>
                                    </p:animRot>
                                    <p:animRot by="120000">
                                      <p:cBhvr>
                                        <p:cTn id="128" dur="200" fill="hold">
                                          <p:stCondLst>
                                            <p:cond delay="800"/>
                                          </p:stCondLst>
                                        </p:cTn>
                                        <p:tgtEl>
                                          <p:spTgt spid="55"/>
                                        </p:tgtEl>
                                        <p:attrNameLst>
                                          <p:attrName>r</p:attrName>
                                        </p:attrNameLst>
                                      </p:cBhvr>
                                    </p:animRot>
                                  </p:childTnLst>
                                </p:cTn>
                              </p:par>
                              <p:par>
                                <p:cTn id="129" presetID="32" presetClass="emph" presetSubtype="0" fill="hold" nodeType="withEffect">
                                  <p:stCondLst>
                                    <p:cond delay="1500"/>
                                  </p:stCondLst>
                                  <p:childTnLst>
                                    <p:animRot by="120000">
                                      <p:cBhvr>
                                        <p:cTn id="130" dur="100" fill="hold">
                                          <p:stCondLst>
                                            <p:cond delay="0"/>
                                          </p:stCondLst>
                                        </p:cTn>
                                        <p:tgtEl>
                                          <p:spTgt spid="58"/>
                                        </p:tgtEl>
                                        <p:attrNameLst>
                                          <p:attrName>r</p:attrName>
                                        </p:attrNameLst>
                                      </p:cBhvr>
                                    </p:animRot>
                                    <p:animRot by="-240000">
                                      <p:cBhvr>
                                        <p:cTn id="131" dur="200" fill="hold">
                                          <p:stCondLst>
                                            <p:cond delay="200"/>
                                          </p:stCondLst>
                                        </p:cTn>
                                        <p:tgtEl>
                                          <p:spTgt spid="58"/>
                                        </p:tgtEl>
                                        <p:attrNameLst>
                                          <p:attrName>r</p:attrName>
                                        </p:attrNameLst>
                                      </p:cBhvr>
                                    </p:animRot>
                                    <p:animRot by="240000">
                                      <p:cBhvr>
                                        <p:cTn id="132" dur="200" fill="hold">
                                          <p:stCondLst>
                                            <p:cond delay="400"/>
                                          </p:stCondLst>
                                        </p:cTn>
                                        <p:tgtEl>
                                          <p:spTgt spid="58"/>
                                        </p:tgtEl>
                                        <p:attrNameLst>
                                          <p:attrName>r</p:attrName>
                                        </p:attrNameLst>
                                      </p:cBhvr>
                                    </p:animRot>
                                    <p:animRot by="-240000">
                                      <p:cBhvr>
                                        <p:cTn id="133" dur="200" fill="hold">
                                          <p:stCondLst>
                                            <p:cond delay="600"/>
                                          </p:stCondLst>
                                        </p:cTn>
                                        <p:tgtEl>
                                          <p:spTgt spid="58"/>
                                        </p:tgtEl>
                                        <p:attrNameLst>
                                          <p:attrName>r</p:attrName>
                                        </p:attrNameLst>
                                      </p:cBhvr>
                                    </p:animRot>
                                    <p:animRot by="120000">
                                      <p:cBhvr>
                                        <p:cTn id="134" dur="200" fill="hold">
                                          <p:stCondLst>
                                            <p:cond delay="800"/>
                                          </p:stCondLst>
                                        </p:cTn>
                                        <p:tgtEl>
                                          <p:spTgt spid="58"/>
                                        </p:tgtEl>
                                        <p:attrNameLst>
                                          <p:attrName>r</p:attrName>
                                        </p:attrNameLst>
                                      </p:cBhvr>
                                    </p:animRot>
                                  </p:childTnLst>
                                </p:cTn>
                              </p:par>
                              <p:par>
                                <p:cTn id="135" presetID="32" presetClass="emph" presetSubtype="0" fill="hold" nodeType="withEffect">
                                  <p:stCondLst>
                                    <p:cond delay="1500"/>
                                  </p:stCondLst>
                                  <p:childTnLst>
                                    <p:animRot by="120000">
                                      <p:cBhvr>
                                        <p:cTn id="136" dur="100" fill="hold">
                                          <p:stCondLst>
                                            <p:cond delay="0"/>
                                          </p:stCondLst>
                                        </p:cTn>
                                        <p:tgtEl>
                                          <p:spTgt spid="61"/>
                                        </p:tgtEl>
                                        <p:attrNameLst>
                                          <p:attrName>r</p:attrName>
                                        </p:attrNameLst>
                                      </p:cBhvr>
                                    </p:animRot>
                                    <p:animRot by="-240000">
                                      <p:cBhvr>
                                        <p:cTn id="137" dur="200" fill="hold">
                                          <p:stCondLst>
                                            <p:cond delay="200"/>
                                          </p:stCondLst>
                                        </p:cTn>
                                        <p:tgtEl>
                                          <p:spTgt spid="61"/>
                                        </p:tgtEl>
                                        <p:attrNameLst>
                                          <p:attrName>r</p:attrName>
                                        </p:attrNameLst>
                                      </p:cBhvr>
                                    </p:animRot>
                                    <p:animRot by="240000">
                                      <p:cBhvr>
                                        <p:cTn id="138" dur="200" fill="hold">
                                          <p:stCondLst>
                                            <p:cond delay="400"/>
                                          </p:stCondLst>
                                        </p:cTn>
                                        <p:tgtEl>
                                          <p:spTgt spid="61"/>
                                        </p:tgtEl>
                                        <p:attrNameLst>
                                          <p:attrName>r</p:attrName>
                                        </p:attrNameLst>
                                      </p:cBhvr>
                                    </p:animRot>
                                    <p:animRot by="-240000">
                                      <p:cBhvr>
                                        <p:cTn id="139" dur="200" fill="hold">
                                          <p:stCondLst>
                                            <p:cond delay="600"/>
                                          </p:stCondLst>
                                        </p:cTn>
                                        <p:tgtEl>
                                          <p:spTgt spid="61"/>
                                        </p:tgtEl>
                                        <p:attrNameLst>
                                          <p:attrName>r</p:attrName>
                                        </p:attrNameLst>
                                      </p:cBhvr>
                                    </p:animRot>
                                    <p:animRot by="120000">
                                      <p:cBhvr>
                                        <p:cTn id="140" dur="200" fill="hold">
                                          <p:stCondLst>
                                            <p:cond delay="800"/>
                                          </p:stCondLst>
                                        </p:cTn>
                                        <p:tgtEl>
                                          <p:spTgt spid="61"/>
                                        </p:tgtEl>
                                        <p:attrNameLst>
                                          <p:attrName>r</p:attrName>
                                        </p:attrNameLst>
                                      </p:cBhvr>
                                    </p:animRot>
                                  </p:childTnLst>
                                </p:cTn>
                              </p:par>
                              <p:par>
                                <p:cTn id="141" presetID="32" presetClass="emph" presetSubtype="0" fill="hold" nodeType="withEffect">
                                  <p:stCondLst>
                                    <p:cond delay="1500"/>
                                  </p:stCondLst>
                                  <p:childTnLst>
                                    <p:animRot by="120000">
                                      <p:cBhvr>
                                        <p:cTn id="142" dur="100" fill="hold">
                                          <p:stCondLst>
                                            <p:cond delay="0"/>
                                          </p:stCondLst>
                                        </p:cTn>
                                        <p:tgtEl>
                                          <p:spTgt spid="64"/>
                                        </p:tgtEl>
                                        <p:attrNameLst>
                                          <p:attrName>r</p:attrName>
                                        </p:attrNameLst>
                                      </p:cBhvr>
                                    </p:animRot>
                                    <p:animRot by="-240000">
                                      <p:cBhvr>
                                        <p:cTn id="143" dur="200" fill="hold">
                                          <p:stCondLst>
                                            <p:cond delay="200"/>
                                          </p:stCondLst>
                                        </p:cTn>
                                        <p:tgtEl>
                                          <p:spTgt spid="64"/>
                                        </p:tgtEl>
                                        <p:attrNameLst>
                                          <p:attrName>r</p:attrName>
                                        </p:attrNameLst>
                                      </p:cBhvr>
                                    </p:animRot>
                                    <p:animRot by="240000">
                                      <p:cBhvr>
                                        <p:cTn id="144" dur="200" fill="hold">
                                          <p:stCondLst>
                                            <p:cond delay="400"/>
                                          </p:stCondLst>
                                        </p:cTn>
                                        <p:tgtEl>
                                          <p:spTgt spid="64"/>
                                        </p:tgtEl>
                                        <p:attrNameLst>
                                          <p:attrName>r</p:attrName>
                                        </p:attrNameLst>
                                      </p:cBhvr>
                                    </p:animRot>
                                    <p:animRot by="-240000">
                                      <p:cBhvr>
                                        <p:cTn id="145" dur="200" fill="hold">
                                          <p:stCondLst>
                                            <p:cond delay="600"/>
                                          </p:stCondLst>
                                        </p:cTn>
                                        <p:tgtEl>
                                          <p:spTgt spid="64"/>
                                        </p:tgtEl>
                                        <p:attrNameLst>
                                          <p:attrName>r</p:attrName>
                                        </p:attrNameLst>
                                      </p:cBhvr>
                                    </p:animRot>
                                    <p:animRot by="120000">
                                      <p:cBhvr>
                                        <p:cTn id="146" dur="200" fill="hold">
                                          <p:stCondLst>
                                            <p:cond delay="800"/>
                                          </p:stCondLst>
                                        </p:cTn>
                                        <p:tgtEl>
                                          <p:spTgt spid="64"/>
                                        </p:tgtEl>
                                        <p:attrNameLst>
                                          <p:attrName>r</p:attrName>
                                        </p:attrNameLst>
                                      </p:cBhvr>
                                    </p:animRot>
                                  </p:childTnLst>
                                </p:cTn>
                              </p:par>
                              <p:par>
                                <p:cTn id="147" presetID="32" presetClass="emph" presetSubtype="0" fill="hold" grpId="1" nodeType="withEffect">
                                  <p:stCondLst>
                                    <p:cond delay="1500"/>
                                  </p:stCondLst>
                                  <p:childTnLst>
                                    <p:animRot by="120000">
                                      <p:cBhvr>
                                        <p:cTn id="148" dur="100" fill="hold">
                                          <p:stCondLst>
                                            <p:cond delay="0"/>
                                          </p:stCondLst>
                                        </p:cTn>
                                        <p:tgtEl>
                                          <p:spTgt spid="67"/>
                                        </p:tgtEl>
                                        <p:attrNameLst>
                                          <p:attrName>r</p:attrName>
                                        </p:attrNameLst>
                                      </p:cBhvr>
                                    </p:animRot>
                                    <p:animRot by="-240000">
                                      <p:cBhvr>
                                        <p:cTn id="149" dur="200" fill="hold">
                                          <p:stCondLst>
                                            <p:cond delay="200"/>
                                          </p:stCondLst>
                                        </p:cTn>
                                        <p:tgtEl>
                                          <p:spTgt spid="67"/>
                                        </p:tgtEl>
                                        <p:attrNameLst>
                                          <p:attrName>r</p:attrName>
                                        </p:attrNameLst>
                                      </p:cBhvr>
                                    </p:animRot>
                                    <p:animRot by="240000">
                                      <p:cBhvr>
                                        <p:cTn id="150" dur="200" fill="hold">
                                          <p:stCondLst>
                                            <p:cond delay="400"/>
                                          </p:stCondLst>
                                        </p:cTn>
                                        <p:tgtEl>
                                          <p:spTgt spid="67"/>
                                        </p:tgtEl>
                                        <p:attrNameLst>
                                          <p:attrName>r</p:attrName>
                                        </p:attrNameLst>
                                      </p:cBhvr>
                                    </p:animRot>
                                    <p:animRot by="-240000">
                                      <p:cBhvr>
                                        <p:cTn id="151" dur="200" fill="hold">
                                          <p:stCondLst>
                                            <p:cond delay="600"/>
                                          </p:stCondLst>
                                        </p:cTn>
                                        <p:tgtEl>
                                          <p:spTgt spid="67"/>
                                        </p:tgtEl>
                                        <p:attrNameLst>
                                          <p:attrName>r</p:attrName>
                                        </p:attrNameLst>
                                      </p:cBhvr>
                                    </p:animRot>
                                    <p:animRot by="120000">
                                      <p:cBhvr>
                                        <p:cTn id="152" dur="200" fill="hold">
                                          <p:stCondLst>
                                            <p:cond delay="800"/>
                                          </p:stCondLst>
                                        </p:cTn>
                                        <p:tgtEl>
                                          <p:spTgt spid="67"/>
                                        </p:tgtEl>
                                        <p:attrNameLst>
                                          <p:attrName>r</p:attrName>
                                        </p:attrNameLst>
                                      </p:cBhvr>
                                    </p:animRot>
                                  </p:childTnLst>
                                </p:cTn>
                              </p:par>
                              <p:par>
                                <p:cTn id="153" presetID="32" presetClass="emph" presetSubtype="0" fill="hold" grpId="1" nodeType="withEffect">
                                  <p:stCondLst>
                                    <p:cond delay="1500"/>
                                  </p:stCondLst>
                                  <p:childTnLst>
                                    <p:animRot by="120000">
                                      <p:cBhvr>
                                        <p:cTn id="154" dur="100" fill="hold">
                                          <p:stCondLst>
                                            <p:cond delay="0"/>
                                          </p:stCondLst>
                                        </p:cTn>
                                        <p:tgtEl>
                                          <p:spTgt spid="68"/>
                                        </p:tgtEl>
                                        <p:attrNameLst>
                                          <p:attrName>r</p:attrName>
                                        </p:attrNameLst>
                                      </p:cBhvr>
                                    </p:animRot>
                                    <p:animRot by="-240000">
                                      <p:cBhvr>
                                        <p:cTn id="155" dur="200" fill="hold">
                                          <p:stCondLst>
                                            <p:cond delay="200"/>
                                          </p:stCondLst>
                                        </p:cTn>
                                        <p:tgtEl>
                                          <p:spTgt spid="68"/>
                                        </p:tgtEl>
                                        <p:attrNameLst>
                                          <p:attrName>r</p:attrName>
                                        </p:attrNameLst>
                                      </p:cBhvr>
                                    </p:animRot>
                                    <p:animRot by="240000">
                                      <p:cBhvr>
                                        <p:cTn id="156" dur="200" fill="hold">
                                          <p:stCondLst>
                                            <p:cond delay="400"/>
                                          </p:stCondLst>
                                        </p:cTn>
                                        <p:tgtEl>
                                          <p:spTgt spid="68"/>
                                        </p:tgtEl>
                                        <p:attrNameLst>
                                          <p:attrName>r</p:attrName>
                                        </p:attrNameLst>
                                      </p:cBhvr>
                                    </p:animRot>
                                    <p:animRot by="-240000">
                                      <p:cBhvr>
                                        <p:cTn id="157" dur="200" fill="hold">
                                          <p:stCondLst>
                                            <p:cond delay="600"/>
                                          </p:stCondLst>
                                        </p:cTn>
                                        <p:tgtEl>
                                          <p:spTgt spid="68"/>
                                        </p:tgtEl>
                                        <p:attrNameLst>
                                          <p:attrName>r</p:attrName>
                                        </p:attrNameLst>
                                      </p:cBhvr>
                                    </p:animRot>
                                    <p:animRot by="120000">
                                      <p:cBhvr>
                                        <p:cTn id="158" dur="200" fill="hold">
                                          <p:stCondLst>
                                            <p:cond delay="800"/>
                                          </p:stCondLst>
                                        </p:cTn>
                                        <p:tgtEl>
                                          <p:spTgt spid="68"/>
                                        </p:tgtEl>
                                        <p:attrNameLst>
                                          <p:attrName>r</p:attrName>
                                        </p:attrNameLst>
                                      </p:cBhvr>
                                    </p:animRot>
                                  </p:childTnLst>
                                </p:cTn>
                              </p:par>
                              <p:par>
                                <p:cTn id="159" presetID="32" presetClass="emph" presetSubtype="0" fill="hold" nodeType="withEffect">
                                  <p:stCondLst>
                                    <p:cond delay="1500"/>
                                  </p:stCondLst>
                                  <p:childTnLst>
                                    <p:animRot by="120000">
                                      <p:cBhvr>
                                        <p:cTn id="160" dur="100" fill="hold">
                                          <p:stCondLst>
                                            <p:cond delay="0"/>
                                          </p:stCondLst>
                                        </p:cTn>
                                        <p:tgtEl>
                                          <p:spTgt spid="69"/>
                                        </p:tgtEl>
                                        <p:attrNameLst>
                                          <p:attrName>r</p:attrName>
                                        </p:attrNameLst>
                                      </p:cBhvr>
                                    </p:animRot>
                                    <p:animRot by="-240000">
                                      <p:cBhvr>
                                        <p:cTn id="161" dur="200" fill="hold">
                                          <p:stCondLst>
                                            <p:cond delay="200"/>
                                          </p:stCondLst>
                                        </p:cTn>
                                        <p:tgtEl>
                                          <p:spTgt spid="69"/>
                                        </p:tgtEl>
                                        <p:attrNameLst>
                                          <p:attrName>r</p:attrName>
                                        </p:attrNameLst>
                                      </p:cBhvr>
                                    </p:animRot>
                                    <p:animRot by="240000">
                                      <p:cBhvr>
                                        <p:cTn id="162" dur="200" fill="hold">
                                          <p:stCondLst>
                                            <p:cond delay="400"/>
                                          </p:stCondLst>
                                        </p:cTn>
                                        <p:tgtEl>
                                          <p:spTgt spid="69"/>
                                        </p:tgtEl>
                                        <p:attrNameLst>
                                          <p:attrName>r</p:attrName>
                                        </p:attrNameLst>
                                      </p:cBhvr>
                                    </p:animRot>
                                    <p:animRot by="-240000">
                                      <p:cBhvr>
                                        <p:cTn id="163" dur="200" fill="hold">
                                          <p:stCondLst>
                                            <p:cond delay="600"/>
                                          </p:stCondLst>
                                        </p:cTn>
                                        <p:tgtEl>
                                          <p:spTgt spid="69"/>
                                        </p:tgtEl>
                                        <p:attrNameLst>
                                          <p:attrName>r</p:attrName>
                                        </p:attrNameLst>
                                      </p:cBhvr>
                                    </p:animRot>
                                    <p:animRot by="120000">
                                      <p:cBhvr>
                                        <p:cTn id="164" dur="200" fill="hold">
                                          <p:stCondLst>
                                            <p:cond delay="800"/>
                                          </p:stCondLst>
                                        </p:cTn>
                                        <p:tgtEl>
                                          <p:spTgt spid="69"/>
                                        </p:tgtEl>
                                        <p:attrNameLst>
                                          <p:attrName>r</p:attrName>
                                        </p:attrNameLst>
                                      </p:cBhvr>
                                    </p:animRot>
                                  </p:childTnLst>
                                </p:cTn>
                              </p:par>
                              <p:par>
                                <p:cTn id="165" presetID="32" presetClass="emph" presetSubtype="0" fill="hold" grpId="1" nodeType="withEffect">
                                  <p:stCondLst>
                                    <p:cond delay="1500"/>
                                  </p:stCondLst>
                                  <p:childTnLst>
                                    <p:animRot by="120000">
                                      <p:cBhvr>
                                        <p:cTn id="166" dur="100" fill="hold">
                                          <p:stCondLst>
                                            <p:cond delay="0"/>
                                          </p:stCondLst>
                                        </p:cTn>
                                        <p:tgtEl>
                                          <p:spTgt spid="72"/>
                                        </p:tgtEl>
                                        <p:attrNameLst>
                                          <p:attrName>r</p:attrName>
                                        </p:attrNameLst>
                                      </p:cBhvr>
                                    </p:animRot>
                                    <p:animRot by="-240000">
                                      <p:cBhvr>
                                        <p:cTn id="167" dur="200" fill="hold">
                                          <p:stCondLst>
                                            <p:cond delay="200"/>
                                          </p:stCondLst>
                                        </p:cTn>
                                        <p:tgtEl>
                                          <p:spTgt spid="72"/>
                                        </p:tgtEl>
                                        <p:attrNameLst>
                                          <p:attrName>r</p:attrName>
                                        </p:attrNameLst>
                                      </p:cBhvr>
                                    </p:animRot>
                                    <p:animRot by="240000">
                                      <p:cBhvr>
                                        <p:cTn id="168" dur="200" fill="hold">
                                          <p:stCondLst>
                                            <p:cond delay="400"/>
                                          </p:stCondLst>
                                        </p:cTn>
                                        <p:tgtEl>
                                          <p:spTgt spid="72"/>
                                        </p:tgtEl>
                                        <p:attrNameLst>
                                          <p:attrName>r</p:attrName>
                                        </p:attrNameLst>
                                      </p:cBhvr>
                                    </p:animRot>
                                    <p:animRot by="-240000">
                                      <p:cBhvr>
                                        <p:cTn id="169" dur="200" fill="hold">
                                          <p:stCondLst>
                                            <p:cond delay="600"/>
                                          </p:stCondLst>
                                        </p:cTn>
                                        <p:tgtEl>
                                          <p:spTgt spid="72"/>
                                        </p:tgtEl>
                                        <p:attrNameLst>
                                          <p:attrName>r</p:attrName>
                                        </p:attrNameLst>
                                      </p:cBhvr>
                                    </p:animRot>
                                    <p:animRot by="120000">
                                      <p:cBhvr>
                                        <p:cTn id="170" dur="200" fill="hold">
                                          <p:stCondLst>
                                            <p:cond delay="800"/>
                                          </p:stCondLst>
                                        </p:cTn>
                                        <p:tgtEl>
                                          <p:spTgt spid="72"/>
                                        </p:tgtEl>
                                        <p:attrNameLst>
                                          <p:attrName>r</p:attrName>
                                        </p:attrNameLst>
                                      </p:cBhvr>
                                    </p:animRot>
                                  </p:childTnLst>
                                </p:cTn>
                              </p:par>
                              <p:par>
                                <p:cTn id="171" presetID="32" presetClass="emph" presetSubtype="0" fill="hold" grpId="1" nodeType="withEffect">
                                  <p:stCondLst>
                                    <p:cond delay="1500"/>
                                  </p:stCondLst>
                                  <p:childTnLst>
                                    <p:animRot by="120000">
                                      <p:cBhvr>
                                        <p:cTn id="172" dur="100" fill="hold">
                                          <p:stCondLst>
                                            <p:cond delay="0"/>
                                          </p:stCondLst>
                                        </p:cTn>
                                        <p:tgtEl>
                                          <p:spTgt spid="73"/>
                                        </p:tgtEl>
                                        <p:attrNameLst>
                                          <p:attrName>r</p:attrName>
                                        </p:attrNameLst>
                                      </p:cBhvr>
                                    </p:animRot>
                                    <p:animRot by="-240000">
                                      <p:cBhvr>
                                        <p:cTn id="173" dur="200" fill="hold">
                                          <p:stCondLst>
                                            <p:cond delay="200"/>
                                          </p:stCondLst>
                                        </p:cTn>
                                        <p:tgtEl>
                                          <p:spTgt spid="73"/>
                                        </p:tgtEl>
                                        <p:attrNameLst>
                                          <p:attrName>r</p:attrName>
                                        </p:attrNameLst>
                                      </p:cBhvr>
                                    </p:animRot>
                                    <p:animRot by="240000">
                                      <p:cBhvr>
                                        <p:cTn id="174" dur="200" fill="hold">
                                          <p:stCondLst>
                                            <p:cond delay="400"/>
                                          </p:stCondLst>
                                        </p:cTn>
                                        <p:tgtEl>
                                          <p:spTgt spid="73"/>
                                        </p:tgtEl>
                                        <p:attrNameLst>
                                          <p:attrName>r</p:attrName>
                                        </p:attrNameLst>
                                      </p:cBhvr>
                                    </p:animRot>
                                    <p:animRot by="-240000">
                                      <p:cBhvr>
                                        <p:cTn id="175" dur="200" fill="hold">
                                          <p:stCondLst>
                                            <p:cond delay="600"/>
                                          </p:stCondLst>
                                        </p:cTn>
                                        <p:tgtEl>
                                          <p:spTgt spid="73"/>
                                        </p:tgtEl>
                                        <p:attrNameLst>
                                          <p:attrName>r</p:attrName>
                                        </p:attrNameLst>
                                      </p:cBhvr>
                                    </p:animRot>
                                    <p:animRot by="120000">
                                      <p:cBhvr>
                                        <p:cTn id="176" dur="200" fill="hold">
                                          <p:stCondLst>
                                            <p:cond delay="800"/>
                                          </p:stCondLst>
                                        </p:cTn>
                                        <p:tgtEl>
                                          <p:spTgt spid="73"/>
                                        </p:tgtEl>
                                        <p:attrNameLst>
                                          <p:attrName>r</p:attrName>
                                        </p:attrNameLst>
                                      </p:cBhvr>
                                    </p:animRot>
                                  </p:childTnLst>
                                </p:cTn>
                              </p:par>
                              <p:par>
                                <p:cTn id="177" presetID="53" presetClass="entr" presetSubtype="16" fill="hold" grpId="0" nodeType="withEffect">
                                  <p:stCondLst>
                                    <p:cond delay="1000"/>
                                  </p:stCondLst>
                                  <p:childTnLst>
                                    <p:set>
                                      <p:cBhvr>
                                        <p:cTn id="178" dur="1" fill="hold">
                                          <p:stCondLst>
                                            <p:cond delay="0"/>
                                          </p:stCondLst>
                                        </p:cTn>
                                        <p:tgtEl>
                                          <p:spTgt spid="74"/>
                                        </p:tgtEl>
                                        <p:attrNameLst>
                                          <p:attrName>style.visibility</p:attrName>
                                        </p:attrNameLst>
                                      </p:cBhvr>
                                      <p:to>
                                        <p:strVal val="visible"/>
                                      </p:to>
                                    </p:set>
                                    <p:anim calcmode="lin" valueType="num">
                                      <p:cBhvr>
                                        <p:cTn id="179" dur="500" fill="hold"/>
                                        <p:tgtEl>
                                          <p:spTgt spid="74"/>
                                        </p:tgtEl>
                                        <p:attrNameLst>
                                          <p:attrName>ppt_w</p:attrName>
                                        </p:attrNameLst>
                                      </p:cBhvr>
                                      <p:tavLst>
                                        <p:tav tm="0">
                                          <p:val>
                                            <p:fltVal val="0"/>
                                          </p:val>
                                        </p:tav>
                                        <p:tav tm="100000">
                                          <p:val>
                                            <p:strVal val="#ppt_w"/>
                                          </p:val>
                                        </p:tav>
                                      </p:tavLst>
                                    </p:anim>
                                    <p:anim calcmode="lin" valueType="num">
                                      <p:cBhvr>
                                        <p:cTn id="180" dur="500" fill="hold"/>
                                        <p:tgtEl>
                                          <p:spTgt spid="74"/>
                                        </p:tgtEl>
                                        <p:attrNameLst>
                                          <p:attrName>ppt_h</p:attrName>
                                        </p:attrNameLst>
                                      </p:cBhvr>
                                      <p:tavLst>
                                        <p:tav tm="0">
                                          <p:val>
                                            <p:fltVal val="0"/>
                                          </p:val>
                                        </p:tav>
                                        <p:tav tm="100000">
                                          <p:val>
                                            <p:strVal val="#ppt_h"/>
                                          </p:val>
                                        </p:tav>
                                      </p:tavLst>
                                    </p:anim>
                                    <p:animEffect transition="in" filter="fade">
                                      <p:cBhvr>
                                        <p:cTn id="181" dur="500"/>
                                        <p:tgtEl>
                                          <p:spTgt spid="74"/>
                                        </p:tgtEl>
                                      </p:cBhvr>
                                    </p:animEffect>
                                  </p:childTnLst>
                                </p:cTn>
                              </p:par>
                              <p:par>
                                <p:cTn id="182" presetID="53" presetClass="entr" presetSubtype="16" fill="hold" grpId="0" nodeType="withEffect">
                                  <p:stCondLst>
                                    <p:cond delay="10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fltVal val="0"/>
                                          </p:val>
                                        </p:tav>
                                        <p:tav tm="100000">
                                          <p:val>
                                            <p:strVal val="#ppt_w"/>
                                          </p:val>
                                        </p:tav>
                                      </p:tavLst>
                                    </p:anim>
                                    <p:anim calcmode="lin" valueType="num">
                                      <p:cBhvr>
                                        <p:cTn id="185" dur="500" fill="hold"/>
                                        <p:tgtEl>
                                          <p:spTgt spid="75"/>
                                        </p:tgtEl>
                                        <p:attrNameLst>
                                          <p:attrName>ppt_h</p:attrName>
                                        </p:attrNameLst>
                                      </p:cBhvr>
                                      <p:tavLst>
                                        <p:tav tm="0">
                                          <p:val>
                                            <p:fltVal val="0"/>
                                          </p:val>
                                        </p:tav>
                                        <p:tav tm="100000">
                                          <p:val>
                                            <p:strVal val="#ppt_h"/>
                                          </p:val>
                                        </p:tav>
                                      </p:tavLst>
                                    </p:anim>
                                    <p:animEffect transition="in" filter="fade">
                                      <p:cBhvr>
                                        <p:cTn id="186" dur="500"/>
                                        <p:tgtEl>
                                          <p:spTgt spid="75"/>
                                        </p:tgtEl>
                                      </p:cBhvr>
                                    </p:animEffect>
                                  </p:childTnLst>
                                </p:cTn>
                              </p:par>
                              <p:par>
                                <p:cTn id="187" presetID="53" presetClass="entr" presetSubtype="16" fill="hold" grpId="0" nodeType="withEffect">
                                  <p:stCondLst>
                                    <p:cond delay="1000"/>
                                  </p:stCondLst>
                                  <p:childTnLst>
                                    <p:set>
                                      <p:cBhvr>
                                        <p:cTn id="188" dur="1" fill="hold">
                                          <p:stCondLst>
                                            <p:cond delay="0"/>
                                          </p:stCondLst>
                                        </p:cTn>
                                        <p:tgtEl>
                                          <p:spTgt spid="76"/>
                                        </p:tgtEl>
                                        <p:attrNameLst>
                                          <p:attrName>style.visibility</p:attrName>
                                        </p:attrNameLst>
                                      </p:cBhvr>
                                      <p:to>
                                        <p:strVal val="visible"/>
                                      </p:to>
                                    </p:set>
                                    <p:anim calcmode="lin" valueType="num">
                                      <p:cBhvr>
                                        <p:cTn id="189" dur="500" fill="hold"/>
                                        <p:tgtEl>
                                          <p:spTgt spid="76"/>
                                        </p:tgtEl>
                                        <p:attrNameLst>
                                          <p:attrName>ppt_w</p:attrName>
                                        </p:attrNameLst>
                                      </p:cBhvr>
                                      <p:tavLst>
                                        <p:tav tm="0">
                                          <p:val>
                                            <p:fltVal val="0"/>
                                          </p:val>
                                        </p:tav>
                                        <p:tav tm="100000">
                                          <p:val>
                                            <p:strVal val="#ppt_w"/>
                                          </p:val>
                                        </p:tav>
                                      </p:tavLst>
                                    </p:anim>
                                    <p:anim calcmode="lin" valueType="num">
                                      <p:cBhvr>
                                        <p:cTn id="190" dur="500" fill="hold"/>
                                        <p:tgtEl>
                                          <p:spTgt spid="76"/>
                                        </p:tgtEl>
                                        <p:attrNameLst>
                                          <p:attrName>ppt_h</p:attrName>
                                        </p:attrNameLst>
                                      </p:cBhvr>
                                      <p:tavLst>
                                        <p:tav tm="0">
                                          <p:val>
                                            <p:fltVal val="0"/>
                                          </p:val>
                                        </p:tav>
                                        <p:tav tm="100000">
                                          <p:val>
                                            <p:strVal val="#ppt_h"/>
                                          </p:val>
                                        </p:tav>
                                      </p:tavLst>
                                    </p:anim>
                                    <p:animEffect transition="in" filter="fade">
                                      <p:cBhvr>
                                        <p:cTn id="191" dur="500"/>
                                        <p:tgtEl>
                                          <p:spTgt spid="76"/>
                                        </p:tgtEl>
                                      </p:cBhvr>
                                    </p:animEffect>
                                  </p:childTnLst>
                                </p:cTn>
                              </p:par>
                              <p:par>
                                <p:cTn id="192" presetID="53" presetClass="entr" presetSubtype="16" fill="hold" grpId="0" nodeType="withEffect">
                                  <p:stCondLst>
                                    <p:cond delay="1000"/>
                                  </p:stCondLst>
                                  <p:childTnLst>
                                    <p:set>
                                      <p:cBhvr>
                                        <p:cTn id="193" dur="1" fill="hold">
                                          <p:stCondLst>
                                            <p:cond delay="0"/>
                                          </p:stCondLst>
                                        </p:cTn>
                                        <p:tgtEl>
                                          <p:spTgt spid="77"/>
                                        </p:tgtEl>
                                        <p:attrNameLst>
                                          <p:attrName>style.visibility</p:attrName>
                                        </p:attrNameLst>
                                      </p:cBhvr>
                                      <p:to>
                                        <p:strVal val="visible"/>
                                      </p:to>
                                    </p:set>
                                    <p:anim calcmode="lin" valueType="num">
                                      <p:cBhvr>
                                        <p:cTn id="194" dur="500" fill="hold"/>
                                        <p:tgtEl>
                                          <p:spTgt spid="77"/>
                                        </p:tgtEl>
                                        <p:attrNameLst>
                                          <p:attrName>ppt_w</p:attrName>
                                        </p:attrNameLst>
                                      </p:cBhvr>
                                      <p:tavLst>
                                        <p:tav tm="0">
                                          <p:val>
                                            <p:fltVal val="0"/>
                                          </p:val>
                                        </p:tav>
                                        <p:tav tm="100000">
                                          <p:val>
                                            <p:strVal val="#ppt_w"/>
                                          </p:val>
                                        </p:tav>
                                      </p:tavLst>
                                    </p:anim>
                                    <p:anim calcmode="lin" valueType="num">
                                      <p:cBhvr>
                                        <p:cTn id="195" dur="500" fill="hold"/>
                                        <p:tgtEl>
                                          <p:spTgt spid="77"/>
                                        </p:tgtEl>
                                        <p:attrNameLst>
                                          <p:attrName>ppt_h</p:attrName>
                                        </p:attrNameLst>
                                      </p:cBhvr>
                                      <p:tavLst>
                                        <p:tav tm="0">
                                          <p:val>
                                            <p:fltVal val="0"/>
                                          </p:val>
                                        </p:tav>
                                        <p:tav tm="100000">
                                          <p:val>
                                            <p:strVal val="#ppt_h"/>
                                          </p:val>
                                        </p:tav>
                                      </p:tavLst>
                                    </p:anim>
                                    <p:animEffect transition="in" filter="fade">
                                      <p:cBhvr>
                                        <p:cTn id="196" dur="500"/>
                                        <p:tgtEl>
                                          <p:spTgt spid="77"/>
                                        </p:tgtEl>
                                      </p:cBhvr>
                                    </p:animEffect>
                                  </p:childTnLst>
                                </p:cTn>
                              </p:par>
                              <p:par>
                                <p:cTn id="197" presetID="53" presetClass="entr" presetSubtype="16" fill="hold" grpId="0" nodeType="withEffect">
                                  <p:stCondLst>
                                    <p:cond delay="1000"/>
                                  </p:stCondLst>
                                  <p:childTnLst>
                                    <p:set>
                                      <p:cBhvr>
                                        <p:cTn id="198" dur="1" fill="hold">
                                          <p:stCondLst>
                                            <p:cond delay="0"/>
                                          </p:stCondLst>
                                        </p:cTn>
                                        <p:tgtEl>
                                          <p:spTgt spid="78"/>
                                        </p:tgtEl>
                                        <p:attrNameLst>
                                          <p:attrName>style.visibility</p:attrName>
                                        </p:attrNameLst>
                                      </p:cBhvr>
                                      <p:to>
                                        <p:strVal val="visible"/>
                                      </p:to>
                                    </p:set>
                                    <p:anim calcmode="lin" valueType="num">
                                      <p:cBhvr>
                                        <p:cTn id="199" dur="500" fill="hold"/>
                                        <p:tgtEl>
                                          <p:spTgt spid="78"/>
                                        </p:tgtEl>
                                        <p:attrNameLst>
                                          <p:attrName>ppt_w</p:attrName>
                                        </p:attrNameLst>
                                      </p:cBhvr>
                                      <p:tavLst>
                                        <p:tav tm="0">
                                          <p:val>
                                            <p:fltVal val="0"/>
                                          </p:val>
                                        </p:tav>
                                        <p:tav tm="100000">
                                          <p:val>
                                            <p:strVal val="#ppt_w"/>
                                          </p:val>
                                        </p:tav>
                                      </p:tavLst>
                                    </p:anim>
                                    <p:anim calcmode="lin" valueType="num">
                                      <p:cBhvr>
                                        <p:cTn id="200" dur="500" fill="hold"/>
                                        <p:tgtEl>
                                          <p:spTgt spid="78"/>
                                        </p:tgtEl>
                                        <p:attrNameLst>
                                          <p:attrName>ppt_h</p:attrName>
                                        </p:attrNameLst>
                                      </p:cBhvr>
                                      <p:tavLst>
                                        <p:tav tm="0">
                                          <p:val>
                                            <p:fltVal val="0"/>
                                          </p:val>
                                        </p:tav>
                                        <p:tav tm="100000">
                                          <p:val>
                                            <p:strVal val="#ppt_h"/>
                                          </p:val>
                                        </p:tav>
                                      </p:tavLst>
                                    </p:anim>
                                    <p:animEffect transition="in" filter="fade">
                                      <p:cBhvr>
                                        <p:cTn id="201" dur="500"/>
                                        <p:tgtEl>
                                          <p:spTgt spid="78"/>
                                        </p:tgtEl>
                                      </p:cBhvr>
                                    </p:animEffect>
                                  </p:childTnLst>
                                </p:cTn>
                              </p:par>
                              <p:par>
                                <p:cTn id="202" presetID="53" presetClass="entr" presetSubtype="16" fill="hold" grpId="0" nodeType="withEffect">
                                  <p:stCondLst>
                                    <p:cond delay="1000"/>
                                  </p:stCondLst>
                                  <p:childTnLst>
                                    <p:set>
                                      <p:cBhvr>
                                        <p:cTn id="203" dur="1" fill="hold">
                                          <p:stCondLst>
                                            <p:cond delay="0"/>
                                          </p:stCondLst>
                                        </p:cTn>
                                        <p:tgtEl>
                                          <p:spTgt spid="79"/>
                                        </p:tgtEl>
                                        <p:attrNameLst>
                                          <p:attrName>style.visibility</p:attrName>
                                        </p:attrNameLst>
                                      </p:cBhvr>
                                      <p:to>
                                        <p:strVal val="visible"/>
                                      </p:to>
                                    </p:set>
                                    <p:anim calcmode="lin" valueType="num">
                                      <p:cBhvr>
                                        <p:cTn id="204" dur="500" fill="hold"/>
                                        <p:tgtEl>
                                          <p:spTgt spid="79"/>
                                        </p:tgtEl>
                                        <p:attrNameLst>
                                          <p:attrName>ppt_w</p:attrName>
                                        </p:attrNameLst>
                                      </p:cBhvr>
                                      <p:tavLst>
                                        <p:tav tm="0">
                                          <p:val>
                                            <p:fltVal val="0"/>
                                          </p:val>
                                        </p:tav>
                                        <p:tav tm="100000">
                                          <p:val>
                                            <p:strVal val="#ppt_w"/>
                                          </p:val>
                                        </p:tav>
                                      </p:tavLst>
                                    </p:anim>
                                    <p:anim calcmode="lin" valueType="num">
                                      <p:cBhvr>
                                        <p:cTn id="205" dur="500" fill="hold"/>
                                        <p:tgtEl>
                                          <p:spTgt spid="79"/>
                                        </p:tgtEl>
                                        <p:attrNameLst>
                                          <p:attrName>ppt_h</p:attrName>
                                        </p:attrNameLst>
                                      </p:cBhvr>
                                      <p:tavLst>
                                        <p:tav tm="0">
                                          <p:val>
                                            <p:fltVal val="0"/>
                                          </p:val>
                                        </p:tav>
                                        <p:tav tm="100000">
                                          <p:val>
                                            <p:strVal val="#ppt_h"/>
                                          </p:val>
                                        </p:tav>
                                      </p:tavLst>
                                    </p:anim>
                                    <p:animEffect transition="in" filter="fade">
                                      <p:cBhvr>
                                        <p:cTn id="206" dur="500"/>
                                        <p:tgtEl>
                                          <p:spTgt spid="79"/>
                                        </p:tgtEl>
                                      </p:cBhvr>
                                    </p:animEffect>
                                  </p:childTnLst>
                                </p:cTn>
                              </p:par>
                              <p:par>
                                <p:cTn id="207" presetID="53" presetClass="entr" presetSubtype="16" fill="hold" grpId="0" nodeType="withEffect">
                                  <p:stCondLst>
                                    <p:cond delay="1000"/>
                                  </p:stCondLst>
                                  <p:childTnLst>
                                    <p:set>
                                      <p:cBhvr>
                                        <p:cTn id="208" dur="1" fill="hold">
                                          <p:stCondLst>
                                            <p:cond delay="0"/>
                                          </p:stCondLst>
                                        </p:cTn>
                                        <p:tgtEl>
                                          <p:spTgt spid="80"/>
                                        </p:tgtEl>
                                        <p:attrNameLst>
                                          <p:attrName>style.visibility</p:attrName>
                                        </p:attrNameLst>
                                      </p:cBhvr>
                                      <p:to>
                                        <p:strVal val="visible"/>
                                      </p:to>
                                    </p:set>
                                    <p:anim calcmode="lin" valueType="num">
                                      <p:cBhvr>
                                        <p:cTn id="209" dur="500" fill="hold"/>
                                        <p:tgtEl>
                                          <p:spTgt spid="80"/>
                                        </p:tgtEl>
                                        <p:attrNameLst>
                                          <p:attrName>ppt_w</p:attrName>
                                        </p:attrNameLst>
                                      </p:cBhvr>
                                      <p:tavLst>
                                        <p:tav tm="0">
                                          <p:val>
                                            <p:fltVal val="0"/>
                                          </p:val>
                                        </p:tav>
                                        <p:tav tm="100000">
                                          <p:val>
                                            <p:strVal val="#ppt_w"/>
                                          </p:val>
                                        </p:tav>
                                      </p:tavLst>
                                    </p:anim>
                                    <p:anim calcmode="lin" valueType="num">
                                      <p:cBhvr>
                                        <p:cTn id="210" dur="500" fill="hold"/>
                                        <p:tgtEl>
                                          <p:spTgt spid="80"/>
                                        </p:tgtEl>
                                        <p:attrNameLst>
                                          <p:attrName>ppt_h</p:attrName>
                                        </p:attrNameLst>
                                      </p:cBhvr>
                                      <p:tavLst>
                                        <p:tav tm="0">
                                          <p:val>
                                            <p:fltVal val="0"/>
                                          </p:val>
                                        </p:tav>
                                        <p:tav tm="100000">
                                          <p:val>
                                            <p:strVal val="#ppt_h"/>
                                          </p:val>
                                        </p:tav>
                                      </p:tavLst>
                                    </p:anim>
                                    <p:animEffect transition="in" filter="fade">
                                      <p:cBhvr>
                                        <p:cTn id="211" dur="500"/>
                                        <p:tgtEl>
                                          <p:spTgt spid="80"/>
                                        </p:tgtEl>
                                      </p:cBhvr>
                                    </p:animEffect>
                                  </p:childTnLst>
                                </p:cTn>
                              </p:par>
                              <p:par>
                                <p:cTn id="212" presetID="53" presetClass="entr" presetSubtype="16" fill="hold" grpId="0" nodeType="withEffect">
                                  <p:stCondLst>
                                    <p:cond delay="1000"/>
                                  </p:stCondLst>
                                  <p:childTnLst>
                                    <p:set>
                                      <p:cBhvr>
                                        <p:cTn id="213" dur="1" fill="hold">
                                          <p:stCondLst>
                                            <p:cond delay="0"/>
                                          </p:stCondLst>
                                        </p:cTn>
                                        <p:tgtEl>
                                          <p:spTgt spid="81"/>
                                        </p:tgtEl>
                                        <p:attrNameLst>
                                          <p:attrName>style.visibility</p:attrName>
                                        </p:attrNameLst>
                                      </p:cBhvr>
                                      <p:to>
                                        <p:strVal val="visible"/>
                                      </p:to>
                                    </p:set>
                                    <p:anim calcmode="lin" valueType="num">
                                      <p:cBhvr>
                                        <p:cTn id="214" dur="500" fill="hold"/>
                                        <p:tgtEl>
                                          <p:spTgt spid="81"/>
                                        </p:tgtEl>
                                        <p:attrNameLst>
                                          <p:attrName>ppt_w</p:attrName>
                                        </p:attrNameLst>
                                      </p:cBhvr>
                                      <p:tavLst>
                                        <p:tav tm="0">
                                          <p:val>
                                            <p:fltVal val="0"/>
                                          </p:val>
                                        </p:tav>
                                        <p:tav tm="100000">
                                          <p:val>
                                            <p:strVal val="#ppt_w"/>
                                          </p:val>
                                        </p:tav>
                                      </p:tavLst>
                                    </p:anim>
                                    <p:anim calcmode="lin" valueType="num">
                                      <p:cBhvr>
                                        <p:cTn id="215" dur="500" fill="hold"/>
                                        <p:tgtEl>
                                          <p:spTgt spid="81"/>
                                        </p:tgtEl>
                                        <p:attrNameLst>
                                          <p:attrName>ppt_h</p:attrName>
                                        </p:attrNameLst>
                                      </p:cBhvr>
                                      <p:tavLst>
                                        <p:tav tm="0">
                                          <p:val>
                                            <p:fltVal val="0"/>
                                          </p:val>
                                        </p:tav>
                                        <p:tav tm="100000">
                                          <p:val>
                                            <p:strVal val="#ppt_h"/>
                                          </p:val>
                                        </p:tav>
                                      </p:tavLst>
                                    </p:anim>
                                    <p:animEffect transition="in" filter="fade">
                                      <p:cBhvr>
                                        <p:cTn id="216" dur="500"/>
                                        <p:tgtEl>
                                          <p:spTgt spid="81"/>
                                        </p:tgtEl>
                                      </p:cBhvr>
                                    </p:animEffect>
                                  </p:childTnLst>
                                </p:cTn>
                              </p:par>
                              <p:par>
                                <p:cTn id="217" presetID="53" presetClass="entr" presetSubtype="16" fill="hold" grpId="0" nodeType="withEffect">
                                  <p:stCondLst>
                                    <p:cond delay="1000"/>
                                  </p:stCondLst>
                                  <p:childTnLst>
                                    <p:set>
                                      <p:cBhvr>
                                        <p:cTn id="218" dur="1" fill="hold">
                                          <p:stCondLst>
                                            <p:cond delay="0"/>
                                          </p:stCondLst>
                                        </p:cTn>
                                        <p:tgtEl>
                                          <p:spTgt spid="82"/>
                                        </p:tgtEl>
                                        <p:attrNameLst>
                                          <p:attrName>style.visibility</p:attrName>
                                        </p:attrNameLst>
                                      </p:cBhvr>
                                      <p:to>
                                        <p:strVal val="visible"/>
                                      </p:to>
                                    </p:set>
                                    <p:anim calcmode="lin" valueType="num">
                                      <p:cBhvr>
                                        <p:cTn id="219" dur="500" fill="hold"/>
                                        <p:tgtEl>
                                          <p:spTgt spid="82"/>
                                        </p:tgtEl>
                                        <p:attrNameLst>
                                          <p:attrName>ppt_w</p:attrName>
                                        </p:attrNameLst>
                                      </p:cBhvr>
                                      <p:tavLst>
                                        <p:tav tm="0">
                                          <p:val>
                                            <p:fltVal val="0"/>
                                          </p:val>
                                        </p:tav>
                                        <p:tav tm="100000">
                                          <p:val>
                                            <p:strVal val="#ppt_w"/>
                                          </p:val>
                                        </p:tav>
                                      </p:tavLst>
                                    </p:anim>
                                    <p:anim calcmode="lin" valueType="num">
                                      <p:cBhvr>
                                        <p:cTn id="220" dur="500" fill="hold"/>
                                        <p:tgtEl>
                                          <p:spTgt spid="82"/>
                                        </p:tgtEl>
                                        <p:attrNameLst>
                                          <p:attrName>ppt_h</p:attrName>
                                        </p:attrNameLst>
                                      </p:cBhvr>
                                      <p:tavLst>
                                        <p:tav tm="0">
                                          <p:val>
                                            <p:fltVal val="0"/>
                                          </p:val>
                                        </p:tav>
                                        <p:tav tm="100000">
                                          <p:val>
                                            <p:strVal val="#ppt_h"/>
                                          </p:val>
                                        </p:tav>
                                      </p:tavLst>
                                    </p:anim>
                                    <p:animEffect transition="in" filter="fade">
                                      <p:cBhvr>
                                        <p:cTn id="221" dur="500"/>
                                        <p:tgtEl>
                                          <p:spTgt spid="82"/>
                                        </p:tgtEl>
                                      </p:cBhvr>
                                    </p:animEffect>
                                  </p:childTnLst>
                                </p:cTn>
                              </p:par>
                              <p:par>
                                <p:cTn id="222" presetID="53" presetClass="entr" presetSubtype="16" fill="hold" grpId="0" nodeType="withEffect">
                                  <p:stCondLst>
                                    <p:cond delay="1000"/>
                                  </p:stCondLst>
                                  <p:childTnLst>
                                    <p:set>
                                      <p:cBhvr>
                                        <p:cTn id="223" dur="1" fill="hold">
                                          <p:stCondLst>
                                            <p:cond delay="0"/>
                                          </p:stCondLst>
                                        </p:cTn>
                                        <p:tgtEl>
                                          <p:spTgt spid="83"/>
                                        </p:tgtEl>
                                        <p:attrNameLst>
                                          <p:attrName>style.visibility</p:attrName>
                                        </p:attrNameLst>
                                      </p:cBhvr>
                                      <p:to>
                                        <p:strVal val="visible"/>
                                      </p:to>
                                    </p:set>
                                    <p:anim calcmode="lin" valueType="num">
                                      <p:cBhvr>
                                        <p:cTn id="224" dur="500" fill="hold"/>
                                        <p:tgtEl>
                                          <p:spTgt spid="83"/>
                                        </p:tgtEl>
                                        <p:attrNameLst>
                                          <p:attrName>ppt_w</p:attrName>
                                        </p:attrNameLst>
                                      </p:cBhvr>
                                      <p:tavLst>
                                        <p:tav tm="0">
                                          <p:val>
                                            <p:fltVal val="0"/>
                                          </p:val>
                                        </p:tav>
                                        <p:tav tm="100000">
                                          <p:val>
                                            <p:strVal val="#ppt_w"/>
                                          </p:val>
                                        </p:tav>
                                      </p:tavLst>
                                    </p:anim>
                                    <p:anim calcmode="lin" valueType="num">
                                      <p:cBhvr>
                                        <p:cTn id="225" dur="500" fill="hold"/>
                                        <p:tgtEl>
                                          <p:spTgt spid="83"/>
                                        </p:tgtEl>
                                        <p:attrNameLst>
                                          <p:attrName>ppt_h</p:attrName>
                                        </p:attrNameLst>
                                      </p:cBhvr>
                                      <p:tavLst>
                                        <p:tav tm="0">
                                          <p:val>
                                            <p:fltVal val="0"/>
                                          </p:val>
                                        </p:tav>
                                        <p:tav tm="100000">
                                          <p:val>
                                            <p:strVal val="#ppt_h"/>
                                          </p:val>
                                        </p:tav>
                                      </p:tavLst>
                                    </p:anim>
                                    <p:animEffect transition="in" filter="fade">
                                      <p:cBhvr>
                                        <p:cTn id="226" dur="500"/>
                                        <p:tgtEl>
                                          <p:spTgt spid="83"/>
                                        </p:tgtEl>
                                      </p:cBhvr>
                                    </p:animEffect>
                                  </p:childTnLst>
                                </p:cTn>
                              </p:par>
                              <p:par>
                                <p:cTn id="227" presetID="53" presetClass="entr" presetSubtype="16" fill="hold" grpId="0" nodeType="withEffect">
                                  <p:stCondLst>
                                    <p:cond delay="1000"/>
                                  </p:stCondLst>
                                  <p:childTnLst>
                                    <p:set>
                                      <p:cBhvr>
                                        <p:cTn id="228" dur="1" fill="hold">
                                          <p:stCondLst>
                                            <p:cond delay="0"/>
                                          </p:stCondLst>
                                        </p:cTn>
                                        <p:tgtEl>
                                          <p:spTgt spid="84"/>
                                        </p:tgtEl>
                                        <p:attrNameLst>
                                          <p:attrName>style.visibility</p:attrName>
                                        </p:attrNameLst>
                                      </p:cBhvr>
                                      <p:to>
                                        <p:strVal val="visible"/>
                                      </p:to>
                                    </p:set>
                                    <p:anim calcmode="lin" valueType="num">
                                      <p:cBhvr>
                                        <p:cTn id="229" dur="500" fill="hold"/>
                                        <p:tgtEl>
                                          <p:spTgt spid="84"/>
                                        </p:tgtEl>
                                        <p:attrNameLst>
                                          <p:attrName>ppt_w</p:attrName>
                                        </p:attrNameLst>
                                      </p:cBhvr>
                                      <p:tavLst>
                                        <p:tav tm="0">
                                          <p:val>
                                            <p:fltVal val="0"/>
                                          </p:val>
                                        </p:tav>
                                        <p:tav tm="100000">
                                          <p:val>
                                            <p:strVal val="#ppt_w"/>
                                          </p:val>
                                        </p:tav>
                                      </p:tavLst>
                                    </p:anim>
                                    <p:anim calcmode="lin" valueType="num">
                                      <p:cBhvr>
                                        <p:cTn id="230" dur="500" fill="hold"/>
                                        <p:tgtEl>
                                          <p:spTgt spid="84"/>
                                        </p:tgtEl>
                                        <p:attrNameLst>
                                          <p:attrName>ppt_h</p:attrName>
                                        </p:attrNameLst>
                                      </p:cBhvr>
                                      <p:tavLst>
                                        <p:tav tm="0">
                                          <p:val>
                                            <p:fltVal val="0"/>
                                          </p:val>
                                        </p:tav>
                                        <p:tav tm="100000">
                                          <p:val>
                                            <p:strVal val="#ppt_h"/>
                                          </p:val>
                                        </p:tav>
                                      </p:tavLst>
                                    </p:anim>
                                    <p:animEffect transition="in" filter="fade">
                                      <p:cBhvr>
                                        <p:cTn id="231" dur="500"/>
                                        <p:tgtEl>
                                          <p:spTgt spid="84"/>
                                        </p:tgtEl>
                                      </p:cBhvr>
                                    </p:animEffect>
                                  </p:childTnLst>
                                </p:cTn>
                              </p:par>
                              <p:par>
                                <p:cTn id="232" presetID="53" presetClass="entr" presetSubtype="16" fill="hold" grpId="0" nodeType="withEffect">
                                  <p:stCondLst>
                                    <p:cond delay="1000"/>
                                  </p:stCondLst>
                                  <p:childTnLst>
                                    <p:set>
                                      <p:cBhvr>
                                        <p:cTn id="233" dur="1" fill="hold">
                                          <p:stCondLst>
                                            <p:cond delay="0"/>
                                          </p:stCondLst>
                                        </p:cTn>
                                        <p:tgtEl>
                                          <p:spTgt spid="85"/>
                                        </p:tgtEl>
                                        <p:attrNameLst>
                                          <p:attrName>style.visibility</p:attrName>
                                        </p:attrNameLst>
                                      </p:cBhvr>
                                      <p:to>
                                        <p:strVal val="visible"/>
                                      </p:to>
                                    </p:set>
                                    <p:anim calcmode="lin" valueType="num">
                                      <p:cBhvr>
                                        <p:cTn id="234" dur="500" fill="hold"/>
                                        <p:tgtEl>
                                          <p:spTgt spid="85"/>
                                        </p:tgtEl>
                                        <p:attrNameLst>
                                          <p:attrName>ppt_w</p:attrName>
                                        </p:attrNameLst>
                                      </p:cBhvr>
                                      <p:tavLst>
                                        <p:tav tm="0">
                                          <p:val>
                                            <p:fltVal val="0"/>
                                          </p:val>
                                        </p:tav>
                                        <p:tav tm="100000">
                                          <p:val>
                                            <p:strVal val="#ppt_w"/>
                                          </p:val>
                                        </p:tav>
                                      </p:tavLst>
                                    </p:anim>
                                    <p:anim calcmode="lin" valueType="num">
                                      <p:cBhvr>
                                        <p:cTn id="235" dur="500" fill="hold"/>
                                        <p:tgtEl>
                                          <p:spTgt spid="85"/>
                                        </p:tgtEl>
                                        <p:attrNameLst>
                                          <p:attrName>ppt_h</p:attrName>
                                        </p:attrNameLst>
                                      </p:cBhvr>
                                      <p:tavLst>
                                        <p:tav tm="0">
                                          <p:val>
                                            <p:fltVal val="0"/>
                                          </p:val>
                                        </p:tav>
                                        <p:tav tm="100000">
                                          <p:val>
                                            <p:strVal val="#ppt_h"/>
                                          </p:val>
                                        </p:tav>
                                      </p:tavLst>
                                    </p:anim>
                                    <p:animEffect transition="in" filter="fade">
                                      <p:cBhvr>
                                        <p:cTn id="236" dur="500"/>
                                        <p:tgtEl>
                                          <p:spTgt spid="85"/>
                                        </p:tgtEl>
                                      </p:cBhvr>
                                    </p:animEffect>
                                  </p:childTnLst>
                                </p:cTn>
                              </p:par>
                              <p:par>
                                <p:cTn id="237" presetID="53" presetClass="entr" presetSubtype="16" fill="hold" grpId="0" nodeType="withEffect">
                                  <p:stCondLst>
                                    <p:cond delay="1000"/>
                                  </p:stCondLst>
                                  <p:childTnLst>
                                    <p:set>
                                      <p:cBhvr>
                                        <p:cTn id="238" dur="1" fill="hold">
                                          <p:stCondLst>
                                            <p:cond delay="0"/>
                                          </p:stCondLst>
                                        </p:cTn>
                                        <p:tgtEl>
                                          <p:spTgt spid="86"/>
                                        </p:tgtEl>
                                        <p:attrNameLst>
                                          <p:attrName>style.visibility</p:attrName>
                                        </p:attrNameLst>
                                      </p:cBhvr>
                                      <p:to>
                                        <p:strVal val="visible"/>
                                      </p:to>
                                    </p:set>
                                    <p:anim calcmode="lin" valueType="num">
                                      <p:cBhvr>
                                        <p:cTn id="239" dur="500" fill="hold"/>
                                        <p:tgtEl>
                                          <p:spTgt spid="86"/>
                                        </p:tgtEl>
                                        <p:attrNameLst>
                                          <p:attrName>ppt_w</p:attrName>
                                        </p:attrNameLst>
                                      </p:cBhvr>
                                      <p:tavLst>
                                        <p:tav tm="0">
                                          <p:val>
                                            <p:fltVal val="0"/>
                                          </p:val>
                                        </p:tav>
                                        <p:tav tm="100000">
                                          <p:val>
                                            <p:strVal val="#ppt_w"/>
                                          </p:val>
                                        </p:tav>
                                      </p:tavLst>
                                    </p:anim>
                                    <p:anim calcmode="lin" valueType="num">
                                      <p:cBhvr>
                                        <p:cTn id="240" dur="500" fill="hold"/>
                                        <p:tgtEl>
                                          <p:spTgt spid="86"/>
                                        </p:tgtEl>
                                        <p:attrNameLst>
                                          <p:attrName>ppt_h</p:attrName>
                                        </p:attrNameLst>
                                      </p:cBhvr>
                                      <p:tavLst>
                                        <p:tav tm="0">
                                          <p:val>
                                            <p:fltVal val="0"/>
                                          </p:val>
                                        </p:tav>
                                        <p:tav tm="100000">
                                          <p:val>
                                            <p:strVal val="#ppt_h"/>
                                          </p:val>
                                        </p:tav>
                                      </p:tavLst>
                                    </p:anim>
                                    <p:animEffect transition="in" filter="fade">
                                      <p:cBhvr>
                                        <p:cTn id="241" dur="500"/>
                                        <p:tgtEl>
                                          <p:spTgt spid="86"/>
                                        </p:tgtEl>
                                      </p:cBhvr>
                                    </p:animEffect>
                                  </p:childTnLst>
                                </p:cTn>
                              </p:par>
                              <p:par>
                                <p:cTn id="242" presetID="53" presetClass="entr" presetSubtype="16" fill="hold" grpId="0" nodeType="withEffect">
                                  <p:stCondLst>
                                    <p:cond delay="1000"/>
                                  </p:stCondLst>
                                  <p:childTnLst>
                                    <p:set>
                                      <p:cBhvr>
                                        <p:cTn id="243" dur="1" fill="hold">
                                          <p:stCondLst>
                                            <p:cond delay="0"/>
                                          </p:stCondLst>
                                        </p:cTn>
                                        <p:tgtEl>
                                          <p:spTgt spid="87"/>
                                        </p:tgtEl>
                                        <p:attrNameLst>
                                          <p:attrName>style.visibility</p:attrName>
                                        </p:attrNameLst>
                                      </p:cBhvr>
                                      <p:to>
                                        <p:strVal val="visible"/>
                                      </p:to>
                                    </p:set>
                                    <p:anim calcmode="lin" valueType="num">
                                      <p:cBhvr>
                                        <p:cTn id="244" dur="500" fill="hold"/>
                                        <p:tgtEl>
                                          <p:spTgt spid="87"/>
                                        </p:tgtEl>
                                        <p:attrNameLst>
                                          <p:attrName>ppt_w</p:attrName>
                                        </p:attrNameLst>
                                      </p:cBhvr>
                                      <p:tavLst>
                                        <p:tav tm="0">
                                          <p:val>
                                            <p:fltVal val="0"/>
                                          </p:val>
                                        </p:tav>
                                        <p:tav tm="100000">
                                          <p:val>
                                            <p:strVal val="#ppt_w"/>
                                          </p:val>
                                        </p:tav>
                                      </p:tavLst>
                                    </p:anim>
                                    <p:anim calcmode="lin" valueType="num">
                                      <p:cBhvr>
                                        <p:cTn id="245" dur="500" fill="hold"/>
                                        <p:tgtEl>
                                          <p:spTgt spid="87"/>
                                        </p:tgtEl>
                                        <p:attrNameLst>
                                          <p:attrName>ppt_h</p:attrName>
                                        </p:attrNameLst>
                                      </p:cBhvr>
                                      <p:tavLst>
                                        <p:tav tm="0">
                                          <p:val>
                                            <p:fltVal val="0"/>
                                          </p:val>
                                        </p:tav>
                                        <p:tav tm="100000">
                                          <p:val>
                                            <p:strVal val="#ppt_h"/>
                                          </p:val>
                                        </p:tav>
                                      </p:tavLst>
                                    </p:anim>
                                    <p:animEffect transition="in" filter="fade">
                                      <p:cBhvr>
                                        <p:cTn id="246" dur="500"/>
                                        <p:tgtEl>
                                          <p:spTgt spid="87"/>
                                        </p:tgtEl>
                                      </p:cBhvr>
                                    </p:animEffect>
                                  </p:childTnLst>
                                </p:cTn>
                              </p:par>
                              <p:par>
                                <p:cTn id="247" presetID="53" presetClass="entr" presetSubtype="16" fill="hold" grpId="0" nodeType="withEffect">
                                  <p:stCondLst>
                                    <p:cond delay="1000"/>
                                  </p:stCondLst>
                                  <p:childTnLst>
                                    <p:set>
                                      <p:cBhvr>
                                        <p:cTn id="248" dur="1" fill="hold">
                                          <p:stCondLst>
                                            <p:cond delay="0"/>
                                          </p:stCondLst>
                                        </p:cTn>
                                        <p:tgtEl>
                                          <p:spTgt spid="88"/>
                                        </p:tgtEl>
                                        <p:attrNameLst>
                                          <p:attrName>style.visibility</p:attrName>
                                        </p:attrNameLst>
                                      </p:cBhvr>
                                      <p:to>
                                        <p:strVal val="visible"/>
                                      </p:to>
                                    </p:set>
                                    <p:anim calcmode="lin" valueType="num">
                                      <p:cBhvr>
                                        <p:cTn id="249" dur="500" fill="hold"/>
                                        <p:tgtEl>
                                          <p:spTgt spid="88"/>
                                        </p:tgtEl>
                                        <p:attrNameLst>
                                          <p:attrName>ppt_w</p:attrName>
                                        </p:attrNameLst>
                                      </p:cBhvr>
                                      <p:tavLst>
                                        <p:tav tm="0">
                                          <p:val>
                                            <p:fltVal val="0"/>
                                          </p:val>
                                        </p:tav>
                                        <p:tav tm="100000">
                                          <p:val>
                                            <p:strVal val="#ppt_w"/>
                                          </p:val>
                                        </p:tav>
                                      </p:tavLst>
                                    </p:anim>
                                    <p:anim calcmode="lin" valueType="num">
                                      <p:cBhvr>
                                        <p:cTn id="250" dur="500" fill="hold"/>
                                        <p:tgtEl>
                                          <p:spTgt spid="88"/>
                                        </p:tgtEl>
                                        <p:attrNameLst>
                                          <p:attrName>ppt_h</p:attrName>
                                        </p:attrNameLst>
                                      </p:cBhvr>
                                      <p:tavLst>
                                        <p:tav tm="0">
                                          <p:val>
                                            <p:fltVal val="0"/>
                                          </p:val>
                                        </p:tav>
                                        <p:tav tm="100000">
                                          <p:val>
                                            <p:strVal val="#ppt_h"/>
                                          </p:val>
                                        </p:tav>
                                      </p:tavLst>
                                    </p:anim>
                                    <p:animEffect transition="in" filter="fade">
                                      <p:cBhvr>
                                        <p:cTn id="251" dur="500"/>
                                        <p:tgtEl>
                                          <p:spTgt spid="88"/>
                                        </p:tgtEl>
                                      </p:cBhvr>
                                    </p:animEffect>
                                  </p:childTnLst>
                                </p:cTn>
                              </p:par>
                            </p:childTnLst>
                          </p:cTn>
                        </p:par>
                        <p:par>
                          <p:cTn id="252" fill="hold">
                            <p:stCondLst>
                              <p:cond delay="6000"/>
                            </p:stCondLst>
                            <p:childTnLst>
                              <p:par>
                                <p:cTn id="253" presetID="22" presetClass="entr" presetSubtype="8" fill="hold" nodeType="afterEffect">
                                  <p:stCondLst>
                                    <p:cond delay="0"/>
                                  </p:stCondLst>
                                  <p:childTnLst>
                                    <p:set>
                                      <p:cBhvr>
                                        <p:cTn id="254" dur="1" fill="hold">
                                          <p:stCondLst>
                                            <p:cond delay="0"/>
                                          </p:stCondLst>
                                        </p:cTn>
                                        <p:tgtEl>
                                          <p:spTgt spid="89"/>
                                        </p:tgtEl>
                                        <p:attrNameLst>
                                          <p:attrName>style.visibility</p:attrName>
                                        </p:attrNameLst>
                                      </p:cBhvr>
                                      <p:to>
                                        <p:strVal val="visible"/>
                                      </p:to>
                                    </p:set>
                                    <p:animEffect transition="in" filter="wipe(left)">
                                      <p:cBhvr>
                                        <p:cTn id="255"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67" grpId="0" animBg="1"/>
      <p:bldP spid="67" grpId="1" animBg="1"/>
      <p:bldP spid="68" grpId="0" animBg="1"/>
      <p:bldP spid="68" grpId="1" animBg="1"/>
      <p:bldP spid="72" grpId="0" animBg="1"/>
      <p:bldP spid="72" grpId="1" animBg="1"/>
      <p:bldP spid="73" grpId="0" animBg="1"/>
      <p:bldP spid="73" grpId="1" animBg="1"/>
      <p:bldP spid="74" grpId="0"/>
      <p:bldP spid="75" grpId="0"/>
      <p:bldP spid="76" grpId="0" animBg="1"/>
      <p:bldP spid="77" grpId="0"/>
      <p:bldP spid="78" grpId="0"/>
      <p:bldP spid="79" grpId="0" animBg="1"/>
      <p:bldP spid="80" grpId="0"/>
      <p:bldP spid="81" grpId="0"/>
      <p:bldP spid="82" grpId="0" animBg="1"/>
      <p:bldP spid="83" grpId="0"/>
      <p:bldP spid="84" grpId="0"/>
      <p:bldP spid="85" grpId="0" animBg="1"/>
      <p:bldP spid="86" grpId="0"/>
      <p:bldP spid="87" grpId="0"/>
      <p:bldP spid="8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资金用途</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921123" y="2794071"/>
            <a:ext cx="1338828"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互联网开放</a:t>
            </a:r>
            <a:endParaRPr lang="zh-CN" altLang="en-US" dirty="0">
              <a:latin typeface="微软雅黑" panose="020B0503020204020204" pitchFamily="34" charset="-122"/>
              <a:ea typeface="微软雅黑" panose="020B0503020204020204" pitchFamily="34" charset="-122"/>
            </a:endParaRPr>
          </a:p>
        </p:txBody>
      </p:sp>
      <p:sp>
        <p:nvSpPr>
          <p:cNvPr id="5" name="TextBox 4"/>
          <p:cNvSpPr txBox="1"/>
          <p:nvPr/>
        </p:nvSpPr>
        <p:spPr>
          <a:xfrm>
            <a:off x="8313625" y="3628089"/>
            <a:ext cx="1569660"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本地生活服务</a:t>
            </a:r>
            <a:endParaRPr lang="zh-CN" altLang="en-US" dirty="0">
              <a:latin typeface="微软雅黑" panose="020B0503020204020204" pitchFamily="34" charset="-122"/>
              <a:ea typeface="微软雅黑" panose="020B0503020204020204" pitchFamily="34" charset="-122"/>
            </a:endParaRPr>
          </a:p>
        </p:txBody>
      </p:sp>
      <p:sp>
        <p:nvSpPr>
          <p:cNvPr id="6" name="TextBox 5"/>
          <p:cNvSpPr txBox="1"/>
          <p:nvPr/>
        </p:nvSpPr>
        <p:spPr>
          <a:xfrm>
            <a:off x="2585384" y="3685909"/>
            <a:ext cx="1107996"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社区需求</a:t>
            </a:r>
            <a:endParaRPr lang="zh-CN" altLang="en-US" dirty="0">
              <a:latin typeface="微软雅黑" panose="020B0503020204020204" pitchFamily="34" charset="-122"/>
              <a:ea typeface="微软雅黑" panose="020B0503020204020204" pitchFamily="34" charset="-122"/>
            </a:endParaRPr>
          </a:p>
        </p:txBody>
      </p:sp>
      <p:sp>
        <p:nvSpPr>
          <p:cNvPr id="7" name="TextBox 6"/>
          <p:cNvSpPr txBox="1"/>
          <p:nvPr/>
        </p:nvSpPr>
        <p:spPr>
          <a:xfrm>
            <a:off x="9063463" y="2794071"/>
            <a:ext cx="1569660"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未来发展趋势</a:t>
            </a:r>
            <a:endParaRPr lang="zh-CN" altLang="en-US" dirty="0">
              <a:latin typeface="微软雅黑" panose="020B0503020204020204" pitchFamily="34" charset="-122"/>
              <a:ea typeface="微软雅黑" panose="020B0503020204020204" pitchFamily="34" charset="-122"/>
            </a:endParaRPr>
          </a:p>
        </p:txBody>
      </p:sp>
      <p:sp>
        <p:nvSpPr>
          <p:cNvPr id="8" name="TextBox 7"/>
          <p:cNvSpPr txBox="1"/>
          <p:nvPr/>
        </p:nvSpPr>
        <p:spPr>
          <a:xfrm>
            <a:off x="7196192" y="4234346"/>
            <a:ext cx="1338828" cy="369332"/>
          </a:xfrm>
          <a:prstGeom prst="rect">
            <a:avLst/>
          </a:prstGeom>
          <a:noFill/>
          <a:effectLst/>
        </p:spPr>
        <p:txBody>
          <a:bodyPr wrap="none" rtlCol="0">
            <a:spAutoFit/>
          </a:bodyPr>
          <a:lstStyle/>
          <a:p>
            <a:r>
              <a:rPr lang="zh-CN" altLang="en-US" dirty="0">
                <a:latin typeface="微软雅黑" panose="020B0503020204020204" pitchFamily="34" charset="-122"/>
                <a:ea typeface="微软雅黑" panose="020B0503020204020204" pitchFamily="34" charset="-122"/>
              </a:rPr>
              <a:t>线</a:t>
            </a:r>
            <a:r>
              <a:rPr lang="zh-CN" altLang="en-US" dirty="0" smtClean="0">
                <a:latin typeface="微软雅黑" panose="020B0503020204020204" pitchFamily="34" charset="-122"/>
                <a:ea typeface="微软雅黑" panose="020B0503020204020204" pitchFamily="34" charset="-122"/>
              </a:rPr>
              <a:t>下活跃度</a:t>
            </a:r>
            <a:endParaRPr lang="zh-CN" altLang="en-US" dirty="0">
              <a:latin typeface="微软雅黑" panose="020B0503020204020204" pitchFamily="34" charset="-122"/>
              <a:ea typeface="微软雅黑" panose="020B0503020204020204" pitchFamily="34" charset="-122"/>
            </a:endParaRPr>
          </a:p>
        </p:txBody>
      </p:sp>
      <p:sp>
        <p:nvSpPr>
          <p:cNvPr id="9" name="TextBox 8"/>
          <p:cNvSpPr txBox="1"/>
          <p:nvPr/>
        </p:nvSpPr>
        <p:spPr>
          <a:xfrm>
            <a:off x="3572820" y="4218535"/>
            <a:ext cx="1338828" cy="369332"/>
          </a:xfrm>
          <a:prstGeom prst="rect">
            <a:avLst/>
          </a:prstGeom>
          <a:noFill/>
          <a:effectLst/>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无线互联网</a:t>
            </a:r>
            <a:endParaRPr lang="zh-CN" altLang="en-US" dirty="0">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3679849" y="2222491"/>
            <a:ext cx="2412192" cy="701179"/>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385438" y="2222491"/>
            <a:ext cx="1706603" cy="1537722"/>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441661" y="2222491"/>
            <a:ext cx="650380" cy="2027866"/>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flipV="1">
            <a:off x="6092041" y="2222491"/>
            <a:ext cx="574541" cy="2075575"/>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flipV="1">
            <a:off x="6092041" y="2222491"/>
            <a:ext cx="1647314" cy="1537722"/>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092041" y="2222491"/>
            <a:ext cx="2437224" cy="757312"/>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4030369" y="3424990"/>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5086592" y="3942997"/>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8" name="椭圆 17"/>
          <p:cNvSpPr/>
          <p:nvPr/>
        </p:nvSpPr>
        <p:spPr>
          <a:xfrm>
            <a:off x="6304131" y="3942997"/>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9" name="椭圆 18"/>
          <p:cNvSpPr/>
          <p:nvPr/>
        </p:nvSpPr>
        <p:spPr>
          <a:xfrm>
            <a:off x="7384286" y="340514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8174196" y="262473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1" name="椭圆 20"/>
          <p:cNvSpPr/>
          <p:nvPr/>
        </p:nvSpPr>
        <p:spPr>
          <a:xfrm>
            <a:off x="3324780" y="254271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5205675" y="873294"/>
            <a:ext cx="1805330" cy="1805330"/>
            <a:chOff x="3851771" y="1163107"/>
            <a:chExt cx="1402358" cy="1402358"/>
          </a:xfrm>
        </p:grpSpPr>
        <p:grpSp>
          <p:nvGrpSpPr>
            <p:cNvPr id="23" name="组合 22"/>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6" name="椭圆 2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4" name="TextBox 23"/>
            <p:cNvSpPr txBox="1"/>
            <p:nvPr/>
          </p:nvSpPr>
          <p:spPr>
            <a:xfrm>
              <a:off x="4032456" y="1708199"/>
              <a:ext cx="1059908" cy="310800"/>
            </a:xfrm>
            <a:prstGeom prst="rect">
              <a:avLst/>
            </a:prstGeom>
            <a:noFill/>
          </p:spPr>
          <p:txBody>
            <a:bodyPr wrap="none" rtlCol="0">
              <a:spAutoFit/>
            </a:bodyPr>
            <a:lstStyle/>
            <a:p>
              <a:r>
                <a:rPr lang="zh-CN" altLang="en-US" sz="2000" b="1" spc="300" dirty="0" smtClean="0">
                  <a:latin typeface="微软雅黑" panose="020B0503020204020204" pitchFamily="34" charset="-122"/>
                  <a:ea typeface="微软雅黑" panose="020B0503020204020204" pitchFamily="34" charset="-122"/>
                </a:rPr>
                <a:t>融资用途</a:t>
              </a:r>
              <a:endParaRPr lang="zh-CN" altLang="en-US" sz="2000" b="1" spc="300" dirty="0">
                <a:latin typeface="微软雅黑" panose="020B0503020204020204" pitchFamily="34" charset="-122"/>
                <a:ea typeface="微软雅黑" panose="020B0503020204020204" pitchFamily="34" charset="-122"/>
              </a:endParaRPr>
            </a:p>
          </p:txBody>
        </p:sp>
      </p:grpSp>
      <p:sp>
        <p:nvSpPr>
          <p:cNvPr id="27" name="TextBox 26"/>
          <p:cNvSpPr txBox="1"/>
          <p:nvPr/>
        </p:nvSpPr>
        <p:spPr>
          <a:xfrm>
            <a:off x="1826035" y="5210616"/>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cxnSp>
        <p:nvCxnSpPr>
          <p:cNvPr id="28" name="直接连接符 27"/>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nodeType="afterEffect" p14:presetBounceEnd="44000">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14:bounceEnd="44000">
                                          <p:cBhvr additive="base">
                                            <p:cTn id="16" dur="500" fill="hold"/>
                                            <p:tgtEl>
                                              <p:spTgt spid="22"/>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22"/>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18" presetClass="entr" presetSubtype="12"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strips(downLeft)">
                                          <p:cBhvr>
                                            <p:cTn id="21" dur="500"/>
                                            <p:tgtEl>
                                              <p:spTgt spid="10"/>
                                            </p:tgtEl>
                                          </p:cBhvr>
                                        </p:animEffect>
                                      </p:childTnLst>
                                    </p:cTn>
                                  </p:par>
                                  <p:par>
                                    <p:cTn id="22" presetID="18" presetClass="entr" presetSubtype="12"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strips(downLeft)">
                                          <p:cBhvr>
                                            <p:cTn id="24" dur="500"/>
                                            <p:tgtEl>
                                              <p:spTgt spid="11"/>
                                            </p:tgtEl>
                                          </p:cBhvr>
                                        </p:animEffect>
                                      </p:childTnLst>
                                    </p:cTn>
                                  </p:par>
                                  <p:par>
                                    <p:cTn id="25" presetID="18"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strips(downLeft)">
                                          <p:cBhvr>
                                            <p:cTn id="27" dur="500"/>
                                            <p:tgtEl>
                                              <p:spTgt spid="12"/>
                                            </p:tgtEl>
                                          </p:cBhvr>
                                        </p:animEffect>
                                      </p:childTnLst>
                                    </p:cTn>
                                  </p:par>
                                  <p:par>
                                    <p:cTn id="28" presetID="18"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strips(downRight)">
                                          <p:cBhvr>
                                            <p:cTn id="30" dur="500"/>
                                            <p:tgtEl>
                                              <p:spTgt spid="13"/>
                                            </p:tgtEl>
                                          </p:cBhvr>
                                        </p:animEffect>
                                      </p:childTnLst>
                                    </p:cTn>
                                  </p:par>
                                  <p:par>
                                    <p:cTn id="31" presetID="18" presetClass="entr" presetSubtype="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strips(downRight)">
                                          <p:cBhvr>
                                            <p:cTn id="33" dur="500"/>
                                            <p:tgtEl>
                                              <p:spTgt spid="14"/>
                                            </p:tgtEl>
                                          </p:cBhvr>
                                        </p:animEffect>
                                      </p:childTnLst>
                                    </p:cTn>
                                  </p:par>
                                  <p:par>
                                    <p:cTn id="34" presetID="18" presetClass="entr" presetSubtype="6"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strips(downRight)">
                                          <p:cBhvr>
                                            <p:cTn id="36" dur="500"/>
                                            <p:tgtEl>
                                              <p:spTgt spid="15"/>
                                            </p:tgtEl>
                                          </p:cBhvr>
                                        </p:animEffect>
                                      </p:childTnLst>
                                    </p:cTn>
                                  </p:par>
                                  <p:par>
                                    <p:cTn id="37" presetID="53" presetClass="entr" presetSubtype="16" fill="hold" grpId="0" nodeType="withEffect">
                                      <p:stCondLst>
                                        <p:cond delay="3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animEffect transition="in" filter="fade">
                                          <p:cBhvr>
                                            <p:cTn id="46" dur="500"/>
                                            <p:tgtEl>
                                              <p:spTgt spid="16"/>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animEffect transition="in" filter="fade">
                                          <p:cBhvr>
                                            <p:cTn id="56" dur="500"/>
                                            <p:tgtEl>
                                              <p:spTgt spid="18"/>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1500"/>
                                </p:stCondLst>
                                <p:childTnLst>
                                  <p:par>
                                    <p:cTn id="68" presetID="12" presetClass="entr" presetSubtype="2"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500"/>
                                            <p:tgtEl>
                                              <p:spTgt spid="4"/>
                                            </p:tgtEl>
                                            <p:attrNameLst>
                                              <p:attrName>ppt_x</p:attrName>
                                            </p:attrNameLst>
                                          </p:cBhvr>
                                          <p:tavLst>
                                            <p:tav tm="0">
                                              <p:val>
                                                <p:strVal val="#ppt_x+#ppt_w*1.125000"/>
                                              </p:val>
                                            </p:tav>
                                            <p:tav tm="100000">
                                              <p:val>
                                                <p:strVal val="#ppt_x"/>
                                              </p:val>
                                            </p:tav>
                                          </p:tavLst>
                                        </p:anim>
                                        <p:animEffect transition="in" filter="wipe(left)">
                                          <p:cBhvr>
                                            <p:cTn id="71" dur="500"/>
                                            <p:tgtEl>
                                              <p:spTgt spid="4"/>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p:tgtEl>
                                              <p:spTgt spid="6"/>
                                            </p:tgtEl>
                                            <p:attrNameLst>
                                              <p:attrName>ppt_x</p:attrName>
                                            </p:attrNameLst>
                                          </p:cBhvr>
                                          <p:tavLst>
                                            <p:tav tm="0">
                                              <p:val>
                                                <p:strVal val="#ppt_x+#ppt_w*1.125000"/>
                                              </p:val>
                                            </p:tav>
                                            <p:tav tm="100000">
                                              <p:val>
                                                <p:strVal val="#ppt_x"/>
                                              </p:val>
                                            </p:tav>
                                          </p:tavLst>
                                        </p:anim>
                                        <p:animEffect transition="in" filter="wipe(left)">
                                          <p:cBhvr>
                                            <p:cTn id="75" dur="500"/>
                                            <p:tgtEl>
                                              <p:spTgt spid="6"/>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p:tgtEl>
                                              <p:spTgt spid="9"/>
                                            </p:tgtEl>
                                            <p:attrNameLst>
                                              <p:attrName>ppt_x</p:attrName>
                                            </p:attrNameLst>
                                          </p:cBhvr>
                                          <p:tavLst>
                                            <p:tav tm="0">
                                              <p:val>
                                                <p:strVal val="#ppt_x+#ppt_w*1.125000"/>
                                              </p:val>
                                            </p:tav>
                                            <p:tav tm="100000">
                                              <p:val>
                                                <p:strVal val="#ppt_x"/>
                                              </p:val>
                                            </p:tav>
                                          </p:tavLst>
                                        </p:anim>
                                        <p:animEffect transition="in" filter="wipe(left)">
                                          <p:cBhvr>
                                            <p:cTn id="79" dur="500"/>
                                            <p:tgtEl>
                                              <p:spTgt spid="9"/>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500"/>
                                            <p:tgtEl>
                                              <p:spTgt spid="8"/>
                                            </p:tgtEl>
                                            <p:attrNameLst>
                                              <p:attrName>ppt_x</p:attrName>
                                            </p:attrNameLst>
                                          </p:cBhvr>
                                          <p:tavLst>
                                            <p:tav tm="0">
                                              <p:val>
                                                <p:strVal val="#ppt_x-#ppt_w*1.125000"/>
                                              </p:val>
                                            </p:tav>
                                            <p:tav tm="100000">
                                              <p:val>
                                                <p:strVal val="#ppt_x"/>
                                              </p:val>
                                            </p:tav>
                                          </p:tavLst>
                                        </p:anim>
                                        <p:animEffect transition="in" filter="wipe(right)">
                                          <p:cBhvr>
                                            <p:cTn id="83" dur="500"/>
                                            <p:tgtEl>
                                              <p:spTgt spid="8"/>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500"/>
                                            <p:tgtEl>
                                              <p:spTgt spid="5"/>
                                            </p:tgtEl>
                                            <p:attrNameLst>
                                              <p:attrName>ppt_x</p:attrName>
                                            </p:attrNameLst>
                                          </p:cBhvr>
                                          <p:tavLst>
                                            <p:tav tm="0">
                                              <p:val>
                                                <p:strVal val="#ppt_x-#ppt_w*1.125000"/>
                                              </p:val>
                                            </p:tav>
                                            <p:tav tm="100000">
                                              <p:val>
                                                <p:strVal val="#ppt_x"/>
                                              </p:val>
                                            </p:tav>
                                          </p:tavLst>
                                        </p:anim>
                                        <p:animEffect transition="in" filter="wipe(right)">
                                          <p:cBhvr>
                                            <p:cTn id="87" dur="500"/>
                                            <p:tgtEl>
                                              <p:spTgt spid="5"/>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500"/>
                                            <p:tgtEl>
                                              <p:spTgt spid="7"/>
                                            </p:tgtEl>
                                            <p:attrNameLst>
                                              <p:attrName>ppt_x</p:attrName>
                                            </p:attrNameLst>
                                          </p:cBhvr>
                                          <p:tavLst>
                                            <p:tav tm="0">
                                              <p:val>
                                                <p:strVal val="#ppt_x-#ppt_w*1.125000"/>
                                              </p:val>
                                            </p:tav>
                                            <p:tav tm="100000">
                                              <p:val>
                                                <p:strVal val="#ppt_x"/>
                                              </p:val>
                                            </p:tav>
                                          </p:tavLst>
                                        </p:anim>
                                        <p:animEffect transition="in" filter="wipe(right)">
                                          <p:cBhvr>
                                            <p:cTn id="91" dur="500"/>
                                            <p:tgtEl>
                                              <p:spTgt spid="7"/>
                                            </p:tgtEl>
                                          </p:cBhvr>
                                        </p:animEffect>
                                      </p:childTnLst>
                                    </p:cTn>
                                  </p:par>
                                </p:childTnLst>
                              </p:cTn>
                            </p:par>
                            <p:par>
                              <p:cTn id="92" fill="hold">
                                <p:stCondLst>
                                  <p:cond delay="2000"/>
                                </p:stCondLst>
                                <p:childTnLst>
                                  <p:par>
                                    <p:cTn id="93" presetID="18" presetClass="entr" presetSubtype="3" fill="hold" grpId="0"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strips(upRight)">
                                          <p:cBhvr>
                                            <p:cTn id="95" dur="500"/>
                                            <p:tgtEl>
                                              <p:spTgt spid="27"/>
                                            </p:tgtEl>
                                          </p:cBhvr>
                                        </p:animEffect>
                                      </p:childTnLst>
                                    </p:cTn>
                                  </p:par>
                                </p:childTnLst>
                              </p:cTn>
                            </p:par>
                            <p:par>
                              <p:cTn id="96" fill="hold">
                                <p:stCondLst>
                                  <p:cond delay="2500"/>
                                </p:stCondLst>
                                <p:childTnLst>
                                  <p:par>
                                    <p:cTn id="97" presetID="22" presetClass="entr" presetSubtype="8" fill="hold" nodeType="after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wipe(left)">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p:bldP spid="7" grpId="0"/>
          <p:bldP spid="8" grpId="0"/>
          <p:bldP spid="9" grpId="0"/>
          <p:bldP spid="16" grpId="0" animBg="1"/>
          <p:bldP spid="17" grpId="0" animBg="1"/>
          <p:bldP spid="18" grpId="0" animBg="1"/>
          <p:bldP spid="19" grpId="0" animBg="1"/>
          <p:bldP spid="20" grpId="0" animBg="1"/>
          <p:bldP spid="21" grpId="0" animBg="1"/>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18" presetClass="entr" presetSubtype="12"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strips(downLeft)">
                                          <p:cBhvr>
                                            <p:cTn id="21" dur="500"/>
                                            <p:tgtEl>
                                              <p:spTgt spid="10"/>
                                            </p:tgtEl>
                                          </p:cBhvr>
                                        </p:animEffect>
                                      </p:childTnLst>
                                    </p:cTn>
                                  </p:par>
                                  <p:par>
                                    <p:cTn id="22" presetID="18" presetClass="entr" presetSubtype="12"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strips(downLeft)">
                                          <p:cBhvr>
                                            <p:cTn id="24" dur="500"/>
                                            <p:tgtEl>
                                              <p:spTgt spid="11"/>
                                            </p:tgtEl>
                                          </p:cBhvr>
                                        </p:animEffect>
                                      </p:childTnLst>
                                    </p:cTn>
                                  </p:par>
                                  <p:par>
                                    <p:cTn id="25" presetID="18"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strips(downLeft)">
                                          <p:cBhvr>
                                            <p:cTn id="27" dur="500"/>
                                            <p:tgtEl>
                                              <p:spTgt spid="12"/>
                                            </p:tgtEl>
                                          </p:cBhvr>
                                        </p:animEffect>
                                      </p:childTnLst>
                                    </p:cTn>
                                  </p:par>
                                  <p:par>
                                    <p:cTn id="28" presetID="18"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strips(downRight)">
                                          <p:cBhvr>
                                            <p:cTn id="30" dur="500"/>
                                            <p:tgtEl>
                                              <p:spTgt spid="13"/>
                                            </p:tgtEl>
                                          </p:cBhvr>
                                        </p:animEffect>
                                      </p:childTnLst>
                                    </p:cTn>
                                  </p:par>
                                  <p:par>
                                    <p:cTn id="31" presetID="18" presetClass="entr" presetSubtype="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strips(downRight)">
                                          <p:cBhvr>
                                            <p:cTn id="33" dur="500"/>
                                            <p:tgtEl>
                                              <p:spTgt spid="14"/>
                                            </p:tgtEl>
                                          </p:cBhvr>
                                        </p:animEffect>
                                      </p:childTnLst>
                                    </p:cTn>
                                  </p:par>
                                  <p:par>
                                    <p:cTn id="34" presetID="18" presetClass="entr" presetSubtype="6"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strips(downRight)">
                                          <p:cBhvr>
                                            <p:cTn id="36" dur="500"/>
                                            <p:tgtEl>
                                              <p:spTgt spid="15"/>
                                            </p:tgtEl>
                                          </p:cBhvr>
                                        </p:animEffect>
                                      </p:childTnLst>
                                    </p:cTn>
                                  </p:par>
                                  <p:par>
                                    <p:cTn id="37" presetID="53" presetClass="entr" presetSubtype="16" fill="hold" grpId="0" nodeType="withEffect">
                                      <p:stCondLst>
                                        <p:cond delay="3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animEffect transition="in" filter="fade">
                                          <p:cBhvr>
                                            <p:cTn id="46" dur="500"/>
                                            <p:tgtEl>
                                              <p:spTgt spid="16"/>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animEffect transition="in" filter="fade">
                                          <p:cBhvr>
                                            <p:cTn id="56" dur="500"/>
                                            <p:tgtEl>
                                              <p:spTgt spid="18"/>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1500"/>
                                </p:stCondLst>
                                <p:childTnLst>
                                  <p:par>
                                    <p:cTn id="68" presetID="12" presetClass="entr" presetSubtype="2"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500"/>
                                            <p:tgtEl>
                                              <p:spTgt spid="4"/>
                                            </p:tgtEl>
                                            <p:attrNameLst>
                                              <p:attrName>ppt_x</p:attrName>
                                            </p:attrNameLst>
                                          </p:cBhvr>
                                          <p:tavLst>
                                            <p:tav tm="0">
                                              <p:val>
                                                <p:strVal val="#ppt_x+#ppt_w*1.125000"/>
                                              </p:val>
                                            </p:tav>
                                            <p:tav tm="100000">
                                              <p:val>
                                                <p:strVal val="#ppt_x"/>
                                              </p:val>
                                            </p:tav>
                                          </p:tavLst>
                                        </p:anim>
                                        <p:animEffect transition="in" filter="wipe(left)">
                                          <p:cBhvr>
                                            <p:cTn id="71" dur="500"/>
                                            <p:tgtEl>
                                              <p:spTgt spid="4"/>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p:tgtEl>
                                              <p:spTgt spid="6"/>
                                            </p:tgtEl>
                                            <p:attrNameLst>
                                              <p:attrName>ppt_x</p:attrName>
                                            </p:attrNameLst>
                                          </p:cBhvr>
                                          <p:tavLst>
                                            <p:tav tm="0">
                                              <p:val>
                                                <p:strVal val="#ppt_x+#ppt_w*1.125000"/>
                                              </p:val>
                                            </p:tav>
                                            <p:tav tm="100000">
                                              <p:val>
                                                <p:strVal val="#ppt_x"/>
                                              </p:val>
                                            </p:tav>
                                          </p:tavLst>
                                        </p:anim>
                                        <p:animEffect transition="in" filter="wipe(left)">
                                          <p:cBhvr>
                                            <p:cTn id="75" dur="500"/>
                                            <p:tgtEl>
                                              <p:spTgt spid="6"/>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p:tgtEl>
                                              <p:spTgt spid="9"/>
                                            </p:tgtEl>
                                            <p:attrNameLst>
                                              <p:attrName>ppt_x</p:attrName>
                                            </p:attrNameLst>
                                          </p:cBhvr>
                                          <p:tavLst>
                                            <p:tav tm="0">
                                              <p:val>
                                                <p:strVal val="#ppt_x+#ppt_w*1.125000"/>
                                              </p:val>
                                            </p:tav>
                                            <p:tav tm="100000">
                                              <p:val>
                                                <p:strVal val="#ppt_x"/>
                                              </p:val>
                                            </p:tav>
                                          </p:tavLst>
                                        </p:anim>
                                        <p:animEffect transition="in" filter="wipe(left)">
                                          <p:cBhvr>
                                            <p:cTn id="79" dur="500"/>
                                            <p:tgtEl>
                                              <p:spTgt spid="9"/>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500"/>
                                            <p:tgtEl>
                                              <p:spTgt spid="8"/>
                                            </p:tgtEl>
                                            <p:attrNameLst>
                                              <p:attrName>ppt_x</p:attrName>
                                            </p:attrNameLst>
                                          </p:cBhvr>
                                          <p:tavLst>
                                            <p:tav tm="0">
                                              <p:val>
                                                <p:strVal val="#ppt_x-#ppt_w*1.125000"/>
                                              </p:val>
                                            </p:tav>
                                            <p:tav tm="100000">
                                              <p:val>
                                                <p:strVal val="#ppt_x"/>
                                              </p:val>
                                            </p:tav>
                                          </p:tavLst>
                                        </p:anim>
                                        <p:animEffect transition="in" filter="wipe(right)">
                                          <p:cBhvr>
                                            <p:cTn id="83" dur="500"/>
                                            <p:tgtEl>
                                              <p:spTgt spid="8"/>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500"/>
                                            <p:tgtEl>
                                              <p:spTgt spid="5"/>
                                            </p:tgtEl>
                                            <p:attrNameLst>
                                              <p:attrName>ppt_x</p:attrName>
                                            </p:attrNameLst>
                                          </p:cBhvr>
                                          <p:tavLst>
                                            <p:tav tm="0">
                                              <p:val>
                                                <p:strVal val="#ppt_x-#ppt_w*1.125000"/>
                                              </p:val>
                                            </p:tav>
                                            <p:tav tm="100000">
                                              <p:val>
                                                <p:strVal val="#ppt_x"/>
                                              </p:val>
                                            </p:tav>
                                          </p:tavLst>
                                        </p:anim>
                                        <p:animEffect transition="in" filter="wipe(right)">
                                          <p:cBhvr>
                                            <p:cTn id="87" dur="500"/>
                                            <p:tgtEl>
                                              <p:spTgt spid="5"/>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500"/>
                                            <p:tgtEl>
                                              <p:spTgt spid="7"/>
                                            </p:tgtEl>
                                            <p:attrNameLst>
                                              <p:attrName>ppt_x</p:attrName>
                                            </p:attrNameLst>
                                          </p:cBhvr>
                                          <p:tavLst>
                                            <p:tav tm="0">
                                              <p:val>
                                                <p:strVal val="#ppt_x-#ppt_w*1.125000"/>
                                              </p:val>
                                            </p:tav>
                                            <p:tav tm="100000">
                                              <p:val>
                                                <p:strVal val="#ppt_x"/>
                                              </p:val>
                                            </p:tav>
                                          </p:tavLst>
                                        </p:anim>
                                        <p:animEffect transition="in" filter="wipe(right)">
                                          <p:cBhvr>
                                            <p:cTn id="91" dur="500"/>
                                            <p:tgtEl>
                                              <p:spTgt spid="7"/>
                                            </p:tgtEl>
                                          </p:cBhvr>
                                        </p:animEffect>
                                      </p:childTnLst>
                                    </p:cTn>
                                  </p:par>
                                </p:childTnLst>
                              </p:cTn>
                            </p:par>
                            <p:par>
                              <p:cTn id="92" fill="hold">
                                <p:stCondLst>
                                  <p:cond delay="2000"/>
                                </p:stCondLst>
                                <p:childTnLst>
                                  <p:par>
                                    <p:cTn id="93" presetID="18" presetClass="entr" presetSubtype="3" fill="hold" grpId="0"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strips(upRight)">
                                          <p:cBhvr>
                                            <p:cTn id="95" dur="500"/>
                                            <p:tgtEl>
                                              <p:spTgt spid="27"/>
                                            </p:tgtEl>
                                          </p:cBhvr>
                                        </p:animEffect>
                                      </p:childTnLst>
                                    </p:cTn>
                                  </p:par>
                                </p:childTnLst>
                              </p:cTn>
                            </p:par>
                            <p:par>
                              <p:cTn id="96" fill="hold">
                                <p:stCondLst>
                                  <p:cond delay="2500"/>
                                </p:stCondLst>
                                <p:childTnLst>
                                  <p:par>
                                    <p:cTn id="97" presetID="22" presetClass="entr" presetSubtype="8" fill="hold" nodeType="after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wipe(left)">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p:bldP spid="7" grpId="0"/>
          <p:bldP spid="8" grpId="0"/>
          <p:bldP spid="9" grpId="0"/>
          <p:bldP spid="16" grpId="0" animBg="1"/>
          <p:bldP spid="17" grpId="0" animBg="1"/>
          <p:bldP spid="18" grpId="0" animBg="1"/>
          <p:bldP spid="19" grpId="0" animBg="1"/>
          <p:bldP spid="20" grpId="0" animBg="1"/>
          <p:bldP spid="21" grpId="0" animBg="1"/>
          <p:bldP spid="27" grpId="0"/>
        </p:bldLst>
      </p:timing>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35" name="TextBox 234"/>
          <p:cNvSpPr txBox="1"/>
          <p:nvPr/>
        </p:nvSpPr>
        <p:spPr>
          <a:xfrm>
            <a:off x="3701972" y="2942233"/>
            <a:ext cx="4617085" cy="521970"/>
          </a:xfrm>
          <a:prstGeom prst="rect">
            <a:avLst/>
          </a:prstGeom>
          <a:noFill/>
          <a:effectLst/>
        </p:spPr>
        <p:txBody>
          <a:bodyPr wrap="none" rtlCol="0">
            <a:spAutoFit/>
          </a:bodyPr>
          <a:lstStyle/>
          <a:p>
            <a:pPr algn="ctr"/>
            <a:r>
              <a:rPr lang="en-US" altLang="zh-CN" sz="2800" b="1" dirty="0" smtClean="0">
                <a:solidFill>
                  <a:schemeClr val="bg1"/>
                </a:solidFill>
                <a:effectLst>
                  <a:outerShdw blurRad="38100" dist="38100" dir="2700000" algn="tl">
                    <a:srgbClr val="000000">
                      <a:alpha val="43137"/>
                    </a:srgbClr>
                  </a:outerShdw>
                </a:effectLst>
                <a:latin typeface="Impact MT Std" pitchFamily="34" charset="0"/>
                <a:ea typeface="微软雅黑" panose="020B0503020204020204" pitchFamily="34" charset="-122"/>
              </a:rPr>
              <a:t>THANK YOU FOR YOUR GUIDANCE</a:t>
            </a:r>
          </a:p>
        </p:txBody>
      </p:sp>
      <p:sp>
        <p:nvSpPr>
          <p:cNvPr id="237" name="TextBox 236"/>
          <p:cNvSpPr txBox="1"/>
          <p:nvPr/>
        </p:nvSpPr>
        <p:spPr>
          <a:xfrm>
            <a:off x="2298700" y="3392170"/>
            <a:ext cx="7423785" cy="1168400"/>
          </a:xfrm>
          <a:prstGeom prst="rect">
            <a:avLst/>
          </a:prstGeom>
          <a:noFill/>
        </p:spPr>
        <p:txBody>
          <a:bodyPr wrap="square" rtlCol="0">
            <a:spAutoFit/>
          </a:bodyPr>
          <a:lstStyle/>
          <a:p>
            <a:pPr algn="ctr"/>
            <a:r>
              <a:rPr lang="zh-CN" altLang="en-US" sz="6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谢谢您的指导</a:t>
            </a:r>
          </a:p>
        </p:txBody>
      </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8400" y="620688"/>
            <a:ext cx="4676775" cy="2204470"/>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500"/>
                                  </p:stCondLst>
                                  <p:iterate type="lt">
                                    <p:tmPct val="0"/>
                                  </p:iterate>
                                  <p:childTnLst>
                                    <p:set>
                                      <p:cBhvr>
                                        <p:cTn id="6" dur="1" fill="hold">
                                          <p:stCondLst>
                                            <p:cond delay="0"/>
                                          </p:stCondLst>
                                        </p:cTn>
                                        <p:tgtEl>
                                          <p:spTgt spid="235"/>
                                        </p:tgtEl>
                                        <p:attrNameLst>
                                          <p:attrName>style.visibility</p:attrName>
                                        </p:attrNameLst>
                                      </p:cBhvr>
                                      <p:to>
                                        <p:strVal val="visible"/>
                                      </p:to>
                                    </p:set>
                                    <p:anim calcmode="lin" valueType="num">
                                      <p:cBhvr>
                                        <p:cTn id="7" dur="500" fill="hold"/>
                                        <p:tgtEl>
                                          <p:spTgt spid="235"/>
                                        </p:tgtEl>
                                        <p:attrNameLst>
                                          <p:attrName>ppt_w</p:attrName>
                                        </p:attrNameLst>
                                      </p:cBhvr>
                                      <p:tavLst>
                                        <p:tav tm="0">
                                          <p:val>
                                            <p:fltVal val="0"/>
                                          </p:val>
                                        </p:tav>
                                        <p:tav tm="100000">
                                          <p:val>
                                            <p:strVal val="#ppt_w"/>
                                          </p:val>
                                        </p:tav>
                                      </p:tavLst>
                                    </p:anim>
                                    <p:anim calcmode="lin" valueType="num">
                                      <p:cBhvr>
                                        <p:cTn id="8" dur="500" fill="hold"/>
                                        <p:tgtEl>
                                          <p:spTgt spid="235"/>
                                        </p:tgtEl>
                                        <p:attrNameLst>
                                          <p:attrName>ppt_h</p:attrName>
                                        </p:attrNameLst>
                                      </p:cBhvr>
                                      <p:tavLst>
                                        <p:tav tm="0">
                                          <p:val>
                                            <p:fltVal val="0"/>
                                          </p:val>
                                        </p:tav>
                                        <p:tav tm="100000">
                                          <p:val>
                                            <p:strVal val="#ppt_h"/>
                                          </p:val>
                                        </p:tav>
                                      </p:tavLst>
                                    </p:anim>
                                    <p:anim calcmode="lin" valueType="num">
                                      <p:cBhvr>
                                        <p:cTn id="9" dur="500" fill="hold"/>
                                        <p:tgtEl>
                                          <p:spTgt spid="235"/>
                                        </p:tgtEl>
                                        <p:attrNameLst>
                                          <p:attrName>style.rotation</p:attrName>
                                        </p:attrNameLst>
                                      </p:cBhvr>
                                      <p:tavLst>
                                        <p:tav tm="0">
                                          <p:val>
                                            <p:fltVal val="360"/>
                                          </p:val>
                                        </p:tav>
                                        <p:tav tm="100000">
                                          <p:val>
                                            <p:fltVal val="0"/>
                                          </p:val>
                                        </p:tav>
                                      </p:tavLst>
                                    </p:anim>
                                    <p:animEffect transition="in" filter="fade">
                                      <p:cBhvr>
                                        <p:cTn id="10" dur="500"/>
                                        <p:tgtEl>
                                          <p:spTgt spid="235"/>
                                        </p:tgtEl>
                                      </p:cBhvr>
                                    </p:animEffect>
                                  </p:childTnLst>
                                </p:cTn>
                              </p:par>
                              <p:par>
                                <p:cTn id="11" presetID="41" presetClass="entr" presetSubtype="0" fill="hold" grpId="0" nodeType="withEffect">
                                  <p:stCondLst>
                                    <p:cond delay="500"/>
                                  </p:stCondLst>
                                  <p:iterate type="lt">
                                    <p:tmPct val="10000"/>
                                  </p:iterate>
                                  <p:childTnLst>
                                    <p:set>
                                      <p:cBhvr>
                                        <p:cTn id="12" dur="1" fill="hold">
                                          <p:stCondLst>
                                            <p:cond delay="0"/>
                                          </p:stCondLst>
                                        </p:cTn>
                                        <p:tgtEl>
                                          <p:spTgt spid="237"/>
                                        </p:tgtEl>
                                        <p:attrNameLst>
                                          <p:attrName>style.visibility</p:attrName>
                                        </p:attrNameLst>
                                      </p:cBhvr>
                                      <p:to>
                                        <p:strVal val="visible"/>
                                      </p:to>
                                    </p:set>
                                    <p:anim calcmode="lin" valueType="num">
                                      <p:cBhvr>
                                        <p:cTn id="13" dur="500" fill="hold"/>
                                        <p:tgtEl>
                                          <p:spTgt spid="23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7"/>
                                        </p:tgtEl>
                                        <p:attrNameLst>
                                          <p:attrName>ppt_y</p:attrName>
                                        </p:attrNameLst>
                                      </p:cBhvr>
                                      <p:tavLst>
                                        <p:tav tm="0">
                                          <p:val>
                                            <p:strVal val="#ppt_y"/>
                                          </p:val>
                                        </p:tav>
                                        <p:tav tm="100000">
                                          <p:val>
                                            <p:strVal val="#ppt_y"/>
                                          </p:val>
                                        </p:tav>
                                      </p:tavLst>
                                    </p:anim>
                                    <p:anim calcmode="lin" valueType="num">
                                      <p:cBhvr>
                                        <p:cTn id="15" dur="500" fill="hold"/>
                                        <p:tgtEl>
                                          <p:spTgt spid="23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bldLvl="0" animBg="1"/>
      <p:bldP spid="23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融资"/>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3352</Words>
  <Application>Microsoft Office PowerPoint</Application>
  <PresentationFormat>自定义</PresentationFormat>
  <Paragraphs>492</Paragraphs>
  <Slides>38</Slides>
  <Notes>38</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38</vt:i4>
      </vt:variant>
    </vt:vector>
  </HeadingPairs>
  <TitlesOfParts>
    <vt:vector size="49" baseType="lpstr">
      <vt:lpstr>Impact MT Std</vt:lpstr>
      <vt:lpstr>方正超粗黑简体</vt:lpstr>
      <vt:lpstr>方正兰亭细黑_GBK_M</vt:lpstr>
      <vt:lpstr>宋体</vt:lpstr>
      <vt:lpstr>微软雅黑</vt:lpstr>
      <vt:lpstr>Arial</vt:lpstr>
      <vt:lpstr>Calibri</vt:lpstr>
      <vt:lpstr>Open Sans</vt:lpstr>
      <vt:lpstr>Segoe UI Black</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creator>第一PPT</dc:creator>
  <cp:keywords>www.1ppt.com</cp:keywords>
  <cp:lastModifiedBy>faith123</cp:lastModifiedBy>
  <cp:revision>120</cp:revision>
  <dcterms:created xsi:type="dcterms:W3CDTF">2015-11-08T08:32:00Z</dcterms:created>
  <dcterms:modified xsi:type="dcterms:W3CDTF">2019-08-27T01:58:43Z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