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18" r:id="rId3"/>
    <p:sldId id="261" r:id="rId4"/>
    <p:sldId id="274" r:id="rId5"/>
    <p:sldId id="266" r:id="rId6"/>
    <p:sldId id="276" r:id="rId7"/>
    <p:sldId id="3386" r:id="rId8"/>
    <p:sldId id="277" r:id="rId9"/>
    <p:sldId id="359" r:id="rId10"/>
    <p:sldId id="328" r:id="rId11"/>
    <p:sldId id="268" r:id="rId12"/>
    <p:sldId id="297" r:id="rId13"/>
    <p:sldId id="293" r:id="rId14"/>
    <p:sldId id="360" r:id="rId15"/>
    <p:sldId id="296" r:id="rId16"/>
    <p:sldId id="271" r:id="rId17"/>
    <p:sldId id="772" r:id="rId18"/>
    <p:sldId id="784" r:id="rId19"/>
    <p:sldId id="361" r:id="rId20"/>
    <p:sldId id="280" r:id="rId21"/>
    <p:sldId id="278" r:id="rId22"/>
    <p:sldId id="3383" r:id="rId23"/>
    <p:sldId id="355" r:id="rId24"/>
    <p:sldId id="3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4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12"/>
                  <c:y val="-6.1446732143909812E-2"/>
                </c:manualLayout>
              </c:layout>
              <c:tx>
                <c:rich>
                  <a:bodyPr rot="0" vert="horz"/>
                  <a:lstStyle/>
                  <a:p>
                    <a:pPr algn="ctr" rtl="0">
                      <a:defRPr/>
                    </a:pPr>
                    <a:r>
                      <a:rPr lang="zh-CN" altLang="en-US"/>
                      <a:t>文字内容
</a:t>
                    </a:r>
                    <a:fld id="{A86670D7-7ADC-4F16-8B68-2B95DB2A189B}" type="PERCENTAGE">
                      <a:rPr lang="en-US" altLang="zh-CN"/>
                      <a:pPr algn="ctr" rtl="0">
                        <a:defRPr/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1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2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3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74"/>
          <c:w val="6.7702007702854783E-2"/>
          <c:h val="0.347686455034387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7C2-400A-87C0-9FB194AF09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7C2-400A-87C0-9FB194AF09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3136096"/>
        <c:axId val="1333118144"/>
      </c:lineChart>
      <c:catAx>
        <c:axId val="1333136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33118144"/>
        <c:crosses val="autoZero"/>
        <c:auto val="1"/>
        <c:lblAlgn val="ctr"/>
        <c:lblOffset val="100"/>
        <c:noMultiLvlLbl val="0"/>
      </c:catAx>
      <c:valAx>
        <c:axId val="1333118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33136096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0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06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02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75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F80703-50DB-4CF9-AED1-378856D555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4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688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33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E94B9-1F08-48DF-B7B6-E879767F1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455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2F32F-46EB-4DFD-A0FE-5CC4E66826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6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F2227-66F8-45BA-B3AD-F5BB71B849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819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1316C-3D54-439B-9175-227A00B8C09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638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931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29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6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20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74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728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467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1061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148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082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9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06228" y="6354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6860"/>
          </a:xfrm>
        </p:spPr>
        <p:txBody>
          <a:bodyPr>
            <a:normAutofit/>
          </a:bodyPr>
          <a:lstStyle>
            <a:lvl1pPr algn="ctr"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02529" y="365125"/>
            <a:ext cx="4294414" cy="82686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 algn="ctr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7330"/>
      </p:ext>
    </p:extLst>
  </p:cSld>
  <p:clrMapOvr>
    <a:masterClrMapping/>
  </p:clrMapOvr>
  <p:transition spd="slow" advTm="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144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12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72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E7EF003-4D3E-4CC8-8E66-BB947777430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EF89AFA6-3DE3-4BF5-A91A-477FB646848F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74245">
            <a:off x="-1589265" y="604976"/>
            <a:ext cx="4591452" cy="45914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763F993B-02E4-4B77-A399-04BE8C5F4523}"/>
              </a:ext>
            </a:extLst>
          </p:cNvPr>
          <p:cNvSpPr/>
          <p:nvPr userDrawn="1"/>
        </p:nvSpPr>
        <p:spPr>
          <a:xfrm>
            <a:off x="641839" y="281354"/>
            <a:ext cx="10893669" cy="63128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2384EECF-0FCD-45F4-A9F9-5EE45CFA5E1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74245">
            <a:off x="9896272" y="3342313"/>
            <a:ext cx="4591452" cy="4591452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92E179E-F909-403D-A155-B4D3A20E8946}"/>
              </a:ext>
            </a:extLst>
          </p:cNvPr>
          <p:cNvSpPr/>
          <p:nvPr userDrawn="1"/>
        </p:nvSpPr>
        <p:spPr>
          <a:xfrm>
            <a:off x="12274062" y="2567354"/>
            <a:ext cx="773723" cy="488852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="" xmlns:a16="http://schemas.microsoft.com/office/drawing/2014/main" id="{FF2E4A98-53F0-47F1-ADD7-AA17F93DAA6E}"/>
              </a:ext>
            </a:extLst>
          </p:cNvPr>
          <p:cNvSpPr txBox="1"/>
          <p:nvPr/>
        </p:nvSpPr>
        <p:spPr>
          <a:xfrm>
            <a:off x="917021" y="3911165"/>
            <a:ext cx="75795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物业员工培训手册</a:t>
            </a:r>
            <a:r>
              <a:rPr lang="en-US" altLang="zh-CN" sz="4800" dirty="0" err="1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chemeClr val="bg2">
                  <a:lumMod val="1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8" name="圆角矩形 18">
            <a:extLst>
              <a:ext uri="{FF2B5EF4-FFF2-40B4-BE49-F238E27FC236}">
                <a16:creationId xmlns="" xmlns:a16="http://schemas.microsoft.com/office/drawing/2014/main" id="{7F80EB09-91BC-4E3B-8429-DECA0CDFAB34}"/>
              </a:ext>
            </a:extLst>
          </p:cNvPr>
          <p:cNvSpPr/>
          <p:nvPr/>
        </p:nvSpPr>
        <p:spPr>
          <a:xfrm>
            <a:off x="1093716" y="4980192"/>
            <a:ext cx="3337719" cy="412305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314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="" xmlns:a16="http://schemas.microsoft.com/office/drawing/2014/main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2E5F5B4-6D61-49A8-90CD-719B0A411475}"/>
              </a:ext>
            </a:extLst>
          </p:cNvPr>
          <p:cNvSpPr txBox="1"/>
          <p:nvPr/>
        </p:nvSpPr>
        <p:spPr>
          <a:xfrm>
            <a:off x="1559148" y="2743617"/>
            <a:ext cx="3402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pc="300" dirty="0" smtClean="0">
                <a:latin typeface="Agency FB" panose="020B0503020202020204" pitchFamily="34" charset="0"/>
                <a:ea typeface="Noto Sans S Chinese Light" panose="020B0300000000000000" pitchFamily="34" charset="-122"/>
              </a:rPr>
              <a:t>20XX</a:t>
            </a:r>
            <a:endParaRPr lang="zh-CN" altLang="en-US" sz="8000" spc="300" dirty="0">
              <a:latin typeface="Agency FB" panose="020B0503020202020204" pitchFamily="34" charset="0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514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E5C7AAAA-017E-488E-924D-2F04A484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0" y="77045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31A01D47-D485-48FD-9D8C-5CE116C0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7959905" y="3671452"/>
            <a:ext cx="4591452" cy="45914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631B5AF-CBF7-4962-930A-75A17757DB93}"/>
              </a:ext>
            </a:extLst>
          </p:cNvPr>
          <p:cNvSpPr txBox="1"/>
          <p:nvPr/>
        </p:nvSpPr>
        <p:spPr>
          <a:xfrm>
            <a:off x="995366" y="2595912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01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EBC1827-8394-47D9-8859-D20FC5C839B7}"/>
              </a:ext>
            </a:extLst>
          </p:cNvPr>
          <p:cNvSpPr txBox="1"/>
          <p:nvPr/>
        </p:nvSpPr>
        <p:spPr>
          <a:xfrm>
            <a:off x="1865362" y="253028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498206CA-F88B-40CB-B7F0-B56A5792ACAC}"/>
              </a:ext>
            </a:extLst>
          </p:cNvPr>
          <p:cNvSpPr txBox="1"/>
          <p:nvPr/>
        </p:nvSpPr>
        <p:spPr>
          <a:xfrm>
            <a:off x="995737" y="3505656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02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94B4071-0AC0-4E95-A747-68F6F4B18266}"/>
              </a:ext>
            </a:extLst>
          </p:cNvPr>
          <p:cNvSpPr txBox="1"/>
          <p:nvPr/>
        </p:nvSpPr>
        <p:spPr>
          <a:xfrm>
            <a:off x="1865362" y="355772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222E75A-EBCB-4E2E-8DA0-B5A2C8D67DBF}"/>
              </a:ext>
            </a:extLst>
          </p:cNvPr>
          <p:cNvSpPr txBox="1"/>
          <p:nvPr/>
        </p:nvSpPr>
        <p:spPr>
          <a:xfrm>
            <a:off x="939537" y="4545355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03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6326051-8B79-4082-8065-E768B9B0829F}"/>
              </a:ext>
            </a:extLst>
          </p:cNvPr>
          <p:cNvSpPr txBox="1"/>
          <p:nvPr/>
        </p:nvSpPr>
        <p:spPr>
          <a:xfrm>
            <a:off x="1827640" y="4550587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CF599FA2-89FF-417B-B150-B66377A96FC9}"/>
              </a:ext>
            </a:extLst>
          </p:cNvPr>
          <p:cNvSpPr txBox="1"/>
          <p:nvPr/>
        </p:nvSpPr>
        <p:spPr>
          <a:xfrm>
            <a:off x="939536" y="5561779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04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FAC5E06-8860-452E-A2BB-C4D3BF7AD587}"/>
              </a:ext>
            </a:extLst>
          </p:cNvPr>
          <p:cNvSpPr txBox="1"/>
          <p:nvPr/>
        </p:nvSpPr>
        <p:spPr>
          <a:xfrm>
            <a:off x="1809533" y="5625880"/>
            <a:ext cx="1860138" cy="375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49911">
              <a:defRPr/>
            </a:pPr>
            <a:r>
              <a:rPr lang="zh-CN" altLang="en-US" sz="1839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1839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2533616-D87E-4A38-A6F3-E92AE2BC654D}"/>
              </a:ext>
            </a:extLst>
          </p:cNvPr>
          <p:cNvSpPr txBox="1"/>
          <p:nvPr/>
        </p:nvSpPr>
        <p:spPr>
          <a:xfrm>
            <a:off x="1883469" y="3079691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CC9483E-A711-4F4A-B81B-EFF9A2B6F45B}"/>
              </a:ext>
            </a:extLst>
          </p:cNvPr>
          <p:cNvSpPr txBox="1"/>
          <p:nvPr/>
        </p:nvSpPr>
        <p:spPr>
          <a:xfrm>
            <a:off x="1865362" y="400530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8BDBD86-D72E-4518-8F01-CDFC68445F8F}"/>
              </a:ext>
            </a:extLst>
          </p:cNvPr>
          <p:cNvSpPr txBox="1"/>
          <p:nvPr/>
        </p:nvSpPr>
        <p:spPr>
          <a:xfrm>
            <a:off x="1845747" y="514168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0E03DBEA-1118-479E-A2DB-BB9487B4C269}"/>
              </a:ext>
            </a:extLst>
          </p:cNvPr>
          <p:cNvSpPr txBox="1"/>
          <p:nvPr/>
        </p:nvSpPr>
        <p:spPr>
          <a:xfrm>
            <a:off x="1809533" y="6105085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B378AFB0-45B5-4B85-B9C9-FBA3552DE4C0}"/>
              </a:ext>
            </a:extLst>
          </p:cNvPr>
          <p:cNvSpPr txBox="1"/>
          <p:nvPr/>
        </p:nvSpPr>
        <p:spPr>
          <a:xfrm>
            <a:off x="5457636" y="1958384"/>
            <a:ext cx="3713324" cy="230832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altLang="zh-CN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Minion Pro SmBd" panose="02040603060306020203" pitchFamily="18" charset="0"/>
                <a:ea typeface="微软雅黑" panose="020B0503020204020204" pitchFamily="34" charset="-122"/>
              </a:rPr>
              <a:t>CONTENTS</a:t>
            </a: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Minion Pro SmBd" panose="02040603060306020203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64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864339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千图PPT彼岸天：ID 8661124库_组合 3">
            <a:extLst>
              <a:ext uri="{FF2B5EF4-FFF2-40B4-BE49-F238E27FC236}">
                <a16:creationId xmlns="" xmlns:a16="http://schemas.microsoft.com/office/drawing/2014/main" id="{70FBB629-EE7B-4015-B001-D6FC8DD1DC6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9016" y="1942500"/>
            <a:ext cx="726003" cy="726003"/>
            <a:chOff x="2039016" y="1942500"/>
            <a:chExt cx="726003" cy="726003"/>
          </a:xfrm>
        </p:grpSpPr>
        <p:sp>
          <p:nvSpPr>
            <p:cNvPr id="32" name="Rectangle: Rounded Corners 4">
              <a:extLst>
                <a:ext uri="{FF2B5EF4-FFF2-40B4-BE49-F238E27FC236}">
                  <a16:creationId xmlns="" xmlns:a16="http://schemas.microsoft.com/office/drawing/2014/main" id="{0DDBD316-DBE1-4FB6-869B-8E6258A791DA}"/>
                </a:ext>
              </a:extLst>
            </p:cNvPr>
            <p:cNvSpPr/>
            <p:nvPr/>
          </p:nvSpPr>
          <p:spPr>
            <a:xfrm>
              <a:off x="2039016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5">
              <a:extLst>
                <a:ext uri="{FF2B5EF4-FFF2-40B4-BE49-F238E27FC236}">
                  <a16:creationId xmlns="" xmlns:a16="http://schemas.microsoft.com/office/drawing/2014/main" id="{86E0FD64-947D-4506-9EA1-3758E9C6B3B0}"/>
                </a:ext>
              </a:extLst>
            </p:cNvPr>
            <p:cNvSpPr/>
            <p:nvPr/>
          </p:nvSpPr>
          <p:spPr>
            <a:xfrm>
              <a:off x="2238221" y="2144997"/>
              <a:ext cx="327593" cy="317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600" extrusionOk="0">
                  <a:moveTo>
                    <a:pt x="8400" y="0"/>
                  </a:moveTo>
                  <a:cubicBezTo>
                    <a:pt x="3600" y="0"/>
                    <a:pt x="0" y="3946"/>
                    <a:pt x="0" y="8723"/>
                  </a:cubicBezTo>
                  <a:cubicBezTo>
                    <a:pt x="0" y="13500"/>
                    <a:pt x="3600" y="17238"/>
                    <a:pt x="8400" y="17238"/>
                  </a:cubicBezTo>
                  <a:cubicBezTo>
                    <a:pt x="10400" y="17238"/>
                    <a:pt x="12200" y="16615"/>
                    <a:pt x="13600" y="15369"/>
                  </a:cubicBezTo>
                  <a:cubicBezTo>
                    <a:pt x="13600" y="15369"/>
                    <a:pt x="13800" y="15577"/>
                    <a:pt x="13800" y="15785"/>
                  </a:cubicBezTo>
                  <a:cubicBezTo>
                    <a:pt x="19000" y="20977"/>
                    <a:pt x="19000" y="20977"/>
                    <a:pt x="19000" y="20977"/>
                  </a:cubicBezTo>
                  <a:cubicBezTo>
                    <a:pt x="19400" y="21392"/>
                    <a:pt x="19800" y="21600"/>
                    <a:pt x="20000" y="21600"/>
                  </a:cubicBezTo>
                  <a:cubicBezTo>
                    <a:pt x="20400" y="21600"/>
                    <a:pt x="20800" y="21392"/>
                    <a:pt x="21200" y="20977"/>
                  </a:cubicBezTo>
                  <a:cubicBezTo>
                    <a:pt x="21600" y="20562"/>
                    <a:pt x="21600" y="19523"/>
                    <a:pt x="21200" y="18900"/>
                  </a:cubicBezTo>
                  <a:cubicBezTo>
                    <a:pt x="16000" y="13500"/>
                    <a:pt x="16000" y="13500"/>
                    <a:pt x="16000" y="13500"/>
                  </a:cubicBezTo>
                  <a:cubicBezTo>
                    <a:pt x="15800" y="13500"/>
                    <a:pt x="15600" y="13292"/>
                    <a:pt x="15400" y="13292"/>
                  </a:cubicBezTo>
                  <a:cubicBezTo>
                    <a:pt x="16200" y="11838"/>
                    <a:pt x="16600" y="10385"/>
                    <a:pt x="16600" y="8723"/>
                  </a:cubicBezTo>
                  <a:cubicBezTo>
                    <a:pt x="16600" y="3946"/>
                    <a:pt x="13000" y="0"/>
                    <a:pt x="8400" y="0"/>
                  </a:cubicBezTo>
                  <a:close/>
                  <a:moveTo>
                    <a:pt x="8400" y="2700"/>
                  </a:moveTo>
                  <a:cubicBezTo>
                    <a:pt x="11600" y="2700"/>
                    <a:pt x="14200" y="5400"/>
                    <a:pt x="14200" y="8723"/>
                  </a:cubicBezTo>
                  <a:cubicBezTo>
                    <a:pt x="14200" y="9762"/>
                    <a:pt x="13800" y="10800"/>
                    <a:pt x="13200" y="11838"/>
                  </a:cubicBezTo>
                  <a:cubicBezTo>
                    <a:pt x="12800" y="12669"/>
                    <a:pt x="12800" y="12669"/>
                    <a:pt x="12800" y="12669"/>
                  </a:cubicBezTo>
                  <a:cubicBezTo>
                    <a:pt x="12000" y="13292"/>
                    <a:pt x="12000" y="13292"/>
                    <a:pt x="12000" y="13292"/>
                  </a:cubicBezTo>
                  <a:cubicBezTo>
                    <a:pt x="11000" y="14123"/>
                    <a:pt x="9600" y="14538"/>
                    <a:pt x="8400" y="14538"/>
                  </a:cubicBezTo>
                  <a:cubicBezTo>
                    <a:pt x="5200" y="14538"/>
                    <a:pt x="2600" y="12046"/>
                    <a:pt x="2600" y="8723"/>
                  </a:cubicBezTo>
                  <a:cubicBezTo>
                    <a:pt x="2600" y="5400"/>
                    <a:pt x="5200" y="2700"/>
                    <a:pt x="8400" y="27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6">
            <a:extLst>
              <a:ext uri="{FF2B5EF4-FFF2-40B4-BE49-F238E27FC236}">
                <a16:creationId xmlns="" xmlns:a16="http://schemas.microsoft.com/office/drawing/2014/main" id="{88D99390-F1F2-49CC-92D1-F37AA735B19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39016" y="3319554"/>
            <a:ext cx="726003" cy="726003"/>
            <a:chOff x="2039016" y="3319554"/>
            <a:chExt cx="726003" cy="726003"/>
          </a:xfrm>
        </p:grpSpPr>
        <p:sp>
          <p:nvSpPr>
            <p:cNvPr id="30" name="Rectangle: Rounded Corners 17">
              <a:extLst>
                <a:ext uri="{FF2B5EF4-FFF2-40B4-BE49-F238E27FC236}">
                  <a16:creationId xmlns="" xmlns:a16="http://schemas.microsoft.com/office/drawing/2014/main" id="{5525D415-513A-4B09-90A5-9E5F7FFAC80D}"/>
                </a:ext>
              </a:extLst>
            </p:cNvPr>
            <p:cNvSpPr/>
            <p:nvPr/>
          </p:nvSpPr>
          <p:spPr>
            <a:xfrm>
              <a:off x="2039016" y="3319554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="" xmlns:a16="http://schemas.microsoft.com/office/drawing/2014/main" id="{B35F9F3A-9D10-43AC-A11B-84F24E35B9E5}"/>
                </a:ext>
              </a:extLst>
            </p:cNvPr>
            <p:cNvSpPr/>
            <p:nvPr/>
          </p:nvSpPr>
          <p:spPr>
            <a:xfrm>
              <a:off x="2238221" y="3508308"/>
              <a:ext cx="327593" cy="34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7" extrusionOk="0">
                  <a:moveTo>
                    <a:pt x="10665" y="9681"/>
                  </a:moveTo>
                  <a:cubicBezTo>
                    <a:pt x="10079" y="14119"/>
                    <a:pt x="7081" y="15033"/>
                    <a:pt x="7081" y="18117"/>
                  </a:cubicBezTo>
                  <a:cubicBezTo>
                    <a:pt x="7081" y="20023"/>
                    <a:pt x="8782" y="21567"/>
                    <a:pt x="10799" y="21567"/>
                  </a:cubicBezTo>
                  <a:cubicBezTo>
                    <a:pt x="12818" y="21567"/>
                    <a:pt x="14519" y="20023"/>
                    <a:pt x="14519" y="18117"/>
                  </a:cubicBezTo>
                  <a:cubicBezTo>
                    <a:pt x="14519" y="15033"/>
                    <a:pt x="11521" y="14119"/>
                    <a:pt x="10935" y="9681"/>
                  </a:cubicBezTo>
                  <a:cubicBezTo>
                    <a:pt x="10917" y="9547"/>
                    <a:pt x="10683" y="9547"/>
                    <a:pt x="10665" y="9681"/>
                  </a:cubicBezTo>
                  <a:close/>
                  <a:moveTo>
                    <a:pt x="18015" y="101"/>
                  </a:moveTo>
                  <a:cubicBezTo>
                    <a:pt x="17997" y="-33"/>
                    <a:pt x="17762" y="-33"/>
                    <a:pt x="17744" y="101"/>
                  </a:cubicBezTo>
                  <a:cubicBezTo>
                    <a:pt x="17159" y="4539"/>
                    <a:pt x="14160" y="5453"/>
                    <a:pt x="14160" y="8537"/>
                  </a:cubicBezTo>
                  <a:cubicBezTo>
                    <a:pt x="14160" y="10442"/>
                    <a:pt x="15863" y="11987"/>
                    <a:pt x="17880" y="11987"/>
                  </a:cubicBezTo>
                  <a:cubicBezTo>
                    <a:pt x="19897" y="11987"/>
                    <a:pt x="21600" y="10442"/>
                    <a:pt x="21600" y="8537"/>
                  </a:cubicBezTo>
                  <a:cubicBezTo>
                    <a:pt x="21600" y="5453"/>
                    <a:pt x="18602" y="4539"/>
                    <a:pt x="18015" y="101"/>
                  </a:cubicBezTo>
                  <a:close/>
                  <a:moveTo>
                    <a:pt x="3856" y="101"/>
                  </a:moveTo>
                  <a:cubicBezTo>
                    <a:pt x="3838" y="-33"/>
                    <a:pt x="3603" y="-33"/>
                    <a:pt x="3586" y="101"/>
                  </a:cubicBezTo>
                  <a:cubicBezTo>
                    <a:pt x="2999" y="4539"/>
                    <a:pt x="0" y="5453"/>
                    <a:pt x="0" y="8537"/>
                  </a:cubicBezTo>
                  <a:cubicBezTo>
                    <a:pt x="0" y="10442"/>
                    <a:pt x="1703" y="11987"/>
                    <a:pt x="3720" y="11987"/>
                  </a:cubicBezTo>
                  <a:cubicBezTo>
                    <a:pt x="5739" y="11987"/>
                    <a:pt x="7440" y="10442"/>
                    <a:pt x="7440" y="8537"/>
                  </a:cubicBezTo>
                  <a:cubicBezTo>
                    <a:pt x="7440" y="5453"/>
                    <a:pt x="4442" y="4539"/>
                    <a:pt x="3856" y="1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19">
            <a:extLst>
              <a:ext uri="{FF2B5EF4-FFF2-40B4-BE49-F238E27FC236}">
                <a16:creationId xmlns="" xmlns:a16="http://schemas.microsoft.com/office/drawing/2014/main" id="{4B5E237D-917A-4A41-8753-61CF1197C0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39016" y="4696608"/>
            <a:ext cx="726003" cy="726003"/>
            <a:chOff x="2039016" y="4696608"/>
            <a:chExt cx="726003" cy="726003"/>
          </a:xfrm>
        </p:grpSpPr>
        <p:sp>
          <p:nvSpPr>
            <p:cNvPr id="28" name="Rectangle: Rounded Corners 20">
              <a:extLst>
                <a:ext uri="{FF2B5EF4-FFF2-40B4-BE49-F238E27FC236}">
                  <a16:creationId xmlns="" xmlns:a16="http://schemas.microsoft.com/office/drawing/2014/main" id="{30C763DA-C5D7-413C-831F-3F3EF264FCBA}"/>
                </a:ext>
              </a:extLst>
            </p:cNvPr>
            <p:cNvSpPr/>
            <p:nvPr/>
          </p:nvSpPr>
          <p:spPr>
            <a:xfrm>
              <a:off x="2039016" y="469660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1">
              <a:extLst>
                <a:ext uri="{FF2B5EF4-FFF2-40B4-BE49-F238E27FC236}">
                  <a16:creationId xmlns="" xmlns:a16="http://schemas.microsoft.com/office/drawing/2014/main" id="{F2DADE18-66D0-4203-B0F6-66C65D7D7909}"/>
                </a:ext>
              </a:extLst>
            </p:cNvPr>
            <p:cNvSpPr/>
            <p:nvPr/>
          </p:nvSpPr>
          <p:spPr>
            <a:xfrm>
              <a:off x="2238221" y="4895801"/>
              <a:ext cx="327593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千图PPT彼岸天：ID 8661124库_组合 22">
            <a:extLst>
              <a:ext uri="{FF2B5EF4-FFF2-40B4-BE49-F238E27FC236}">
                <a16:creationId xmlns="" xmlns:a16="http://schemas.microsoft.com/office/drawing/2014/main" id="{4CDABC1E-8245-4A62-8B8A-9CDF67AEA0E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597920" y="1942500"/>
            <a:ext cx="726003" cy="726003"/>
            <a:chOff x="6597920" y="1942500"/>
            <a:chExt cx="726003" cy="726003"/>
          </a:xfrm>
        </p:grpSpPr>
        <p:sp>
          <p:nvSpPr>
            <p:cNvPr id="26" name="Rectangle: Rounded Corners 23">
              <a:extLst>
                <a:ext uri="{FF2B5EF4-FFF2-40B4-BE49-F238E27FC236}">
                  <a16:creationId xmlns="" xmlns:a16="http://schemas.microsoft.com/office/drawing/2014/main" id="{DF5335FB-BFE9-435D-A2B2-96C9CEAD1FD4}"/>
                </a:ext>
              </a:extLst>
            </p:cNvPr>
            <p:cNvSpPr/>
            <p:nvPr/>
          </p:nvSpPr>
          <p:spPr>
            <a:xfrm>
              <a:off x="6597920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>
              <a:extLst>
                <a:ext uri="{FF2B5EF4-FFF2-40B4-BE49-F238E27FC236}">
                  <a16:creationId xmlns="" xmlns:a16="http://schemas.microsoft.com/office/drawing/2014/main" id="{05EC1F5D-A9F4-40A6-ABBE-32467142C8E5}"/>
                </a:ext>
              </a:extLst>
            </p:cNvPr>
            <p:cNvSpPr/>
            <p:nvPr/>
          </p:nvSpPr>
          <p:spPr>
            <a:xfrm>
              <a:off x="6785166" y="2139939"/>
              <a:ext cx="351510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4272" y="0"/>
                  </a:moveTo>
                  <a:cubicBezTo>
                    <a:pt x="3474" y="0"/>
                    <a:pt x="2800" y="302"/>
                    <a:pt x="2235" y="908"/>
                  </a:cubicBezTo>
                  <a:cubicBezTo>
                    <a:pt x="1671" y="1514"/>
                    <a:pt x="1389" y="2237"/>
                    <a:pt x="1389" y="3094"/>
                  </a:cubicBezTo>
                  <a:cubicBezTo>
                    <a:pt x="1389" y="3950"/>
                    <a:pt x="1671" y="4688"/>
                    <a:pt x="2235" y="5294"/>
                  </a:cubicBezTo>
                  <a:cubicBezTo>
                    <a:pt x="2801" y="5899"/>
                    <a:pt x="3474" y="6202"/>
                    <a:pt x="4272" y="6202"/>
                  </a:cubicBezTo>
                  <a:cubicBezTo>
                    <a:pt x="5071" y="6202"/>
                    <a:pt x="5758" y="5899"/>
                    <a:pt x="6322" y="5294"/>
                  </a:cubicBezTo>
                  <a:cubicBezTo>
                    <a:pt x="6888" y="4688"/>
                    <a:pt x="7169" y="3950"/>
                    <a:pt x="7169" y="3094"/>
                  </a:cubicBezTo>
                  <a:cubicBezTo>
                    <a:pt x="7169" y="2238"/>
                    <a:pt x="6888" y="1514"/>
                    <a:pt x="6322" y="908"/>
                  </a:cubicBezTo>
                  <a:cubicBezTo>
                    <a:pt x="5758" y="302"/>
                    <a:pt x="5071" y="0"/>
                    <a:pt x="4272" y="0"/>
                  </a:cubicBezTo>
                  <a:close/>
                  <a:moveTo>
                    <a:pt x="17274" y="0"/>
                  </a:moveTo>
                  <a:cubicBezTo>
                    <a:pt x="16476" y="0"/>
                    <a:pt x="15789" y="302"/>
                    <a:pt x="15224" y="908"/>
                  </a:cubicBezTo>
                  <a:cubicBezTo>
                    <a:pt x="14660" y="1514"/>
                    <a:pt x="14377" y="2237"/>
                    <a:pt x="14378" y="3094"/>
                  </a:cubicBezTo>
                  <a:cubicBezTo>
                    <a:pt x="14378" y="3950"/>
                    <a:pt x="14660" y="4688"/>
                    <a:pt x="15224" y="5294"/>
                  </a:cubicBezTo>
                  <a:cubicBezTo>
                    <a:pt x="15789" y="5899"/>
                    <a:pt x="16476" y="6202"/>
                    <a:pt x="17274" y="6202"/>
                  </a:cubicBezTo>
                  <a:cubicBezTo>
                    <a:pt x="18072" y="6202"/>
                    <a:pt x="18747" y="5899"/>
                    <a:pt x="19311" y="5294"/>
                  </a:cubicBezTo>
                  <a:cubicBezTo>
                    <a:pt x="19876" y="4688"/>
                    <a:pt x="20158" y="3950"/>
                    <a:pt x="20158" y="3094"/>
                  </a:cubicBezTo>
                  <a:cubicBezTo>
                    <a:pt x="20158" y="2238"/>
                    <a:pt x="19876" y="1514"/>
                    <a:pt x="19311" y="908"/>
                  </a:cubicBezTo>
                  <a:cubicBezTo>
                    <a:pt x="18747" y="302"/>
                    <a:pt x="18072" y="0"/>
                    <a:pt x="17274" y="0"/>
                  </a:cubicBezTo>
                  <a:close/>
                  <a:moveTo>
                    <a:pt x="10740" y="2966"/>
                  </a:moveTo>
                  <a:cubicBezTo>
                    <a:pt x="9543" y="2966"/>
                    <a:pt x="8532" y="3420"/>
                    <a:pt x="7685" y="4329"/>
                  </a:cubicBezTo>
                  <a:cubicBezTo>
                    <a:pt x="6838" y="5237"/>
                    <a:pt x="6415" y="6336"/>
                    <a:pt x="6415" y="7621"/>
                  </a:cubicBezTo>
                  <a:cubicBezTo>
                    <a:pt x="6415" y="8906"/>
                    <a:pt x="6838" y="10005"/>
                    <a:pt x="7685" y="10914"/>
                  </a:cubicBezTo>
                  <a:cubicBezTo>
                    <a:pt x="8532" y="11823"/>
                    <a:pt x="9543" y="12276"/>
                    <a:pt x="10740" y="12276"/>
                  </a:cubicBezTo>
                  <a:cubicBezTo>
                    <a:pt x="11938" y="12276"/>
                    <a:pt x="12962" y="11823"/>
                    <a:pt x="13809" y="10914"/>
                  </a:cubicBezTo>
                  <a:cubicBezTo>
                    <a:pt x="14656" y="10005"/>
                    <a:pt x="15079" y="8906"/>
                    <a:pt x="15079" y="7621"/>
                  </a:cubicBezTo>
                  <a:cubicBezTo>
                    <a:pt x="15079" y="6336"/>
                    <a:pt x="14656" y="5237"/>
                    <a:pt x="13809" y="4329"/>
                  </a:cubicBezTo>
                  <a:cubicBezTo>
                    <a:pt x="12962" y="3419"/>
                    <a:pt x="11938" y="2966"/>
                    <a:pt x="10740" y="2966"/>
                  </a:cubicBezTo>
                  <a:close/>
                  <a:moveTo>
                    <a:pt x="1402" y="6131"/>
                  </a:moveTo>
                  <a:cubicBezTo>
                    <a:pt x="469" y="6131"/>
                    <a:pt x="0" y="7551"/>
                    <a:pt x="0" y="10403"/>
                  </a:cubicBezTo>
                  <a:cubicBezTo>
                    <a:pt x="0" y="11033"/>
                    <a:pt x="214" y="11523"/>
                    <a:pt x="635" y="11850"/>
                  </a:cubicBezTo>
                  <a:cubicBezTo>
                    <a:pt x="1057" y="12177"/>
                    <a:pt x="1578" y="12333"/>
                    <a:pt x="2196" y="12333"/>
                  </a:cubicBezTo>
                  <a:lnTo>
                    <a:pt x="3704" y="12333"/>
                  </a:lnTo>
                  <a:cubicBezTo>
                    <a:pt x="4479" y="11339"/>
                    <a:pt x="5472" y="10826"/>
                    <a:pt x="6693" y="10786"/>
                  </a:cubicBezTo>
                  <a:cubicBezTo>
                    <a:pt x="6082" y="9840"/>
                    <a:pt x="5780" y="8801"/>
                    <a:pt x="5780" y="7678"/>
                  </a:cubicBezTo>
                  <a:cubicBezTo>
                    <a:pt x="5780" y="7444"/>
                    <a:pt x="5795" y="7182"/>
                    <a:pt x="5833" y="6883"/>
                  </a:cubicBezTo>
                  <a:cubicBezTo>
                    <a:pt x="5336" y="7069"/>
                    <a:pt x="4843" y="7167"/>
                    <a:pt x="4338" y="7167"/>
                  </a:cubicBezTo>
                  <a:cubicBezTo>
                    <a:pt x="3894" y="7167"/>
                    <a:pt x="3441" y="7071"/>
                    <a:pt x="2989" y="6897"/>
                  </a:cubicBezTo>
                  <a:cubicBezTo>
                    <a:pt x="2538" y="6724"/>
                    <a:pt x="2174" y="6556"/>
                    <a:pt x="1891" y="6386"/>
                  </a:cubicBezTo>
                  <a:cubicBezTo>
                    <a:pt x="1609" y="6216"/>
                    <a:pt x="1448" y="6131"/>
                    <a:pt x="1402" y="6131"/>
                  </a:cubicBezTo>
                  <a:close/>
                  <a:moveTo>
                    <a:pt x="20197" y="6131"/>
                  </a:moveTo>
                  <a:cubicBezTo>
                    <a:pt x="20153" y="6131"/>
                    <a:pt x="19990" y="6216"/>
                    <a:pt x="19708" y="6386"/>
                  </a:cubicBezTo>
                  <a:cubicBezTo>
                    <a:pt x="19426" y="6556"/>
                    <a:pt x="19062" y="6724"/>
                    <a:pt x="18610" y="6897"/>
                  </a:cubicBezTo>
                  <a:cubicBezTo>
                    <a:pt x="18159" y="7071"/>
                    <a:pt x="17706" y="7167"/>
                    <a:pt x="17261" y="7167"/>
                  </a:cubicBezTo>
                  <a:cubicBezTo>
                    <a:pt x="16757" y="7167"/>
                    <a:pt x="16251" y="7069"/>
                    <a:pt x="15753" y="6883"/>
                  </a:cubicBezTo>
                  <a:cubicBezTo>
                    <a:pt x="15791" y="7182"/>
                    <a:pt x="15819" y="7444"/>
                    <a:pt x="15819" y="7678"/>
                  </a:cubicBezTo>
                  <a:cubicBezTo>
                    <a:pt x="15819" y="8801"/>
                    <a:pt x="15516" y="9840"/>
                    <a:pt x="14907" y="10786"/>
                  </a:cubicBezTo>
                  <a:cubicBezTo>
                    <a:pt x="16126" y="10826"/>
                    <a:pt x="17120" y="11338"/>
                    <a:pt x="17896" y="12333"/>
                  </a:cubicBezTo>
                  <a:lnTo>
                    <a:pt x="19404" y="12333"/>
                  </a:lnTo>
                  <a:cubicBezTo>
                    <a:pt x="20021" y="12333"/>
                    <a:pt x="20543" y="12177"/>
                    <a:pt x="20964" y="11850"/>
                  </a:cubicBezTo>
                  <a:cubicBezTo>
                    <a:pt x="21386" y="11523"/>
                    <a:pt x="21599" y="11033"/>
                    <a:pt x="21599" y="10403"/>
                  </a:cubicBezTo>
                  <a:cubicBezTo>
                    <a:pt x="21600" y="7551"/>
                    <a:pt x="21131" y="6131"/>
                    <a:pt x="20197" y="6131"/>
                  </a:cubicBezTo>
                  <a:close/>
                  <a:moveTo>
                    <a:pt x="6852" y="11524"/>
                  </a:moveTo>
                  <a:cubicBezTo>
                    <a:pt x="6392" y="11524"/>
                    <a:pt x="5975" y="11604"/>
                    <a:pt x="5595" y="11765"/>
                  </a:cubicBezTo>
                  <a:cubicBezTo>
                    <a:pt x="5215" y="11927"/>
                    <a:pt x="4893" y="12147"/>
                    <a:pt x="4629" y="12418"/>
                  </a:cubicBezTo>
                  <a:cubicBezTo>
                    <a:pt x="4365" y="12688"/>
                    <a:pt x="4132" y="13014"/>
                    <a:pt x="3928" y="13397"/>
                  </a:cubicBezTo>
                  <a:cubicBezTo>
                    <a:pt x="3725" y="13781"/>
                    <a:pt x="3559" y="14171"/>
                    <a:pt x="3439" y="14575"/>
                  </a:cubicBezTo>
                  <a:cubicBezTo>
                    <a:pt x="3319" y="14979"/>
                    <a:pt x="3227" y="15422"/>
                    <a:pt x="3148" y="15895"/>
                  </a:cubicBezTo>
                  <a:cubicBezTo>
                    <a:pt x="3069" y="16367"/>
                    <a:pt x="3016" y="16807"/>
                    <a:pt x="2989" y="17215"/>
                  </a:cubicBezTo>
                  <a:cubicBezTo>
                    <a:pt x="2963" y="17623"/>
                    <a:pt x="2950" y="18035"/>
                    <a:pt x="2950" y="18464"/>
                  </a:cubicBezTo>
                  <a:cubicBezTo>
                    <a:pt x="2950" y="19432"/>
                    <a:pt x="3220" y="20201"/>
                    <a:pt x="3770" y="20763"/>
                  </a:cubicBezTo>
                  <a:cubicBezTo>
                    <a:pt x="4320" y="21324"/>
                    <a:pt x="5054" y="21600"/>
                    <a:pt x="5965" y="21600"/>
                  </a:cubicBezTo>
                  <a:lnTo>
                    <a:pt x="15832" y="21600"/>
                  </a:lnTo>
                  <a:cubicBezTo>
                    <a:pt x="16743" y="21600"/>
                    <a:pt x="17478" y="21324"/>
                    <a:pt x="18028" y="20763"/>
                  </a:cubicBezTo>
                  <a:cubicBezTo>
                    <a:pt x="18578" y="20201"/>
                    <a:pt x="18848" y="19432"/>
                    <a:pt x="18848" y="18464"/>
                  </a:cubicBezTo>
                  <a:cubicBezTo>
                    <a:pt x="18848" y="18035"/>
                    <a:pt x="18834" y="17623"/>
                    <a:pt x="18808" y="17215"/>
                  </a:cubicBezTo>
                  <a:cubicBezTo>
                    <a:pt x="18782" y="16807"/>
                    <a:pt x="18728" y="16367"/>
                    <a:pt x="18650" y="15895"/>
                  </a:cubicBezTo>
                  <a:cubicBezTo>
                    <a:pt x="18571" y="15422"/>
                    <a:pt x="18466" y="14979"/>
                    <a:pt x="18346" y="14575"/>
                  </a:cubicBezTo>
                  <a:cubicBezTo>
                    <a:pt x="18225" y="14171"/>
                    <a:pt x="18073" y="13781"/>
                    <a:pt x="17869" y="13397"/>
                  </a:cubicBezTo>
                  <a:cubicBezTo>
                    <a:pt x="17666" y="13014"/>
                    <a:pt x="17432" y="12689"/>
                    <a:pt x="17168" y="12418"/>
                  </a:cubicBezTo>
                  <a:cubicBezTo>
                    <a:pt x="16905" y="12147"/>
                    <a:pt x="16583" y="11927"/>
                    <a:pt x="16203" y="11765"/>
                  </a:cubicBezTo>
                  <a:cubicBezTo>
                    <a:pt x="15823" y="11604"/>
                    <a:pt x="15392" y="11524"/>
                    <a:pt x="14933" y="11524"/>
                  </a:cubicBezTo>
                  <a:cubicBezTo>
                    <a:pt x="14858" y="11524"/>
                    <a:pt x="14706" y="11606"/>
                    <a:pt x="14457" y="11779"/>
                  </a:cubicBezTo>
                  <a:cubicBezTo>
                    <a:pt x="14208" y="11953"/>
                    <a:pt x="13926" y="12148"/>
                    <a:pt x="13624" y="12361"/>
                  </a:cubicBezTo>
                  <a:cubicBezTo>
                    <a:pt x="13322" y="12575"/>
                    <a:pt x="12925" y="12770"/>
                    <a:pt x="12420" y="12943"/>
                  </a:cubicBezTo>
                  <a:cubicBezTo>
                    <a:pt x="11915" y="13117"/>
                    <a:pt x="11411" y="13213"/>
                    <a:pt x="10899" y="13213"/>
                  </a:cubicBezTo>
                  <a:cubicBezTo>
                    <a:pt x="10387" y="13213"/>
                    <a:pt x="9869" y="13117"/>
                    <a:pt x="9365" y="12943"/>
                  </a:cubicBezTo>
                  <a:cubicBezTo>
                    <a:pt x="8860" y="12770"/>
                    <a:pt x="8462" y="12575"/>
                    <a:pt x="8161" y="12361"/>
                  </a:cubicBezTo>
                  <a:cubicBezTo>
                    <a:pt x="7860" y="12148"/>
                    <a:pt x="7589" y="11953"/>
                    <a:pt x="7341" y="11779"/>
                  </a:cubicBezTo>
                  <a:cubicBezTo>
                    <a:pt x="7092" y="11606"/>
                    <a:pt x="6927" y="11524"/>
                    <a:pt x="6852" y="1152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千图PPT彼岸天：ID 8661124库_组合 25">
            <a:extLst>
              <a:ext uri="{FF2B5EF4-FFF2-40B4-BE49-F238E27FC236}">
                <a16:creationId xmlns="" xmlns:a16="http://schemas.microsoft.com/office/drawing/2014/main" id="{591A3DEF-9B72-4014-BF2A-306C9F4535C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597920" y="3329548"/>
            <a:ext cx="726003" cy="726003"/>
            <a:chOff x="6597920" y="3329548"/>
            <a:chExt cx="726003" cy="726003"/>
          </a:xfrm>
        </p:grpSpPr>
        <p:sp>
          <p:nvSpPr>
            <p:cNvPr id="24" name="Rectangle: Rounded Corners 26">
              <a:extLst>
                <a:ext uri="{FF2B5EF4-FFF2-40B4-BE49-F238E27FC236}">
                  <a16:creationId xmlns="" xmlns:a16="http://schemas.microsoft.com/office/drawing/2014/main" id="{30F5B604-468B-454C-BFE5-56942188990D}"/>
                </a:ext>
              </a:extLst>
            </p:cNvPr>
            <p:cNvSpPr/>
            <p:nvPr/>
          </p:nvSpPr>
          <p:spPr>
            <a:xfrm>
              <a:off x="6597920" y="332954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7">
              <a:extLst>
                <a:ext uri="{FF2B5EF4-FFF2-40B4-BE49-F238E27FC236}">
                  <a16:creationId xmlns="" xmlns:a16="http://schemas.microsoft.com/office/drawing/2014/main" id="{3B3B0B2B-D89D-4137-8988-25EE54840503}"/>
                </a:ext>
              </a:extLst>
            </p:cNvPr>
            <p:cNvSpPr/>
            <p:nvPr/>
          </p:nvSpPr>
          <p:spPr>
            <a:xfrm>
              <a:off x="6782069" y="3518630"/>
              <a:ext cx="357704" cy="357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89" y="16769"/>
                  </a:moveTo>
                  <a:lnTo>
                    <a:pt x="16743" y="18701"/>
                  </a:lnTo>
                  <a:cubicBezTo>
                    <a:pt x="16496" y="18931"/>
                    <a:pt x="16196" y="19045"/>
                    <a:pt x="15843" y="19045"/>
                  </a:cubicBezTo>
                  <a:cubicBezTo>
                    <a:pt x="15481" y="19045"/>
                    <a:pt x="15181" y="18926"/>
                    <a:pt x="14943" y="18688"/>
                  </a:cubicBezTo>
                  <a:lnTo>
                    <a:pt x="12217" y="15948"/>
                  </a:lnTo>
                  <a:cubicBezTo>
                    <a:pt x="11970" y="15702"/>
                    <a:pt x="11847" y="15401"/>
                    <a:pt x="11847" y="15049"/>
                  </a:cubicBezTo>
                  <a:cubicBezTo>
                    <a:pt x="11847" y="14678"/>
                    <a:pt x="11992" y="14356"/>
                    <a:pt x="12283" y="14082"/>
                  </a:cubicBezTo>
                  <a:cubicBezTo>
                    <a:pt x="12310" y="14109"/>
                    <a:pt x="12392" y="14193"/>
                    <a:pt x="12528" y="14334"/>
                  </a:cubicBezTo>
                  <a:cubicBezTo>
                    <a:pt x="12664" y="14475"/>
                    <a:pt x="12760" y="14570"/>
                    <a:pt x="12813" y="14618"/>
                  </a:cubicBezTo>
                  <a:cubicBezTo>
                    <a:pt x="12866" y="14667"/>
                    <a:pt x="12949" y="14733"/>
                    <a:pt x="13064" y="14817"/>
                  </a:cubicBezTo>
                  <a:cubicBezTo>
                    <a:pt x="13178" y="14901"/>
                    <a:pt x="13291" y="14958"/>
                    <a:pt x="13401" y="14989"/>
                  </a:cubicBezTo>
                  <a:cubicBezTo>
                    <a:pt x="13512" y="15020"/>
                    <a:pt x="13633" y="15035"/>
                    <a:pt x="13765" y="15035"/>
                  </a:cubicBezTo>
                  <a:cubicBezTo>
                    <a:pt x="14118" y="15035"/>
                    <a:pt x="14418" y="14911"/>
                    <a:pt x="14666" y="14665"/>
                  </a:cubicBezTo>
                  <a:cubicBezTo>
                    <a:pt x="14912" y="14418"/>
                    <a:pt x="15036" y="14118"/>
                    <a:pt x="15036" y="13765"/>
                  </a:cubicBezTo>
                  <a:cubicBezTo>
                    <a:pt x="15036" y="13633"/>
                    <a:pt x="15020" y="13512"/>
                    <a:pt x="14990" y="13401"/>
                  </a:cubicBezTo>
                  <a:cubicBezTo>
                    <a:pt x="14958" y="13291"/>
                    <a:pt x="14901" y="13178"/>
                    <a:pt x="14817" y="13063"/>
                  </a:cubicBezTo>
                  <a:cubicBezTo>
                    <a:pt x="14733" y="12949"/>
                    <a:pt x="14667" y="12865"/>
                    <a:pt x="14619" y="12812"/>
                  </a:cubicBezTo>
                  <a:cubicBezTo>
                    <a:pt x="14571" y="12760"/>
                    <a:pt x="14475" y="12664"/>
                    <a:pt x="14334" y="12527"/>
                  </a:cubicBezTo>
                  <a:cubicBezTo>
                    <a:pt x="14193" y="12391"/>
                    <a:pt x="14109" y="12309"/>
                    <a:pt x="14083" y="12283"/>
                  </a:cubicBezTo>
                  <a:cubicBezTo>
                    <a:pt x="14348" y="12000"/>
                    <a:pt x="14665" y="11859"/>
                    <a:pt x="15035" y="11859"/>
                  </a:cubicBezTo>
                  <a:cubicBezTo>
                    <a:pt x="15388" y="11859"/>
                    <a:pt x="15689" y="11982"/>
                    <a:pt x="15936" y="12230"/>
                  </a:cubicBezTo>
                  <a:lnTo>
                    <a:pt x="18688" y="14982"/>
                  </a:lnTo>
                  <a:cubicBezTo>
                    <a:pt x="18936" y="15230"/>
                    <a:pt x="19059" y="15530"/>
                    <a:pt x="19059" y="15883"/>
                  </a:cubicBezTo>
                  <a:cubicBezTo>
                    <a:pt x="19059" y="16227"/>
                    <a:pt x="18936" y="16523"/>
                    <a:pt x="18689" y="16769"/>
                  </a:cubicBezTo>
                  <a:cubicBezTo>
                    <a:pt x="18689" y="16769"/>
                    <a:pt x="18689" y="16769"/>
                    <a:pt x="18689" y="16769"/>
                  </a:cubicBezTo>
                  <a:close/>
                  <a:moveTo>
                    <a:pt x="9318" y="7518"/>
                  </a:moveTo>
                  <a:cubicBezTo>
                    <a:pt x="9292" y="7492"/>
                    <a:pt x="9210" y="7408"/>
                    <a:pt x="9073" y="7267"/>
                  </a:cubicBezTo>
                  <a:cubicBezTo>
                    <a:pt x="8936" y="7125"/>
                    <a:pt x="8841" y="7030"/>
                    <a:pt x="8789" y="6982"/>
                  </a:cubicBezTo>
                  <a:cubicBezTo>
                    <a:pt x="8736" y="6933"/>
                    <a:pt x="8652" y="6868"/>
                    <a:pt x="8537" y="6784"/>
                  </a:cubicBezTo>
                  <a:cubicBezTo>
                    <a:pt x="8422" y="6699"/>
                    <a:pt x="8310" y="6642"/>
                    <a:pt x="8199" y="6611"/>
                  </a:cubicBezTo>
                  <a:cubicBezTo>
                    <a:pt x="8089" y="6581"/>
                    <a:pt x="7968" y="6565"/>
                    <a:pt x="7835" y="6565"/>
                  </a:cubicBezTo>
                  <a:cubicBezTo>
                    <a:pt x="7482" y="6565"/>
                    <a:pt x="7183" y="6688"/>
                    <a:pt x="6936" y="6936"/>
                  </a:cubicBezTo>
                  <a:cubicBezTo>
                    <a:pt x="6688" y="7183"/>
                    <a:pt x="6565" y="7482"/>
                    <a:pt x="6565" y="7835"/>
                  </a:cubicBezTo>
                  <a:cubicBezTo>
                    <a:pt x="6565" y="7968"/>
                    <a:pt x="6581" y="8089"/>
                    <a:pt x="6611" y="8199"/>
                  </a:cubicBezTo>
                  <a:cubicBezTo>
                    <a:pt x="6642" y="8310"/>
                    <a:pt x="6699" y="8422"/>
                    <a:pt x="6784" y="8537"/>
                  </a:cubicBezTo>
                  <a:cubicBezTo>
                    <a:pt x="6867" y="8652"/>
                    <a:pt x="6933" y="8736"/>
                    <a:pt x="6982" y="8788"/>
                  </a:cubicBezTo>
                  <a:cubicBezTo>
                    <a:pt x="7030" y="8841"/>
                    <a:pt x="7125" y="8936"/>
                    <a:pt x="7266" y="9073"/>
                  </a:cubicBezTo>
                  <a:cubicBezTo>
                    <a:pt x="7407" y="9210"/>
                    <a:pt x="7491" y="9292"/>
                    <a:pt x="7518" y="9318"/>
                  </a:cubicBezTo>
                  <a:cubicBezTo>
                    <a:pt x="7253" y="9592"/>
                    <a:pt x="6935" y="9728"/>
                    <a:pt x="6565" y="9728"/>
                  </a:cubicBezTo>
                  <a:cubicBezTo>
                    <a:pt x="6203" y="9728"/>
                    <a:pt x="5903" y="9609"/>
                    <a:pt x="5665" y="9371"/>
                  </a:cubicBezTo>
                  <a:lnTo>
                    <a:pt x="2912" y="6618"/>
                  </a:lnTo>
                  <a:cubicBezTo>
                    <a:pt x="2665" y="6371"/>
                    <a:pt x="2541" y="6070"/>
                    <a:pt x="2541" y="5717"/>
                  </a:cubicBezTo>
                  <a:cubicBezTo>
                    <a:pt x="2541" y="5374"/>
                    <a:pt x="2664" y="5078"/>
                    <a:pt x="2912" y="4831"/>
                  </a:cubicBezTo>
                  <a:lnTo>
                    <a:pt x="4858" y="2898"/>
                  </a:lnTo>
                  <a:cubicBezTo>
                    <a:pt x="5113" y="2660"/>
                    <a:pt x="5414" y="2541"/>
                    <a:pt x="5758" y="2541"/>
                  </a:cubicBezTo>
                  <a:cubicBezTo>
                    <a:pt x="6110" y="2541"/>
                    <a:pt x="6411" y="2665"/>
                    <a:pt x="6657" y="2912"/>
                  </a:cubicBezTo>
                  <a:lnTo>
                    <a:pt x="9384" y="5652"/>
                  </a:lnTo>
                  <a:cubicBezTo>
                    <a:pt x="9631" y="5898"/>
                    <a:pt x="9754" y="6199"/>
                    <a:pt x="9754" y="6551"/>
                  </a:cubicBezTo>
                  <a:cubicBezTo>
                    <a:pt x="9754" y="6922"/>
                    <a:pt x="9609" y="7244"/>
                    <a:pt x="9318" y="7518"/>
                  </a:cubicBezTo>
                  <a:cubicBezTo>
                    <a:pt x="9318" y="7518"/>
                    <a:pt x="9318" y="7518"/>
                    <a:pt x="9318" y="7518"/>
                  </a:cubicBezTo>
                  <a:close/>
                  <a:moveTo>
                    <a:pt x="20488" y="13182"/>
                  </a:moveTo>
                  <a:lnTo>
                    <a:pt x="17735" y="10429"/>
                  </a:lnTo>
                  <a:cubicBezTo>
                    <a:pt x="16994" y="9688"/>
                    <a:pt x="16094" y="9318"/>
                    <a:pt x="15035" y="9318"/>
                  </a:cubicBezTo>
                  <a:cubicBezTo>
                    <a:pt x="13959" y="9318"/>
                    <a:pt x="13041" y="9706"/>
                    <a:pt x="12283" y="10482"/>
                  </a:cubicBezTo>
                  <a:lnTo>
                    <a:pt x="11118" y="9318"/>
                  </a:lnTo>
                  <a:cubicBezTo>
                    <a:pt x="11894" y="8559"/>
                    <a:pt x="12283" y="7637"/>
                    <a:pt x="12283" y="6551"/>
                  </a:cubicBezTo>
                  <a:cubicBezTo>
                    <a:pt x="12283" y="5492"/>
                    <a:pt x="11916" y="4597"/>
                    <a:pt x="11184" y="3865"/>
                  </a:cubicBezTo>
                  <a:lnTo>
                    <a:pt x="8457" y="1125"/>
                  </a:lnTo>
                  <a:cubicBezTo>
                    <a:pt x="7725" y="375"/>
                    <a:pt x="6825" y="0"/>
                    <a:pt x="5757" y="0"/>
                  </a:cubicBezTo>
                  <a:cubicBezTo>
                    <a:pt x="4698" y="0"/>
                    <a:pt x="3803" y="366"/>
                    <a:pt x="3071" y="1099"/>
                  </a:cubicBezTo>
                  <a:lnTo>
                    <a:pt x="1125" y="3031"/>
                  </a:lnTo>
                  <a:cubicBezTo>
                    <a:pt x="375" y="3764"/>
                    <a:pt x="0" y="4659"/>
                    <a:pt x="0" y="5717"/>
                  </a:cubicBezTo>
                  <a:cubicBezTo>
                    <a:pt x="0" y="6776"/>
                    <a:pt x="370" y="7677"/>
                    <a:pt x="1112" y="8418"/>
                  </a:cubicBezTo>
                  <a:lnTo>
                    <a:pt x="3865" y="11171"/>
                  </a:lnTo>
                  <a:cubicBezTo>
                    <a:pt x="4606" y="11912"/>
                    <a:pt x="5506" y="12283"/>
                    <a:pt x="6565" y="12283"/>
                  </a:cubicBezTo>
                  <a:cubicBezTo>
                    <a:pt x="7641" y="12283"/>
                    <a:pt x="8559" y="11894"/>
                    <a:pt x="9318" y="11118"/>
                  </a:cubicBezTo>
                  <a:lnTo>
                    <a:pt x="10482" y="12283"/>
                  </a:lnTo>
                  <a:cubicBezTo>
                    <a:pt x="9706" y="13041"/>
                    <a:pt x="9318" y="13963"/>
                    <a:pt x="9318" y="15049"/>
                  </a:cubicBezTo>
                  <a:cubicBezTo>
                    <a:pt x="9318" y="16108"/>
                    <a:pt x="9684" y="17003"/>
                    <a:pt x="10416" y="17735"/>
                  </a:cubicBezTo>
                  <a:lnTo>
                    <a:pt x="13143" y="20475"/>
                  </a:lnTo>
                  <a:cubicBezTo>
                    <a:pt x="13876" y="21225"/>
                    <a:pt x="14775" y="21600"/>
                    <a:pt x="15843" y="21600"/>
                  </a:cubicBezTo>
                  <a:cubicBezTo>
                    <a:pt x="16902" y="21600"/>
                    <a:pt x="17797" y="21234"/>
                    <a:pt x="18529" y="20501"/>
                  </a:cubicBezTo>
                  <a:lnTo>
                    <a:pt x="20475" y="18569"/>
                  </a:lnTo>
                  <a:cubicBezTo>
                    <a:pt x="21225" y="17836"/>
                    <a:pt x="21600" y="16941"/>
                    <a:pt x="21600" y="15883"/>
                  </a:cubicBezTo>
                  <a:cubicBezTo>
                    <a:pt x="21600" y="14824"/>
                    <a:pt x="21230" y="13924"/>
                    <a:pt x="20488" y="13182"/>
                  </a:cubicBezTo>
                  <a:cubicBezTo>
                    <a:pt x="20488" y="13182"/>
                    <a:pt x="20488" y="13182"/>
                    <a:pt x="20488" y="131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千图PPT彼岸天：ID 8661124库_组合 28">
            <a:extLst>
              <a:ext uri="{FF2B5EF4-FFF2-40B4-BE49-F238E27FC236}">
                <a16:creationId xmlns="" xmlns:a16="http://schemas.microsoft.com/office/drawing/2014/main" id="{DEE7D4C1-7755-45BF-B79F-BEA700268EB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597920" y="4695980"/>
            <a:ext cx="726003" cy="726003"/>
            <a:chOff x="6597920" y="4695980"/>
            <a:chExt cx="726003" cy="726003"/>
          </a:xfrm>
        </p:grpSpPr>
        <p:sp>
          <p:nvSpPr>
            <p:cNvPr id="22" name="Rectangle: Rounded Corners 29">
              <a:extLst>
                <a:ext uri="{FF2B5EF4-FFF2-40B4-BE49-F238E27FC236}">
                  <a16:creationId xmlns="" xmlns:a16="http://schemas.microsoft.com/office/drawing/2014/main" id="{3D049C6F-D891-4077-B03C-387A128C2B21}"/>
                </a:ext>
              </a:extLst>
            </p:cNvPr>
            <p:cNvSpPr/>
            <p:nvPr/>
          </p:nvSpPr>
          <p:spPr>
            <a:xfrm>
              <a:off x="6597920" y="469598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0">
              <a:extLst>
                <a:ext uri="{FF2B5EF4-FFF2-40B4-BE49-F238E27FC236}">
                  <a16:creationId xmlns="" xmlns:a16="http://schemas.microsoft.com/office/drawing/2014/main" id="{9772C66B-C38F-487B-8CEC-E8E2EEBC7FE4}"/>
                </a:ext>
              </a:extLst>
            </p:cNvPr>
            <p:cNvSpPr/>
            <p:nvPr/>
          </p:nvSpPr>
          <p:spPr>
            <a:xfrm>
              <a:off x="6798897" y="4927100"/>
              <a:ext cx="324049" cy="263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9BDD2771-ABE6-4F40-AFD9-D06F8056B19B}"/>
              </a:ext>
            </a:extLst>
          </p:cNvPr>
          <p:cNvSpPr/>
          <p:nvPr/>
        </p:nvSpPr>
        <p:spPr bwMode="auto">
          <a:xfrm>
            <a:off x="3161641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7D3F1D6E-1E46-4256-8FDA-1FE6BE0F1747}"/>
              </a:ext>
            </a:extLst>
          </p:cNvPr>
          <p:cNvSpPr txBox="1"/>
          <p:nvPr/>
        </p:nvSpPr>
        <p:spPr bwMode="auto">
          <a:xfrm>
            <a:off x="3161641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433A1B81-B54A-4B96-9B06-1404A1E0B703}"/>
              </a:ext>
            </a:extLst>
          </p:cNvPr>
          <p:cNvSpPr/>
          <p:nvPr/>
        </p:nvSpPr>
        <p:spPr bwMode="auto">
          <a:xfrm>
            <a:off x="3161641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DF175BB5-26B0-4D69-8651-7161B167F53A}"/>
              </a:ext>
            </a:extLst>
          </p:cNvPr>
          <p:cNvSpPr txBox="1"/>
          <p:nvPr/>
        </p:nvSpPr>
        <p:spPr bwMode="auto">
          <a:xfrm>
            <a:off x="3161641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A1AC2E61-B9DA-4B18-BFE7-922EAFBA5DCE}"/>
              </a:ext>
            </a:extLst>
          </p:cNvPr>
          <p:cNvSpPr/>
          <p:nvPr/>
        </p:nvSpPr>
        <p:spPr bwMode="auto">
          <a:xfrm>
            <a:off x="3161641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174C2C76-5F76-43E1-B39E-C4839965F7D1}"/>
              </a:ext>
            </a:extLst>
          </p:cNvPr>
          <p:cNvSpPr txBox="1"/>
          <p:nvPr/>
        </p:nvSpPr>
        <p:spPr bwMode="auto">
          <a:xfrm>
            <a:off x="3161641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7E6C30EB-3FB2-4969-88A8-147BDBA39DE2}"/>
              </a:ext>
            </a:extLst>
          </p:cNvPr>
          <p:cNvSpPr/>
          <p:nvPr/>
        </p:nvSpPr>
        <p:spPr bwMode="auto">
          <a:xfrm>
            <a:off x="7916022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B72760E5-9006-4674-8FF7-136CB0886ABA}"/>
              </a:ext>
            </a:extLst>
          </p:cNvPr>
          <p:cNvSpPr txBox="1"/>
          <p:nvPr/>
        </p:nvSpPr>
        <p:spPr bwMode="auto">
          <a:xfrm>
            <a:off x="7916022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="" xmlns:a16="http://schemas.microsoft.com/office/drawing/2014/main" id="{DB0D891B-EE7F-48C5-B3CE-2619A4FE736B}"/>
              </a:ext>
            </a:extLst>
          </p:cNvPr>
          <p:cNvSpPr/>
          <p:nvPr/>
        </p:nvSpPr>
        <p:spPr bwMode="auto">
          <a:xfrm>
            <a:off x="7916022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="" xmlns:a16="http://schemas.microsoft.com/office/drawing/2014/main" id="{11D94027-3E0C-414C-A19F-6CA3FEE8BD06}"/>
              </a:ext>
            </a:extLst>
          </p:cNvPr>
          <p:cNvSpPr txBox="1"/>
          <p:nvPr/>
        </p:nvSpPr>
        <p:spPr bwMode="auto">
          <a:xfrm>
            <a:off x="7916022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="" xmlns:a16="http://schemas.microsoft.com/office/drawing/2014/main" id="{A9201142-A64F-4CED-9E24-008FE45EF3C3}"/>
              </a:ext>
            </a:extLst>
          </p:cNvPr>
          <p:cNvSpPr/>
          <p:nvPr/>
        </p:nvSpPr>
        <p:spPr bwMode="auto">
          <a:xfrm>
            <a:off x="7916022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="" xmlns:a16="http://schemas.microsoft.com/office/drawing/2014/main" id="{9C6D5DE9-DC86-4148-9C3B-94530BC258CB}"/>
              </a:ext>
            </a:extLst>
          </p:cNvPr>
          <p:cNvSpPr txBox="1"/>
          <p:nvPr/>
        </p:nvSpPr>
        <p:spPr bwMode="auto">
          <a:xfrm>
            <a:off x="7916022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4848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B88E371-6599-4524-A81B-47FA6FF7A880}"/>
              </a:ext>
            </a:extLst>
          </p:cNvPr>
          <p:cNvGrpSpPr/>
          <p:nvPr/>
        </p:nvGrpSpPr>
        <p:grpSpPr>
          <a:xfrm>
            <a:off x="1010210" y="1593130"/>
            <a:ext cx="10370363" cy="2947807"/>
            <a:chOff x="741933" y="1863488"/>
            <a:chExt cx="10827255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10755FE-4845-414A-834C-445B08C1BE49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íṡľíḍè-Rectangle 24">
                <a:extLst>
                  <a:ext uri="{FF2B5EF4-FFF2-40B4-BE49-F238E27FC236}">
                    <a16:creationId xmlns="" xmlns:a16="http://schemas.microsoft.com/office/drawing/2014/main" id="{14F02707-963A-4252-AEC9-85C37737F6CA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30" name="íṡľíḍè-Freeform 14">
                <a:extLst>
                  <a:ext uri="{FF2B5EF4-FFF2-40B4-BE49-F238E27FC236}">
                    <a16:creationId xmlns="" xmlns:a16="http://schemas.microsoft.com/office/drawing/2014/main" id="{421C2C15-A8A1-468C-9D46-9BD6070C6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258" y="2754673"/>
                <a:ext cx="461080" cy="439730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7" name="íṡľíḍè-Rectangle 26">
                <a:extLst>
                  <a:ext uri="{FF2B5EF4-FFF2-40B4-BE49-F238E27FC236}">
                    <a16:creationId xmlns="" xmlns:a16="http://schemas.microsoft.com/office/drawing/2014/main" id="{365FDF6A-A2DE-45AD-9782-B133EFE844DC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  <a:endParaRPr lang="zh-CN" altLang="en-US" sz="2400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73986B62-D7CF-4CDF-A9B1-6D2DF6CAFDB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íṡľíḍè-Rectangle 18">
                <a:extLst>
                  <a:ext uri="{FF2B5EF4-FFF2-40B4-BE49-F238E27FC236}">
                    <a16:creationId xmlns="" xmlns:a16="http://schemas.microsoft.com/office/drawing/2014/main" id="{C0907085-7453-44FD-88FD-C8D3969EBA76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0" name="íṡľíḍè-Rectangle 19">
                <a:extLst>
                  <a:ext uri="{FF2B5EF4-FFF2-40B4-BE49-F238E27FC236}">
                    <a16:creationId xmlns="" xmlns:a16="http://schemas.microsoft.com/office/drawing/2014/main" id="{290FC0A5-0B7C-456D-A03A-AC354E4473B0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24" name="íṡľíḍè-Freeform 14">
                <a:extLst>
                  <a:ext uri="{FF2B5EF4-FFF2-40B4-BE49-F238E27FC236}">
                    <a16:creationId xmlns="" xmlns:a16="http://schemas.microsoft.com/office/drawing/2014/main" id="{639056CF-584E-4193-9D8E-4C470EDA5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029" y="2754673"/>
                <a:ext cx="461080" cy="460328"/>
              </a:xfrm>
              <a:custGeom>
                <a:avLst/>
                <a:gdLst>
                  <a:gd name="connsiteX0" fmla="*/ 139649 w 606580"/>
                  <a:gd name="connsiteY0" fmla="*/ 323260 h 605592"/>
                  <a:gd name="connsiteX1" fmla="*/ 274852 w 606580"/>
                  <a:gd name="connsiteY1" fmla="*/ 323260 h 605592"/>
                  <a:gd name="connsiteX2" fmla="*/ 274852 w 606580"/>
                  <a:gd name="connsiteY2" fmla="*/ 349440 h 605592"/>
                  <a:gd name="connsiteX3" fmla="*/ 139649 w 606580"/>
                  <a:gd name="connsiteY3" fmla="*/ 349440 h 605592"/>
                  <a:gd name="connsiteX4" fmla="*/ 66294 w 606580"/>
                  <a:gd name="connsiteY4" fmla="*/ 26233 h 605592"/>
                  <a:gd name="connsiteX5" fmla="*/ 66294 w 606580"/>
                  <a:gd name="connsiteY5" fmla="*/ 375703 h 605592"/>
                  <a:gd name="connsiteX6" fmla="*/ 540286 w 606580"/>
                  <a:gd name="connsiteY6" fmla="*/ 375703 h 605592"/>
                  <a:gd name="connsiteX7" fmla="*/ 540286 w 606580"/>
                  <a:gd name="connsiteY7" fmla="*/ 26233 h 605592"/>
                  <a:gd name="connsiteX8" fmla="*/ 39925 w 606580"/>
                  <a:gd name="connsiteY8" fmla="*/ 0 h 605592"/>
                  <a:gd name="connsiteX9" fmla="*/ 566655 w 606580"/>
                  <a:gd name="connsiteY9" fmla="*/ 0 h 605592"/>
                  <a:gd name="connsiteX10" fmla="*/ 566655 w 606580"/>
                  <a:gd name="connsiteY10" fmla="*/ 375703 h 605592"/>
                  <a:gd name="connsiteX11" fmla="*/ 606580 w 606580"/>
                  <a:gd name="connsiteY11" fmla="*/ 375703 h 605592"/>
                  <a:gd name="connsiteX12" fmla="*/ 606580 w 606580"/>
                  <a:gd name="connsiteY12" fmla="*/ 401936 h 605592"/>
                  <a:gd name="connsiteX13" fmla="*/ 373716 w 606580"/>
                  <a:gd name="connsiteY13" fmla="*/ 401936 h 605592"/>
                  <a:gd name="connsiteX14" fmla="*/ 413269 w 606580"/>
                  <a:gd name="connsiteY14" fmla="*/ 600587 h 605592"/>
                  <a:gd name="connsiteX15" fmla="*/ 387364 w 606580"/>
                  <a:gd name="connsiteY15" fmla="*/ 605592 h 605592"/>
                  <a:gd name="connsiteX16" fmla="*/ 346790 w 606580"/>
                  <a:gd name="connsiteY16" fmla="*/ 401936 h 605592"/>
                  <a:gd name="connsiteX17" fmla="*/ 316521 w 606580"/>
                  <a:gd name="connsiteY17" fmla="*/ 401936 h 605592"/>
                  <a:gd name="connsiteX18" fmla="*/ 316521 w 606580"/>
                  <a:gd name="connsiteY18" fmla="*/ 551828 h 605592"/>
                  <a:gd name="connsiteX19" fmla="*/ 290059 w 606580"/>
                  <a:gd name="connsiteY19" fmla="*/ 551828 h 605592"/>
                  <a:gd name="connsiteX20" fmla="*/ 290059 w 606580"/>
                  <a:gd name="connsiteY20" fmla="*/ 401936 h 605592"/>
                  <a:gd name="connsiteX21" fmla="*/ 247163 w 606580"/>
                  <a:gd name="connsiteY21" fmla="*/ 401936 h 605592"/>
                  <a:gd name="connsiteX22" fmla="*/ 206588 w 606580"/>
                  <a:gd name="connsiteY22" fmla="*/ 605592 h 605592"/>
                  <a:gd name="connsiteX23" fmla="*/ 180591 w 606580"/>
                  <a:gd name="connsiteY23" fmla="*/ 600494 h 605592"/>
                  <a:gd name="connsiteX24" fmla="*/ 220237 w 606580"/>
                  <a:gd name="connsiteY24" fmla="*/ 401936 h 605592"/>
                  <a:gd name="connsiteX25" fmla="*/ 0 w 606580"/>
                  <a:gd name="connsiteY25" fmla="*/ 401936 h 605592"/>
                  <a:gd name="connsiteX26" fmla="*/ 0 w 606580"/>
                  <a:gd name="connsiteY26" fmla="*/ 375703 h 605592"/>
                  <a:gd name="connsiteX27" fmla="*/ 39925 w 606580"/>
                  <a:gd name="connsiteY27" fmla="*/ 375703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6580" h="605592">
                    <a:moveTo>
                      <a:pt x="139649" y="323260"/>
                    </a:moveTo>
                    <a:lnTo>
                      <a:pt x="274852" y="323260"/>
                    </a:lnTo>
                    <a:lnTo>
                      <a:pt x="274852" y="349440"/>
                    </a:lnTo>
                    <a:lnTo>
                      <a:pt x="139649" y="349440"/>
                    </a:lnTo>
                    <a:close/>
                    <a:moveTo>
                      <a:pt x="66294" y="26233"/>
                    </a:moveTo>
                    <a:lnTo>
                      <a:pt x="66294" y="375703"/>
                    </a:lnTo>
                    <a:lnTo>
                      <a:pt x="540286" y="375703"/>
                    </a:lnTo>
                    <a:lnTo>
                      <a:pt x="540286" y="26233"/>
                    </a:lnTo>
                    <a:close/>
                    <a:moveTo>
                      <a:pt x="39925" y="0"/>
                    </a:moveTo>
                    <a:lnTo>
                      <a:pt x="566655" y="0"/>
                    </a:lnTo>
                    <a:lnTo>
                      <a:pt x="566655" y="375703"/>
                    </a:lnTo>
                    <a:lnTo>
                      <a:pt x="606580" y="375703"/>
                    </a:lnTo>
                    <a:lnTo>
                      <a:pt x="606580" y="401936"/>
                    </a:lnTo>
                    <a:lnTo>
                      <a:pt x="373716" y="401936"/>
                    </a:lnTo>
                    <a:lnTo>
                      <a:pt x="413269" y="600587"/>
                    </a:lnTo>
                    <a:lnTo>
                      <a:pt x="387364" y="605592"/>
                    </a:lnTo>
                    <a:lnTo>
                      <a:pt x="346790" y="401936"/>
                    </a:lnTo>
                    <a:lnTo>
                      <a:pt x="316521" y="401936"/>
                    </a:lnTo>
                    <a:lnTo>
                      <a:pt x="316521" y="551828"/>
                    </a:lnTo>
                    <a:lnTo>
                      <a:pt x="290059" y="551828"/>
                    </a:lnTo>
                    <a:lnTo>
                      <a:pt x="290059" y="401936"/>
                    </a:lnTo>
                    <a:lnTo>
                      <a:pt x="247163" y="401936"/>
                    </a:lnTo>
                    <a:lnTo>
                      <a:pt x="206588" y="605592"/>
                    </a:lnTo>
                    <a:lnTo>
                      <a:pt x="180591" y="600494"/>
                    </a:lnTo>
                    <a:lnTo>
                      <a:pt x="220237" y="401936"/>
                    </a:lnTo>
                    <a:lnTo>
                      <a:pt x="0" y="401936"/>
                    </a:lnTo>
                    <a:lnTo>
                      <a:pt x="0" y="375703"/>
                    </a:lnTo>
                    <a:lnTo>
                      <a:pt x="39925" y="37570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19AF2EEC-6FDA-4770-9058-781B6A299F18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íṡľíḍè-Rectangle 12">
                <a:extLst>
                  <a:ext uri="{FF2B5EF4-FFF2-40B4-BE49-F238E27FC236}">
                    <a16:creationId xmlns="" xmlns:a16="http://schemas.microsoft.com/office/drawing/2014/main" id="{D867D979-A891-4B5C-937A-2578A31FF325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="" xmlns:a16="http://schemas.microsoft.com/office/drawing/2014/main" id="{29F51A7D-66EA-4414-9D04-16B2793699DE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8" name="íṡľíḍè-Freeform 14">
                <a:extLst>
                  <a:ext uri="{FF2B5EF4-FFF2-40B4-BE49-F238E27FC236}">
                    <a16:creationId xmlns="" xmlns:a16="http://schemas.microsoft.com/office/drawing/2014/main" id="{322B4A1F-9538-4CB5-96D6-BF3DDF6F4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8997" y="2754673"/>
                <a:ext cx="461080" cy="460374"/>
              </a:xfrm>
              <a:custGeom>
                <a:avLst/>
                <a:gdLst>
                  <a:gd name="connsiteX0" fmla="*/ 424725 w 607004"/>
                  <a:gd name="connsiteY0" fmla="*/ 67461 h 606075"/>
                  <a:gd name="connsiteX1" fmla="*/ 522693 w 607004"/>
                  <a:gd name="connsiteY1" fmla="*/ 67461 h 606075"/>
                  <a:gd name="connsiteX2" fmla="*/ 539544 w 607004"/>
                  <a:gd name="connsiteY2" fmla="*/ 84287 h 606075"/>
                  <a:gd name="connsiteX3" fmla="*/ 539544 w 607004"/>
                  <a:gd name="connsiteY3" fmla="*/ 182109 h 606075"/>
                  <a:gd name="connsiteX4" fmla="*/ 522693 w 607004"/>
                  <a:gd name="connsiteY4" fmla="*/ 198935 h 606075"/>
                  <a:gd name="connsiteX5" fmla="*/ 505843 w 607004"/>
                  <a:gd name="connsiteY5" fmla="*/ 182109 h 606075"/>
                  <a:gd name="connsiteX6" fmla="*/ 505843 w 607004"/>
                  <a:gd name="connsiteY6" fmla="*/ 124830 h 606075"/>
                  <a:gd name="connsiteX7" fmla="*/ 332046 w 607004"/>
                  <a:gd name="connsiteY7" fmla="*/ 298457 h 606075"/>
                  <a:gd name="connsiteX8" fmla="*/ 308204 w 607004"/>
                  <a:gd name="connsiteY8" fmla="*/ 298457 h 606075"/>
                  <a:gd name="connsiteX9" fmla="*/ 233450 w 607004"/>
                  <a:gd name="connsiteY9" fmla="*/ 223905 h 606075"/>
                  <a:gd name="connsiteX10" fmla="*/ 96134 w 607004"/>
                  <a:gd name="connsiteY10" fmla="*/ 361017 h 606075"/>
                  <a:gd name="connsiteX11" fmla="*/ 72381 w 607004"/>
                  <a:gd name="connsiteY11" fmla="*/ 361106 h 606075"/>
                  <a:gd name="connsiteX12" fmla="*/ 72381 w 607004"/>
                  <a:gd name="connsiteY12" fmla="*/ 337210 h 606075"/>
                  <a:gd name="connsiteX13" fmla="*/ 221529 w 607004"/>
                  <a:gd name="connsiteY13" fmla="*/ 188105 h 606075"/>
                  <a:gd name="connsiteX14" fmla="*/ 245461 w 607004"/>
                  <a:gd name="connsiteY14" fmla="*/ 188105 h 606075"/>
                  <a:gd name="connsiteX15" fmla="*/ 320125 w 607004"/>
                  <a:gd name="connsiteY15" fmla="*/ 262658 h 606075"/>
                  <a:gd name="connsiteX16" fmla="*/ 481911 w 607004"/>
                  <a:gd name="connsiteY16" fmla="*/ 101113 h 606075"/>
                  <a:gd name="connsiteX17" fmla="*/ 424725 w 607004"/>
                  <a:gd name="connsiteY17" fmla="*/ 101113 h 606075"/>
                  <a:gd name="connsiteX18" fmla="*/ 407875 w 607004"/>
                  <a:gd name="connsiteY18" fmla="*/ 84287 h 606075"/>
                  <a:gd name="connsiteX19" fmla="*/ 424725 w 607004"/>
                  <a:gd name="connsiteY19" fmla="*/ 67461 h 606075"/>
                  <a:gd name="connsiteX20" fmla="*/ 33697 w 607004"/>
                  <a:gd name="connsiteY20" fmla="*/ 33647 h 606075"/>
                  <a:gd name="connsiteX21" fmla="*/ 33697 w 607004"/>
                  <a:gd name="connsiteY21" fmla="*/ 399644 h 606075"/>
                  <a:gd name="connsiteX22" fmla="*/ 573307 w 607004"/>
                  <a:gd name="connsiteY22" fmla="*/ 399644 h 606075"/>
                  <a:gd name="connsiteX23" fmla="*/ 573307 w 607004"/>
                  <a:gd name="connsiteY23" fmla="*/ 33647 h 606075"/>
                  <a:gd name="connsiteX24" fmla="*/ 16849 w 607004"/>
                  <a:gd name="connsiteY24" fmla="*/ 0 h 606075"/>
                  <a:gd name="connsiteX25" fmla="*/ 590155 w 607004"/>
                  <a:gd name="connsiteY25" fmla="*/ 0 h 606075"/>
                  <a:gd name="connsiteX26" fmla="*/ 607004 w 607004"/>
                  <a:gd name="connsiteY26" fmla="*/ 16823 h 606075"/>
                  <a:gd name="connsiteX27" fmla="*/ 607004 w 607004"/>
                  <a:gd name="connsiteY27" fmla="*/ 416468 h 606075"/>
                  <a:gd name="connsiteX28" fmla="*/ 590155 w 607004"/>
                  <a:gd name="connsiteY28" fmla="*/ 433291 h 606075"/>
                  <a:gd name="connsiteX29" fmla="*/ 320396 w 607004"/>
                  <a:gd name="connsiteY29" fmla="*/ 433291 h 606075"/>
                  <a:gd name="connsiteX30" fmla="*/ 320396 w 607004"/>
                  <a:gd name="connsiteY30" fmla="*/ 503448 h 606075"/>
                  <a:gd name="connsiteX31" fmla="*/ 456441 w 607004"/>
                  <a:gd name="connsiteY31" fmla="*/ 577990 h 606075"/>
                  <a:gd name="connsiteX32" fmla="*/ 455276 w 607004"/>
                  <a:gd name="connsiteY32" fmla="*/ 601704 h 606075"/>
                  <a:gd name="connsiteX33" fmla="*/ 431526 w 607004"/>
                  <a:gd name="connsiteY33" fmla="*/ 600540 h 606075"/>
                  <a:gd name="connsiteX34" fmla="*/ 320396 w 607004"/>
                  <a:gd name="connsiteY34" fmla="*/ 537184 h 606075"/>
                  <a:gd name="connsiteX35" fmla="*/ 320396 w 607004"/>
                  <a:gd name="connsiteY35" fmla="*/ 589175 h 606075"/>
                  <a:gd name="connsiteX36" fmla="*/ 303547 w 607004"/>
                  <a:gd name="connsiteY36" fmla="*/ 605999 h 606075"/>
                  <a:gd name="connsiteX37" fmla="*/ 286698 w 607004"/>
                  <a:gd name="connsiteY37" fmla="*/ 589175 h 606075"/>
                  <a:gd name="connsiteX38" fmla="*/ 286698 w 607004"/>
                  <a:gd name="connsiteY38" fmla="*/ 537184 h 606075"/>
                  <a:gd name="connsiteX39" fmla="*/ 175568 w 607004"/>
                  <a:gd name="connsiteY39" fmla="*/ 600540 h 606075"/>
                  <a:gd name="connsiteX40" fmla="*/ 151729 w 607004"/>
                  <a:gd name="connsiteY40" fmla="*/ 601704 h 606075"/>
                  <a:gd name="connsiteX41" fmla="*/ 150564 w 607004"/>
                  <a:gd name="connsiteY41" fmla="*/ 577990 h 606075"/>
                  <a:gd name="connsiteX42" fmla="*/ 286698 w 607004"/>
                  <a:gd name="connsiteY42" fmla="*/ 503448 h 606075"/>
                  <a:gd name="connsiteX43" fmla="*/ 286698 w 607004"/>
                  <a:gd name="connsiteY43" fmla="*/ 433291 h 606075"/>
                  <a:gd name="connsiteX44" fmla="*/ 16849 w 607004"/>
                  <a:gd name="connsiteY44" fmla="*/ 433291 h 606075"/>
                  <a:gd name="connsiteX45" fmla="*/ 0 w 607004"/>
                  <a:gd name="connsiteY45" fmla="*/ 416468 h 606075"/>
                  <a:gd name="connsiteX46" fmla="*/ 0 w 607004"/>
                  <a:gd name="connsiteY46" fmla="*/ 16823 h 606075"/>
                  <a:gd name="connsiteX47" fmla="*/ 16849 w 607004"/>
                  <a:gd name="connsiteY47" fmla="*/ 0 h 606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004" h="606075">
                    <a:moveTo>
                      <a:pt x="424725" y="67461"/>
                    </a:moveTo>
                    <a:lnTo>
                      <a:pt x="522693" y="67461"/>
                    </a:lnTo>
                    <a:cubicBezTo>
                      <a:pt x="532015" y="67461"/>
                      <a:pt x="539544" y="74979"/>
                      <a:pt x="539544" y="84287"/>
                    </a:cubicBezTo>
                    <a:lnTo>
                      <a:pt x="539544" y="182109"/>
                    </a:lnTo>
                    <a:cubicBezTo>
                      <a:pt x="539544" y="191417"/>
                      <a:pt x="532015" y="198935"/>
                      <a:pt x="522693" y="198935"/>
                    </a:cubicBezTo>
                    <a:cubicBezTo>
                      <a:pt x="513372" y="198935"/>
                      <a:pt x="505843" y="191417"/>
                      <a:pt x="505843" y="182109"/>
                    </a:cubicBezTo>
                    <a:lnTo>
                      <a:pt x="505843" y="124830"/>
                    </a:lnTo>
                    <a:lnTo>
                      <a:pt x="332046" y="298457"/>
                    </a:lnTo>
                    <a:cubicBezTo>
                      <a:pt x="325772" y="304811"/>
                      <a:pt x="314478" y="304811"/>
                      <a:pt x="308204" y="298457"/>
                    </a:cubicBezTo>
                    <a:lnTo>
                      <a:pt x="233450" y="223905"/>
                    </a:lnTo>
                    <a:lnTo>
                      <a:pt x="96134" y="361017"/>
                    </a:lnTo>
                    <a:cubicBezTo>
                      <a:pt x="92907" y="364328"/>
                      <a:pt x="80717" y="369340"/>
                      <a:pt x="72381" y="361106"/>
                    </a:cubicBezTo>
                    <a:cubicBezTo>
                      <a:pt x="65838" y="354394"/>
                      <a:pt x="65838" y="343833"/>
                      <a:pt x="72381" y="337210"/>
                    </a:cubicBezTo>
                    <a:lnTo>
                      <a:pt x="221529" y="188105"/>
                    </a:lnTo>
                    <a:cubicBezTo>
                      <a:pt x="227893" y="181751"/>
                      <a:pt x="239097" y="181751"/>
                      <a:pt x="245461" y="188105"/>
                    </a:cubicBezTo>
                    <a:lnTo>
                      <a:pt x="320125" y="262658"/>
                    </a:lnTo>
                    <a:lnTo>
                      <a:pt x="481911" y="101113"/>
                    </a:lnTo>
                    <a:lnTo>
                      <a:pt x="424725" y="101113"/>
                    </a:lnTo>
                    <a:cubicBezTo>
                      <a:pt x="415404" y="101113"/>
                      <a:pt x="407875" y="93595"/>
                      <a:pt x="407875" y="84287"/>
                    </a:cubicBezTo>
                    <a:cubicBezTo>
                      <a:pt x="407875" y="74979"/>
                      <a:pt x="415404" y="67461"/>
                      <a:pt x="424725" y="67461"/>
                    </a:cubicBezTo>
                    <a:close/>
                    <a:moveTo>
                      <a:pt x="33697" y="33647"/>
                    </a:moveTo>
                    <a:lnTo>
                      <a:pt x="33697" y="399644"/>
                    </a:lnTo>
                    <a:lnTo>
                      <a:pt x="573307" y="399644"/>
                    </a:lnTo>
                    <a:lnTo>
                      <a:pt x="573307" y="33647"/>
                    </a:lnTo>
                    <a:close/>
                    <a:moveTo>
                      <a:pt x="16849" y="0"/>
                    </a:moveTo>
                    <a:lnTo>
                      <a:pt x="590155" y="0"/>
                    </a:lnTo>
                    <a:cubicBezTo>
                      <a:pt x="599476" y="0"/>
                      <a:pt x="607004" y="7517"/>
                      <a:pt x="607004" y="16823"/>
                    </a:cubicBezTo>
                    <a:lnTo>
                      <a:pt x="607004" y="416468"/>
                    </a:lnTo>
                    <a:cubicBezTo>
                      <a:pt x="607004" y="425774"/>
                      <a:pt x="599476" y="433291"/>
                      <a:pt x="590155" y="433291"/>
                    </a:cubicBezTo>
                    <a:lnTo>
                      <a:pt x="320396" y="433291"/>
                    </a:lnTo>
                    <a:lnTo>
                      <a:pt x="320396" y="503448"/>
                    </a:lnTo>
                    <a:cubicBezTo>
                      <a:pt x="369598" y="508191"/>
                      <a:pt x="416290" y="533694"/>
                      <a:pt x="456441" y="577990"/>
                    </a:cubicBezTo>
                    <a:cubicBezTo>
                      <a:pt x="462714" y="584791"/>
                      <a:pt x="462176" y="595529"/>
                      <a:pt x="455276" y="601704"/>
                    </a:cubicBezTo>
                    <a:cubicBezTo>
                      <a:pt x="448375" y="607968"/>
                      <a:pt x="437710" y="607431"/>
                      <a:pt x="431526" y="600540"/>
                    </a:cubicBezTo>
                    <a:cubicBezTo>
                      <a:pt x="398008" y="563672"/>
                      <a:pt x="359919" y="541927"/>
                      <a:pt x="320396" y="537184"/>
                    </a:cubicBezTo>
                    <a:lnTo>
                      <a:pt x="320396" y="589175"/>
                    </a:lnTo>
                    <a:cubicBezTo>
                      <a:pt x="320396" y="598482"/>
                      <a:pt x="312868" y="605999"/>
                      <a:pt x="303547" y="605999"/>
                    </a:cubicBezTo>
                    <a:cubicBezTo>
                      <a:pt x="294226" y="605999"/>
                      <a:pt x="286698" y="598482"/>
                      <a:pt x="286698" y="589175"/>
                    </a:cubicBezTo>
                    <a:lnTo>
                      <a:pt x="286698" y="537184"/>
                    </a:lnTo>
                    <a:cubicBezTo>
                      <a:pt x="247086" y="542106"/>
                      <a:pt x="208997" y="563672"/>
                      <a:pt x="175568" y="600540"/>
                    </a:cubicBezTo>
                    <a:cubicBezTo>
                      <a:pt x="172162" y="604209"/>
                      <a:pt x="159436" y="608415"/>
                      <a:pt x="151729" y="601704"/>
                    </a:cubicBezTo>
                    <a:cubicBezTo>
                      <a:pt x="144828" y="595619"/>
                      <a:pt x="144380" y="584880"/>
                      <a:pt x="150564" y="577990"/>
                    </a:cubicBezTo>
                    <a:cubicBezTo>
                      <a:pt x="190714" y="533605"/>
                      <a:pt x="237407" y="508191"/>
                      <a:pt x="286698" y="503448"/>
                    </a:cubicBezTo>
                    <a:lnTo>
                      <a:pt x="286698" y="433291"/>
                    </a:lnTo>
                    <a:lnTo>
                      <a:pt x="16849" y="433291"/>
                    </a:lnTo>
                    <a:cubicBezTo>
                      <a:pt x="7528" y="433291"/>
                      <a:pt x="0" y="425774"/>
                      <a:pt x="0" y="416468"/>
                    </a:cubicBezTo>
                    <a:lnTo>
                      <a:pt x="0" y="16823"/>
                    </a:lnTo>
                    <a:cubicBezTo>
                      <a:pt x="0" y="7517"/>
                      <a:pt x="7528" y="0"/>
                      <a:pt x="1684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40848384-55FE-425D-8989-0E3236EC5D59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="" xmlns:a16="http://schemas.microsoft.com/office/drawing/2014/main" id="{4DB50658-8241-457D-A669-A6B4AE52EC13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8" name="íṡľíḍè-Rectangle 7">
                <a:extLst>
                  <a:ext uri="{FF2B5EF4-FFF2-40B4-BE49-F238E27FC236}">
                    <a16:creationId xmlns="" xmlns:a16="http://schemas.microsoft.com/office/drawing/2014/main" id="{DAEDAA08-591B-4F2B-BBE0-14BC69CC0D70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2" name="íṡľíḍè-Freeform 14">
                <a:extLst>
                  <a:ext uri="{FF2B5EF4-FFF2-40B4-BE49-F238E27FC236}">
                    <a16:creationId xmlns="" xmlns:a16="http://schemas.microsoft.com/office/drawing/2014/main" id="{49258CC8-9BE2-4CA8-85DC-4D292CF6D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0645" y="2754673"/>
                <a:ext cx="461080" cy="460366"/>
              </a:xfrm>
              <a:custGeom>
                <a:avLst/>
                <a:gdLst>
                  <a:gd name="connsiteX0" fmla="*/ 12438 w 608556"/>
                  <a:gd name="connsiteY0" fmla="*/ 316909 h 607614"/>
                  <a:gd name="connsiteX1" fmla="*/ 596024 w 608556"/>
                  <a:gd name="connsiteY1" fmla="*/ 316909 h 607614"/>
                  <a:gd name="connsiteX2" fmla="*/ 608556 w 608556"/>
                  <a:gd name="connsiteY2" fmla="*/ 329424 h 607614"/>
                  <a:gd name="connsiteX3" fmla="*/ 596024 w 608556"/>
                  <a:gd name="connsiteY3" fmla="*/ 341846 h 607614"/>
                  <a:gd name="connsiteX4" fmla="*/ 316764 w 608556"/>
                  <a:gd name="connsiteY4" fmla="*/ 341846 h 607614"/>
                  <a:gd name="connsiteX5" fmla="*/ 316764 w 608556"/>
                  <a:gd name="connsiteY5" fmla="*/ 500244 h 607614"/>
                  <a:gd name="connsiteX6" fmla="*/ 414495 w 608556"/>
                  <a:gd name="connsiteY6" fmla="*/ 585795 h 607614"/>
                  <a:gd name="connsiteX7" fmla="*/ 415618 w 608556"/>
                  <a:gd name="connsiteY7" fmla="*/ 603353 h 607614"/>
                  <a:gd name="connsiteX8" fmla="*/ 406265 w 608556"/>
                  <a:gd name="connsiteY8" fmla="*/ 607556 h 607614"/>
                  <a:gd name="connsiteX9" fmla="*/ 398035 w 608556"/>
                  <a:gd name="connsiteY9" fmla="*/ 604474 h 607614"/>
                  <a:gd name="connsiteX10" fmla="*/ 316764 w 608556"/>
                  <a:gd name="connsiteY10" fmla="*/ 533400 h 607614"/>
                  <a:gd name="connsiteX11" fmla="*/ 316764 w 608556"/>
                  <a:gd name="connsiteY11" fmla="*/ 594107 h 607614"/>
                  <a:gd name="connsiteX12" fmla="*/ 304231 w 608556"/>
                  <a:gd name="connsiteY12" fmla="*/ 606622 h 607614"/>
                  <a:gd name="connsiteX13" fmla="*/ 291793 w 608556"/>
                  <a:gd name="connsiteY13" fmla="*/ 594107 h 607614"/>
                  <a:gd name="connsiteX14" fmla="*/ 291793 w 608556"/>
                  <a:gd name="connsiteY14" fmla="*/ 533400 h 607614"/>
                  <a:gd name="connsiteX15" fmla="*/ 210521 w 608556"/>
                  <a:gd name="connsiteY15" fmla="*/ 604474 h 607614"/>
                  <a:gd name="connsiteX16" fmla="*/ 192938 w 608556"/>
                  <a:gd name="connsiteY16" fmla="*/ 603353 h 607614"/>
                  <a:gd name="connsiteX17" fmla="*/ 194061 w 608556"/>
                  <a:gd name="connsiteY17" fmla="*/ 585795 h 607614"/>
                  <a:gd name="connsiteX18" fmla="*/ 291793 w 608556"/>
                  <a:gd name="connsiteY18" fmla="*/ 500244 h 607614"/>
                  <a:gd name="connsiteX19" fmla="*/ 291793 w 608556"/>
                  <a:gd name="connsiteY19" fmla="*/ 341846 h 607614"/>
                  <a:gd name="connsiteX20" fmla="*/ 12438 w 608556"/>
                  <a:gd name="connsiteY20" fmla="*/ 341846 h 607614"/>
                  <a:gd name="connsiteX21" fmla="*/ 0 w 608556"/>
                  <a:gd name="connsiteY21" fmla="*/ 329424 h 607614"/>
                  <a:gd name="connsiteX22" fmla="*/ 12438 w 608556"/>
                  <a:gd name="connsiteY22" fmla="*/ 316909 h 607614"/>
                  <a:gd name="connsiteX23" fmla="*/ 278583 w 608556"/>
                  <a:gd name="connsiteY23" fmla="*/ 124789 h 607614"/>
                  <a:gd name="connsiteX24" fmla="*/ 278583 w 608556"/>
                  <a:gd name="connsiteY24" fmla="*/ 169701 h 607614"/>
                  <a:gd name="connsiteX25" fmla="*/ 317489 w 608556"/>
                  <a:gd name="connsiteY25" fmla="*/ 150466 h 607614"/>
                  <a:gd name="connsiteX26" fmla="*/ 260252 w 608556"/>
                  <a:gd name="connsiteY26" fmla="*/ 90708 h 607614"/>
                  <a:gd name="connsiteX27" fmla="*/ 272972 w 608556"/>
                  <a:gd name="connsiteY27" fmla="*/ 91268 h 607614"/>
                  <a:gd name="connsiteX28" fmla="*/ 349287 w 608556"/>
                  <a:gd name="connsiteY28" fmla="*/ 141596 h 607614"/>
                  <a:gd name="connsiteX29" fmla="*/ 354898 w 608556"/>
                  <a:gd name="connsiteY29" fmla="*/ 152801 h 607614"/>
                  <a:gd name="connsiteX30" fmla="*/ 347977 w 608556"/>
                  <a:gd name="connsiteY30" fmla="*/ 163165 h 607614"/>
                  <a:gd name="connsiteX31" fmla="*/ 271662 w 608556"/>
                  <a:gd name="connsiteY31" fmla="*/ 201075 h 607614"/>
                  <a:gd name="connsiteX32" fmla="*/ 266051 w 608556"/>
                  <a:gd name="connsiteY32" fmla="*/ 202382 h 607614"/>
                  <a:gd name="connsiteX33" fmla="*/ 259504 w 608556"/>
                  <a:gd name="connsiteY33" fmla="*/ 200515 h 607614"/>
                  <a:gd name="connsiteX34" fmla="*/ 253612 w 608556"/>
                  <a:gd name="connsiteY34" fmla="*/ 189870 h 607614"/>
                  <a:gd name="connsiteX35" fmla="*/ 253612 w 608556"/>
                  <a:gd name="connsiteY35" fmla="*/ 101632 h 607614"/>
                  <a:gd name="connsiteX36" fmla="*/ 260252 w 608556"/>
                  <a:gd name="connsiteY36" fmla="*/ 90708 h 607614"/>
                  <a:gd name="connsiteX37" fmla="*/ 87934 w 608556"/>
                  <a:gd name="connsiteY37" fmla="*/ 24932 h 607614"/>
                  <a:gd name="connsiteX38" fmla="*/ 87934 w 608556"/>
                  <a:gd name="connsiteY38" fmla="*/ 265656 h 607614"/>
                  <a:gd name="connsiteX39" fmla="*/ 520692 w 608556"/>
                  <a:gd name="connsiteY39" fmla="*/ 265656 h 607614"/>
                  <a:gd name="connsiteX40" fmla="*/ 520692 w 608556"/>
                  <a:gd name="connsiteY40" fmla="*/ 24932 h 607614"/>
                  <a:gd name="connsiteX41" fmla="*/ 75310 w 608556"/>
                  <a:gd name="connsiteY41" fmla="*/ 0 h 607614"/>
                  <a:gd name="connsiteX42" fmla="*/ 533035 w 608556"/>
                  <a:gd name="connsiteY42" fmla="*/ 0 h 607614"/>
                  <a:gd name="connsiteX43" fmla="*/ 545471 w 608556"/>
                  <a:gd name="connsiteY43" fmla="*/ 12419 h 607614"/>
                  <a:gd name="connsiteX44" fmla="*/ 545471 w 608556"/>
                  <a:gd name="connsiteY44" fmla="*/ 278076 h 607614"/>
                  <a:gd name="connsiteX45" fmla="*/ 533035 w 608556"/>
                  <a:gd name="connsiteY45" fmla="*/ 290588 h 607614"/>
                  <a:gd name="connsiteX46" fmla="*/ 75310 w 608556"/>
                  <a:gd name="connsiteY46" fmla="*/ 290588 h 607614"/>
                  <a:gd name="connsiteX47" fmla="*/ 62874 w 608556"/>
                  <a:gd name="connsiteY47" fmla="*/ 278076 h 607614"/>
                  <a:gd name="connsiteX48" fmla="*/ 62874 w 608556"/>
                  <a:gd name="connsiteY48" fmla="*/ 12419 h 607614"/>
                  <a:gd name="connsiteX49" fmla="*/ 75310 w 608556"/>
                  <a:gd name="connsiteY49" fmla="*/ 0 h 607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608556" h="607614">
                    <a:moveTo>
                      <a:pt x="12438" y="316909"/>
                    </a:moveTo>
                    <a:lnTo>
                      <a:pt x="596024" y="316909"/>
                    </a:lnTo>
                    <a:cubicBezTo>
                      <a:pt x="602945" y="316909"/>
                      <a:pt x="608556" y="322513"/>
                      <a:pt x="608556" y="329424"/>
                    </a:cubicBezTo>
                    <a:cubicBezTo>
                      <a:pt x="608556" y="336242"/>
                      <a:pt x="602945" y="341846"/>
                      <a:pt x="596024" y="341846"/>
                    </a:cubicBezTo>
                    <a:lnTo>
                      <a:pt x="316764" y="341846"/>
                    </a:lnTo>
                    <a:lnTo>
                      <a:pt x="316764" y="500244"/>
                    </a:lnTo>
                    <a:lnTo>
                      <a:pt x="414495" y="585795"/>
                    </a:lnTo>
                    <a:cubicBezTo>
                      <a:pt x="419639" y="590278"/>
                      <a:pt x="420107" y="598123"/>
                      <a:pt x="415618" y="603353"/>
                    </a:cubicBezTo>
                    <a:cubicBezTo>
                      <a:pt x="413280" y="606061"/>
                      <a:pt x="409726" y="607556"/>
                      <a:pt x="406265" y="607556"/>
                    </a:cubicBezTo>
                    <a:cubicBezTo>
                      <a:pt x="403273" y="607556"/>
                      <a:pt x="400373" y="606622"/>
                      <a:pt x="398035" y="604474"/>
                    </a:cubicBezTo>
                    <a:lnTo>
                      <a:pt x="316764" y="533400"/>
                    </a:lnTo>
                    <a:lnTo>
                      <a:pt x="316764" y="594107"/>
                    </a:lnTo>
                    <a:cubicBezTo>
                      <a:pt x="316764" y="601018"/>
                      <a:pt x="311152" y="606622"/>
                      <a:pt x="304231" y="606622"/>
                    </a:cubicBezTo>
                    <a:cubicBezTo>
                      <a:pt x="297404" y="606622"/>
                      <a:pt x="291793" y="601018"/>
                      <a:pt x="291793" y="594107"/>
                    </a:cubicBezTo>
                    <a:lnTo>
                      <a:pt x="291793" y="533400"/>
                    </a:lnTo>
                    <a:lnTo>
                      <a:pt x="210521" y="604474"/>
                    </a:lnTo>
                    <a:cubicBezTo>
                      <a:pt x="205377" y="609050"/>
                      <a:pt x="197427" y="608583"/>
                      <a:pt x="192938" y="603353"/>
                    </a:cubicBezTo>
                    <a:cubicBezTo>
                      <a:pt x="188262" y="598216"/>
                      <a:pt x="188823" y="590278"/>
                      <a:pt x="194061" y="585795"/>
                    </a:cubicBezTo>
                    <a:lnTo>
                      <a:pt x="291793" y="500244"/>
                    </a:lnTo>
                    <a:lnTo>
                      <a:pt x="291793" y="341846"/>
                    </a:lnTo>
                    <a:lnTo>
                      <a:pt x="12438" y="341846"/>
                    </a:lnTo>
                    <a:cubicBezTo>
                      <a:pt x="5611" y="341846"/>
                      <a:pt x="0" y="336242"/>
                      <a:pt x="0" y="329424"/>
                    </a:cubicBezTo>
                    <a:cubicBezTo>
                      <a:pt x="0" y="322513"/>
                      <a:pt x="5611" y="316909"/>
                      <a:pt x="12438" y="316909"/>
                    </a:cubicBezTo>
                    <a:close/>
                    <a:moveTo>
                      <a:pt x="278583" y="124789"/>
                    </a:moveTo>
                    <a:lnTo>
                      <a:pt x="278583" y="169701"/>
                    </a:lnTo>
                    <a:lnTo>
                      <a:pt x="317489" y="150466"/>
                    </a:lnTo>
                    <a:close/>
                    <a:moveTo>
                      <a:pt x="260252" y="90708"/>
                    </a:moveTo>
                    <a:cubicBezTo>
                      <a:pt x="264180" y="88560"/>
                      <a:pt x="269231" y="88653"/>
                      <a:pt x="272972" y="91268"/>
                    </a:cubicBezTo>
                    <a:lnTo>
                      <a:pt x="349287" y="141596"/>
                    </a:lnTo>
                    <a:cubicBezTo>
                      <a:pt x="353028" y="144117"/>
                      <a:pt x="355085" y="148319"/>
                      <a:pt x="354898" y="152801"/>
                    </a:cubicBezTo>
                    <a:cubicBezTo>
                      <a:pt x="354618" y="157283"/>
                      <a:pt x="351999" y="161111"/>
                      <a:pt x="347977" y="163165"/>
                    </a:cubicBezTo>
                    <a:lnTo>
                      <a:pt x="271662" y="201075"/>
                    </a:lnTo>
                    <a:cubicBezTo>
                      <a:pt x="269979" y="202009"/>
                      <a:pt x="267921" y="202382"/>
                      <a:pt x="266051" y="202382"/>
                    </a:cubicBezTo>
                    <a:cubicBezTo>
                      <a:pt x="263806" y="202382"/>
                      <a:pt x="261468" y="201728"/>
                      <a:pt x="259504" y="200515"/>
                    </a:cubicBezTo>
                    <a:cubicBezTo>
                      <a:pt x="255857" y="198274"/>
                      <a:pt x="253612" y="194259"/>
                      <a:pt x="253612" y="189870"/>
                    </a:cubicBezTo>
                    <a:lnTo>
                      <a:pt x="253612" y="101632"/>
                    </a:lnTo>
                    <a:cubicBezTo>
                      <a:pt x="253612" y="97057"/>
                      <a:pt x="256137" y="92762"/>
                      <a:pt x="260252" y="90708"/>
                    </a:cubicBezTo>
                    <a:close/>
                    <a:moveTo>
                      <a:pt x="87934" y="24932"/>
                    </a:moveTo>
                    <a:lnTo>
                      <a:pt x="87934" y="265656"/>
                    </a:lnTo>
                    <a:lnTo>
                      <a:pt x="520692" y="265656"/>
                    </a:lnTo>
                    <a:lnTo>
                      <a:pt x="520692" y="24932"/>
                    </a:lnTo>
                    <a:close/>
                    <a:moveTo>
                      <a:pt x="75310" y="0"/>
                    </a:moveTo>
                    <a:lnTo>
                      <a:pt x="533035" y="0"/>
                    </a:lnTo>
                    <a:cubicBezTo>
                      <a:pt x="539861" y="0"/>
                      <a:pt x="545471" y="5603"/>
                      <a:pt x="545471" y="12419"/>
                    </a:cubicBezTo>
                    <a:lnTo>
                      <a:pt x="545471" y="278076"/>
                    </a:lnTo>
                    <a:cubicBezTo>
                      <a:pt x="545471" y="284985"/>
                      <a:pt x="540048" y="290588"/>
                      <a:pt x="533035" y="290588"/>
                    </a:cubicBezTo>
                    <a:lnTo>
                      <a:pt x="75310" y="290588"/>
                    </a:lnTo>
                    <a:cubicBezTo>
                      <a:pt x="68484" y="290588"/>
                      <a:pt x="62874" y="284985"/>
                      <a:pt x="62874" y="278076"/>
                    </a:cubicBezTo>
                    <a:lnTo>
                      <a:pt x="62874" y="12419"/>
                    </a:lnTo>
                    <a:cubicBezTo>
                      <a:pt x="62874" y="5603"/>
                      <a:pt x="68484" y="0"/>
                      <a:pt x="7531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sp>
          <p:nvSpPr>
            <p:cNvPr id="32" name="išľíďè">
              <a:extLst>
                <a:ext uri="{FF2B5EF4-FFF2-40B4-BE49-F238E27FC236}">
                  <a16:creationId xmlns="" xmlns:a16="http://schemas.microsoft.com/office/drawing/2014/main" id="{04A29ECA-7C41-4021-8C6E-DF3FB5EFC25E}"/>
                </a:ext>
              </a:extLst>
            </p:cNvPr>
            <p:cNvSpPr/>
            <p:nvPr/>
          </p:nvSpPr>
          <p:spPr bwMode="auto">
            <a:xfrm>
              <a:off x="741933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iSlíďè">
              <a:extLst>
                <a:ext uri="{FF2B5EF4-FFF2-40B4-BE49-F238E27FC236}">
                  <a16:creationId xmlns="" xmlns:a16="http://schemas.microsoft.com/office/drawing/2014/main" id="{F86AED40-41D1-43CB-BC9D-0917B92CF716}"/>
                </a:ext>
              </a:extLst>
            </p:cNvPr>
            <p:cNvSpPr txBox="1"/>
            <p:nvPr/>
          </p:nvSpPr>
          <p:spPr bwMode="auto">
            <a:xfrm>
              <a:off x="1186050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4" name="išľíďè">
              <a:extLst>
                <a:ext uri="{FF2B5EF4-FFF2-40B4-BE49-F238E27FC236}">
                  <a16:creationId xmlns="" xmlns:a16="http://schemas.microsoft.com/office/drawing/2014/main" id="{494929F0-991E-4C57-9733-7D3D0A7D4E24}"/>
                </a:ext>
              </a:extLst>
            </p:cNvPr>
            <p:cNvSpPr/>
            <p:nvPr/>
          </p:nvSpPr>
          <p:spPr bwMode="auto">
            <a:xfrm>
              <a:off x="3484507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5" name="iSlíďè">
              <a:extLst>
                <a:ext uri="{FF2B5EF4-FFF2-40B4-BE49-F238E27FC236}">
                  <a16:creationId xmlns="" xmlns:a16="http://schemas.microsoft.com/office/drawing/2014/main" id="{22D6BE3E-A14D-4805-BABB-E79FDE4A20F0}"/>
                </a:ext>
              </a:extLst>
            </p:cNvPr>
            <p:cNvSpPr txBox="1"/>
            <p:nvPr/>
          </p:nvSpPr>
          <p:spPr bwMode="auto">
            <a:xfrm>
              <a:off x="3928624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6" name="išľíďè">
              <a:extLst>
                <a:ext uri="{FF2B5EF4-FFF2-40B4-BE49-F238E27FC236}">
                  <a16:creationId xmlns="" xmlns:a16="http://schemas.microsoft.com/office/drawing/2014/main" id="{6FEA0D5F-4EAF-49BC-B53A-058C0A548A06}"/>
                </a:ext>
              </a:extLst>
            </p:cNvPr>
            <p:cNvSpPr/>
            <p:nvPr/>
          </p:nvSpPr>
          <p:spPr bwMode="auto">
            <a:xfrm>
              <a:off x="6289974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7" name="iSlíďè">
              <a:extLst>
                <a:ext uri="{FF2B5EF4-FFF2-40B4-BE49-F238E27FC236}">
                  <a16:creationId xmlns="" xmlns:a16="http://schemas.microsoft.com/office/drawing/2014/main" id="{393D68CA-4D38-4F5C-BF54-DC0C4F875A75}"/>
                </a:ext>
              </a:extLst>
            </p:cNvPr>
            <p:cNvSpPr txBox="1"/>
            <p:nvPr/>
          </p:nvSpPr>
          <p:spPr bwMode="auto">
            <a:xfrm>
              <a:off x="6734091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8" name="išľíďè">
              <a:extLst>
                <a:ext uri="{FF2B5EF4-FFF2-40B4-BE49-F238E27FC236}">
                  <a16:creationId xmlns="" xmlns:a16="http://schemas.microsoft.com/office/drawing/2014/main" id="{AE8C2C84-0C78-4103-9B55-A1DF5B32842C}"/>
                </a:ext>
              </a:extLst>
            </p:cNvPr>
            <p:cNvSpPr/>
            <p:nvPr/>
          </p:nvSpPr>
          <p:spPr bwMode="auto">
            <a:xfrm>
              <a:off x="9032548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9" name="iSlíďè">
              <a:extLst>
                <a:ext uri="{FF2B5EF4-FFF2-40B4-BE49-F238E27FC236}">
                  <a16:creationId xmlns="" xmlns:a16="http://schemas.microsoft.com/office/drawing/2014/main" id="{CFCED4CF-0BA9-40ED-B882-D3F275584578}"/>
                </a:ext>
              </a:extLst>
            </p:cNvPr>
            <p:cNvSpPr txBox="1"/>
            <p:nvPr/>
          </p:nvSpPr>
          <p:spPr bwMode="auto">
            <a:xfrm>
              <a:off x="9476665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46DC1ED-0CAA-4DF6-A1AC-5A0551B5467A}"/>
              </a:ext>
            </a:extLst>
          </p:cNvPr>
          <p:cNvSpPr txBox="1"/>
          <p:nvPr/>
        </p:nvSpPr>
        <p:spPr>
          <a:xfrm>
            <a:off x="1901523" y="4836414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6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48DDDC5-7EE2-40E5-84BB-78ED42A1008C}"/>
              </a:ext>
            </a:extLst>
          </p:cNvPr>
          <p:cNvGrpSpPr/>
          <p:nvPr/>
        </p:nvGrpSpPr>
        <p:grpSpPr>
          <a:xfrm>
            <a:off x="1385568" y="2028671"/>
            <a:ext cx="9108212" cy="3295891"/>
            <a:chOff x="995820" y="1682941"/>
            <a:chExt cx="9518672" cy="3444420"/>
          </a:xfrm>
        </p:grpSpPr>
        <p:sp>
          <p:nvSpPr>
            <p:cNvPr id="7" name="Oval 26">
              <a:extLst>
                <a:ext uri="{FF2B5EF4-FFF2-40B4-BE49-F238E27FC236}">
                  <a16:creationId xmlns="" xmlns:a16="http://schemas.microsoft.com/office/drawing/2014/main" id="{7D69DA9D-99E1-4ECC-9524-22F74F8CD6D9}"/>
                </a:ext>
              </a:extLst>
            </p:cNvPr>
            <p:cNvSpPr/>
            <p:nvPr/>
          </p:nvSpPr>
          <p:spPr>
            <a:xfrm>
              <a:off x="9350287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 28">
              <a:extLst>
                <a:ext uri="{FF2B5EF4-FFF2-40B4-BE49-F238E27FC236}">
                  <a16:creationId xmlns="" xmlns:a16="http://schemas.microsoft.com/office/drawing/2014/main" id="{585ED1AF-4C6E-4946-B6F6-686AA36800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06538" y="1960386"/>
              <a:ext cx="411068" cy="568679"/>
            </a:xfrm>
            <a:custGeom>
              <a:avLst/>
              <a:gdLst>
                <a:gd name="T0" fmla="*/ 143 w 168"/>
                <a:gd name="T1" fmla="*/ 65 h 232"/>
                <a:gd name="T2" fmla="*/ 113 w 168"/>
                <a:gd name="T3" fmla="*/ 38 h 232"/>
                <a:gd name="T4" fmla="*/ 141 w 168"/>
                <a:gd name="T5" fmla="*/ 38 h 232"/>
                <a:gd name="T6" fmla="*/ 147 w 168"/>
                <a:gd name="T7" fmla="*/ 33 h 232"/>
                <a:gd name="T8" fmla="*/ 154 w 168"/>
                <a:gd name="T9" fmla="*/ 5 h 232"/>
                <a:gd name="T10" fmla="*/ 155 w 168"/>
                <a:gd name="T11" fmla="*/ 0 h 232"/>
                <a:gd name="T12" fmla="*/ 13 w 168"/>
                <a:gd name="T13" fmla="*/ 0 h 232"/>
                <a:gd name="T14" fmla="*/ 14 w 168"/>
                <a:gd name="T15" fmla="*/ 5 h 232"/>
                <a:gd name="T16" fmla="*/ 21 w 168"/>
                <a:gd name="T17" fmla="*/ 33 h 232"/>
                <a:gd name="T18" fmla="*/ 27 w 168"/>
                <a:gd name="T19" fmla="*/ 38 h 232"/>
                <a:gd name="T20" fmla="*/ 55 w 168"/>
                <a:gd name="T21" fmla="*/ 38 h 232"/>
                <a:gd name="T22" fmla="*/ 25 w 168"/>
                <a:gd name="T23" fmla="*/ 65 h 232"/>
                <a:gd name="T24" fmla="*/ 15 w 168"/>
                <a:gd name="T25" fmla="*/ 132 h 232"/>
                <a:gd name="T26" fmla="*/ 84 w 168"/>
                <a:gd name="T27" fmla="*/ 232 h 232"/>
                <a:gd name="T28" fmla="*/ 153 w 168"/>
                <a:gd name="T29" fmla="*/ 132 h 232"/>
                <a:gd name="T30" fmla="*/ 143 w 168"/>
                <a:gd name="T31" fmla="*/ 65 h 232"/>
                <a:gd name="T32" fmla="*/ 134 w 168"/>
                <a:gd name="T33" fmla="*/ 119 h 232"/>
                <a:gd name="T34" fmla="*/ 93 w 168"/>
                <a:gd name="T35" fmla="*/ 177 h 232"/>
                <a:gd name="T36" fmla="*/ 93 w 168"/>
                <a:gd name="T37" fmla="*/ 134 h 232"/>
                <a:gd name="T38" fmla="*/ 97 w 168"/>
                <a:gd name="T39" fmla="*/ 126 h 232"/>
                <a:gd name="T40" fmla="*/ 102 w 168"/>
                <a:gd name="T41" fmla="*/ 114 h 232"/>
                <a:gd name="T42" fmla="*/ 84 w 168"/>
                <a:gd name="T43" fmla="*/ 96 h 232"/>
                <a:gd name="T44" fmla="*/ 66 w 168"/>
                <a:gd name="T45" fmla="*/ 114 h 232"/>
                <a:gd name="T46" fmla="*/ 71 w 168"/>
                <a:gd name="T47" fmla="*/ 126 h 232"/>
                <a:gd name="T48" fmla="*/ 74 w 168"/>
                <a:gd name="T49" fmla="*/ 134 h 232"/>
                <a:gd name="T50" fmla="*/ 74 w 168"/>
                <a:gd name="T51" fmla="*/ 177 h 232"/>
                <a:gd name="T52" fmla="*/ 34 w 168"/>
                <a:gd name="T53" fmla="*/ 119 h 232"/>
                <a:gd name="T54" fmla="*/ 40 w 168"/>
                <a:gd name="T55" fmla="*/ 83 h 232"/>
                <a:gd name="T56" fmla="*/ 84 w 168"/>
                <a:gd name="T57" fmla="*/ 44 h 232"/>
                <a:gd name="T58" fmla="*/ 127 w 168"/>
                <a:gd name="T59" fmla="*/ 82 h 232"/>
                <a:gd name="T60" fmla="*/ 128 w 168"/>
                <a:gd name="T61" fmla="*/ 83 h 232"/>
                <a:gd name="T62" fmla="*/ 134 w 168"/>
                <a:gd name="T63" fmla="*/ 11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" h="232">
                  <a:moveTo>
                    <a:pt x="143" y="65"/>
                  </a:moveTo>
                  <a:cubicBezTo>
                    <a:pt x="113" y="38"/>
                    <a:pt x="113" y="38"/>
                    <a:pt x="113" y="38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3" y="38"/>
                    <a:pt x="146" y="36"/>
                    <a:pt x="147" y="3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6"/>
                    <a:pt x="24" y="38"/>
                    <a:pt x="2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5" y="81"/>
                    <a:pt x="0" y="111"/>
                    <a:pt x="15" y="1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153" y="132"/>
                    <a:pt x="153" y="132"/>
                    <a:pt x="153" y="132"/>
                  </a:cubicBezTo>
                  <a:cubicBezTo>
                    <a:pt x="168" y="111"/>
                    <a:pt x="163" y="81"/>
                    <a:pt x="143" y="65"/>
                  </a:cubicBezTo>
                  <a:close/>
                  <a:moveTo>
                    <a:pt x="134" y="119"/>
                  </a:moveTo>
                  <a:cubicBezTo>
                    <a:pt x="93" y="177"/>
                    <a:pt x="93" y="177"/>
                    <a:pt x="93" y="177"/>
                  </a:cubicBezTo>
                  <a:cubicBezTo>
                    <a:pt x="93" y="134"/>
                    <a:pt x="93" y="134"/>
                    <a:pt x="93" y="134"/>
                  </a:cubicBezTo>
                  <a:cubicBezTo>
                    <a:pt x="93" y="131"/>
                    <a:pt x="95" y="128"/>
                    <a:pt x="97" y="126"/>
                  </a:cubicBezTo>
                  <a:cubicBezTo>
                    <a:pt x="100" y="123"/>
                    <a:pt x="102" y="119"/>
                    <a:pt x="102" y="114"/>
                  </a:cubicBezTo>
                  <a:cubicBezTo>
                    <a:pt x="102" y="104"/>
                    <a:pt x="94" y="96"/>
                    <a:pt x="84" y="96"/>
                  </a:cubicBezTo>
                  <a:cubicBezTo>
                    <a:pt x="74" y="96"/>
                    <a:pt x="66" y="104"/>
                    <a:pt x="66" y="114"/>
                  </a:cubicBezTo>
                  <a:cubicBezTo>
                    <a:pt x="66" y="119"/>
                    <a:pt x="68" y="123"/>
                    <a:pt x="71" y="126"/>
                  </a:cubicBezTo>
                  <a:cubicBezTo>
                    <a:pt x="73" y="128"/>
                    <a:pt x="74" y="131"/>
                    <a:pt x="74" y="134"/>
                  </a:cubicBezTo>
                  <a:cubicBezTo>
                    <a:pt x="74" y="177"/>
                    <a:pt x="74" y="177"/>
                    <a:pt x="74" y="177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26" y="108"/>
                    <a:pt x="29" y="91"/>
                    <a:pt x="40" y="8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39" y="91"/>
                    <a:pt x="142" y="108"/>
                    <a:pt x="134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" name="Oval 28">
              <a:extLst>
                <a:ext uri="{FF2B5EF4-FFF2-40B4-BE49-F238E27FC236}">
                  <a16:creationId xmlns="" xmlns:a16="http://schemas.microsoft.com/office/drawing/2014/main" id="{5F120856-BE28-46DD-9CA3-6FC21961ACCA}"/>
                </a:ext>
              </a:extLst>
            </p:cNvPr>
            <p:cNvSpPr/>
            <p:nvPr/>
          </p:nvSpPr>
          <p:spPr>
            <a:xfrm>
              <a:off x="6824828" y="1682941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 58">
              <a:extLst>
                <a:ext uri="{FF2B5EF4-FFF2-40B4-BE49-F238E27FC236}">
                  <a16:creationId xmlns="" xmlns:a16="http://schemas.microsoft.com/office/drawing/2014/main" id="{875288B4-344C-48EB-9F87-4BA6661937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1623" y="1971035"/>
              <a:ext cx="589979" cy="547380"/>
            </a:xfrm>
            <a:custGeom>
              <a:avLst/>
              <a:gdLst>
                <a:gd name="T0" fmla="*/ 142 w 241"/>
                <a:gd name="T1" fmla="*/ 137 h 224"/>
                <a:gd name="T2" fmla="*/ 150 w 241"/>
                <a:gd name="T3" fmla="*/ 97 h 224"/>
                <a:gd name="T4" fmla="*/ 132 w 241"/>
                <a:gd name="T5" fmla="*/ 115 h 224"/>
                <a:gd name="T6" fmla="*/ 110 w 241"/>
                <a:gd name="T7" fmla="*/ 115 h 224"/>
                <a:gd name="T8" fmla="*/ 110 w 241"/>
                <a:gd name="T9" fmla="*/ 92 h 224"/>
                <a:gd name="T10" fmla="*/ 127 w 241"/>
                <a:gd name="T11" fmla="*/ 74 h 224"/>
                <a:gd name="T12" fmla="*/ 88 w 241"/>
                <a:gd name="T13" fmla="*/ 83 h 224"/>
                <a:gd name="T14" fmla="*/ 78 w 241"/>
                <a:gd name="T15" fmla="*/ 120 h 224"/>
                <a:gd name="T16" fmla="*/ 3 w 241"/>
                <a:gd name="T17" fmla="*/ 195 h 224"/>
                <a:gd name="T18" fmla="*/ 3 w 241"/>
                <a:gd name="T19" fmla="*/ 206 h 224"/>
                <a:gd name="T20" fmla="*/ 19 w 241"/>
                <a:gd name="T21" fmla="*/ 222 h 224"/>
                <a:gd name="T22" fmla="*/ 25 w 241"/>
                <a:gd name="T23" fmla="*/ 224 h 224"/>
                <a:gd name="T24" fmla="*/ 30 w 241"/>
                <a:gd name="T25" fmla="*/ 222 h 224"/>
                <a:gd name="T26" fmla="*/ 105 w 241"/>
                <a:gd name="T27" fmla="*/ 147 h 224"/>
                <a:gd name="T28" fmla="*/ 142 w 241"/>
                <a:gd name="T29" fmla="*/ 137 h 224"/>
                <a:gd name="T30" fmla="*/ 27 w 241"/>
                <a:gd name="T31" fmla="*/ 206 h 224"/>
                <a:gd name="T32" fmla="*/ 19 w 241"/>
                <a:gd name="T33" fmla="*/ 206 h 224"/>
                <a:gd name="T34" fmla="*/ 19 w 241"/>
                <a:gd name="T35" fmla="*/ 198 h 224"/>
                <a:gd name="T36" fmla="*/ 27 w 241"/>
                <a:gd name="T37" fmla="*/ 198 h 224"/>
                <a:gd name="T38" fmla="*/ 27 w 241"/>
                <a:gd name="T39" fmla="*/ 206 h 224"/>
                <a:gd name="T40" fmla="*/ 236 w 241"/>
                <a:gd name="T41" fmla="*/ 0 h 224"/>
                <a:gd name="T42" fmla="*/ 19 w 241"/>
                <a:gd name="T43" fmla="*/ 0 h 224"/>
                <a:gd name="T44" fmla="*/ 14 w 241"/>
                <a:gd name="T45" fmla="*/ 5 h 224"/>
                <a:gd name="T46" fmla="*/ 14 w 241"/>
                <a:gd name="T47" fmla="*/ 171 h 224"/>
                <a:gd name="T48" fmla="*/ 38 w 241"/>
                <a:gd name="T49" fmla="*/ 147 h 224"/>
                <a:gd name="T50" fmla="*/ 38 w 241"/>
                <a:gd name="T51" fmla="*/ 48 h 224"/>
                <a:gd name="T52" fmla="*/ 217 w 241"/>
                <a:gd name="T53" fmla="*/ 48 h 224"/>
                <a:gd name="T54" fmla="*/ 217 w 241"/>
                <a:gd name="T55" fmla="*/ 170 h 224"/>
                <a:gd name="T56" fmla="*/ 95 w 241"/>
                <a:gd name="T57" fmla="*/ 170 h 224"/>
                <a:gd name="T58" fmla="*/ 72 w 241"/>
                <a:gd name="T59" fmla="*/ 193 h 224"/>
                <a:gd name="T60" fmla="*/ 222 w 241"/>
                <a:gd name="T61" fmla="*/ 193 h 224"/>
                <a:gd name="T62" fmla="*/ 241 w 241"/>
                <a:gd name="T63" fmla="*/ 175 h 224"/>
                <a:gd name="T64" fmla="*/ 241 w 241"/>
                <a:gd name="T65" fmla="*/ 5 h 224"/>
                <a:gd name="T66" fmla="*/ 236 w 241"/>
                <a:gd name="T67" fmla="*/ 0 h 224"/>
                <a:gd name="T68" fmla="*/ 47 w 241"/>
                <a:gd name="T69" fmla="*/ 32 h 224"/>
                <a:gd name="T70" fmla="*/ 39 w 241"/>
                <a:gd name="T71" fmla="*/ 24 h 224"/>
                <a:gd name="T72" fmla="*/ 47 w 241"/>
                <a:gd name="T73" fmla="*/ 15 h 224"/>
                <a:gd name="T74" fmla="*/ 55 w 241"/>
                <a:gd name="T75" fmla="*/ 24 h 224"/>
                <a:gd name="T76" fmla="*/ 47 w 241"/>
                <a:gd name="T77" fmla="*/ 32 h 224"/>
                <a:gd name="T78" fmla="*/ 77 w 241"/>
                <a:gd name="T79" fmla="*/ 32 h 224"/>
                <a:gd name="T80" fmla="*/ 69 w 241"/>
                <a:gd name="T81" fmla="*/ 24 h 224"/>
                <a:gd name="T82" fmla="*/ 77 w 241"/>
                <a:gd name="T83" fmla="*/ 15 h 224"/>
                <a:gd name="T84" fmla="*/ 85 w 241"/>
                <a:gd name="T85" fmla="*/ 24 h 224"/>
                <a:gd name="T86" fmla="*/ 77 w 241"/>
                <a:gd name="T87" fmla="*/ 3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1" h="224">
                  <a:moveTo>
                    <a:pt x="142" y="137"/>
                  </a:moveTo>
                  <a:cubicBezTo>
                    <a:pt x="153" y="126"/>
                    <a:pt x="155" y="110"/>
                    <a:pt x="150" y="97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26" y="121"/>
                    <a:pt x="116" y="121"/>
                    <a:pt x="110" y="115"/>
                  </a:cubicBezTo>
                  <a:cubicBezTo>
                    <a:pt x="104" y="108"/>
                    <a:pt x="104" y="98"/>
                    <a:pt x="110" y="92"/>
                  </a:cubicBezTo>
                  <a:cubicBezTo>
                    <a:pt x="127" y="74"/>
                    <a:pt x="127" y="74"/>
                    <a:pt x="127" y="74"/>
                  </a:cubicBezTo>
                  <a:cubicBezTo>
                    <a:pt x="114" y="70"/>
                    <a:pt x="99" y="73"/>
                    <a:pt x="88" y="83"/>
                  </a:cubicBezTo>
                  <a:cubicBezTo>
                    <a:pt x="78" y="93"/>
                    <a:pt x="75" y="107"/>
                    <a:pt x="78" y="120"/>
                  </a:cubicBezTo>
                  <a:cubicBezTo>
                    <a:pt x="3" y="195"/>
                    <a:pt x="3" y="195"/>
                    <a:pt x="3" y="195"/>
                  </a:cubicBezTo>
                  <a:cubicBezTo>
                    <a:pt x="0" y="198"/>
                    <a:pt x="0" y="203"/>
                    <a:pt x="3" y="206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21" y="223"/>
                    <a:pt x="23" y="224"/>
                    <a:pt x="25" y="224"/>
                  </a:cubicBezTo>
                  <a:cubicBezTo>
                    <a:pt x="27" y="224"/>
                    <a:pt x="29" y="223"/>
                    <a:pt x="30" y="222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8" y="150"/>
                    <a:pt x="132" y="147"/>
                    <a:pt x="142" y="137"/>
                  </a:cubicBezTo>
                  <a:close/>
                  <a:moveTo>
                    <a:pt x="27" y="206"/>
                  </a:moveTo>
                  <a:cubicBezTo>
                    <a:pt x="25" y="208"/>
                    <a:pt x="21" y="208"/>
                    <a:pt x="19" y="206"/>
                  </a:cubicBezTo>
                  <a:cubicBezTo>
                    <a:pt x="17" y="204"/>
                    <a:pt x="17" y="200"/>
                    <a:pt x="19" y="198"/>
                  </a:cubicBezTo>
                  <a:cubicBezTo>
                    <a:pt x="21" y="195"/>
                    <a:pt x="25" y="195"/>
                    <a:pt x="27" y="198"/>
                  </a:cubicBezTo>
                  <a:cubicBezTo>
                    <a:pt x="30" y="200"/>
                    <a:pt x="30" y="204"/>
                    <a:pt x="27" y="206"/>
                  </a:cubicBezTo>
                  <a:close/>
                  <a:moveTo>
                    <a:pt x="236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4" y="2"/>
                    <a:pt x="14" y="5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7" y="170"/>
                    <a:pt x="217" y="170"/>
                    <a:pt x="217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33" y="193"/>
                    <a:pt x="241" y="185"/>
                    <a:pt x="241" y="175"/>
                  </a:cubicBez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6" y="0"/>
                  </a:cubicBezTo>
                  <a:close/>
                  <a:moveTo>
                    <a:pt x="47" y="32"/>
                  </a:moveTo>
                  <a:cubicBezTo>
                    <a:pt x="42" y="32"/>
                    <a:pt x="39" y="28"/>
                    <a:pt x="39" y="24"/>
                  </a:cubicBezTo>
                  <a:cubicBezTo>
                    <a:pt x="39" y="19"/>
                    <a:pt x="42" y="15"/>
                    <a:pt x="47" y="15"/>
                  </a:cubicBezTo>
                  <a:cubicBezTo>
                    <a:pt x="52" y="15"/>
                    <a:pt x="55" y="19"/>
                    <a:pt x="55" y="24"/>
                  </a:cubicBezTo>
                  <a:cubicBezTo>
                    <a:pt x="55" y="28"/>
                    <a:pt x="52" y="32"/>
                    <a:pt x="47" y="32"/>
                  </a:cubicBezTo>
                  <a:close/>
                  <a:moveTo>
                    <a:pt x="77" y="32"/>
                  </a:moveTo>
                  <a:cubicBezTo>
                    <a:pt x="72" y="32"/>
                    <a:pt x="69" y="28"/>
                    <a:pt x="69" y="24"/>
                  </a:cubicBezTo>
                  <a:cubicBezTo>
                    <a:pt x="69" y="19"/>
                    <a:pt x="72" y="15"/>
                    <a:pt x="77" y="15"/>
                  </a:cubicBezTo>
                  <a:cubicBezTo>
                    <a:pt x="81" y="15"/>
                    <a:pt x="85" y="19"/>
                    <a:pt x="85" y="24"/>
                  </a:cubicBezTo>
                  <a:cubicBezTo>
                    <a:pt x="85" y="28"/>
                    <a:pt x="81" y="32"/>
                    <a:pt x="77" y="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1" name="Oval 30">
              <a:extLst>
                <a:ext uri="{FF2B5EF4-FFF2-40B4-BE49-F238E27FC236}">
                  <a16:creationId xmlns="" xmlns:a16="http://schemas.microsoft.com/office/drawing/2014/main" id="{4DA32D04-7195-42C7-B368-F263B69C15AA}"/>
                </a:ext>
              </a:extLst>
            </p:cNvPr>
            <p:cNvSpPr/>
            <p:nvPr/>
          </p:nvSpPr>
          <p:spPr>
            <a:xfrm>
              <a:off x="4402691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2" name="Freeform 59">
              <a:extLst>
                <a:ext uri="{FF2B5EF4-FFF2-40B4-BE49-F238E27FC236}">
                  <a16:creationId xmlns="" xmlns:a16="http://schemas.microsoft.com/office/drawing/2014/main" id="{6B19BCBB-47B3-422B-9C90-C42EF1983D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5461" y="2005113"/>
              <a:ext cx="558029" cy="479224"/>
            </a:xfrm>
            <a:custGeom>
              <a:avLst/>
              <a:gdLst>
                <a:gd name="T0" fmla="*/ 223 w 228"/>
                <a:gd name="T1" fmla="*/ 0 h 196"/>
                <a:gd name="T2" fmla="*/ 210 w 228"/>
                <a:gd name="T3" fmla="*/ 0 h 196"/>
                <a:gd name="T4" fmla="*/ 205 w 228"/>
                <a:gd name="T5" fmla="*/ 5 h 196"/>
                <a:gd name="T6" fmla="*/ 205 w 228"/>
                <a:gd name="T7" fmla="*/ 10 h 196"/>
                <a:gd name="T8" fmla="*/ 20 w 228"/>
                <a:gd name="T9" fmla="*/ 42 h 196"/>
                <a:gd name="T10" fmla="*/ 20 w 228"/>
                <a:gd name="T11" fmla="*/ 40 h 196"/>
                <a:gd name="T12" fmla="*/ 15 w 228"/>
                <a:gd name="T13" fmla="*/ 35 h 196"/>
                <a:gd name="T14" fmla="*/ 5 w 228"/>
                <a:gd name="T15" fmla="*/ 35 h 196"/>
                <a:gd name="T16" fmla="*/ 0 w 228"/>
                <a:gd name="T17" fmla="*/ 40 h 196"/>
                <a:gd name="T18" fmla="*/ 0 w 228"/>
                <a:gd name="T19" fmla="*/ 45 h 196"/>
                <a:gd name="T20" fmla="*/ 0 w 228"/>
                <a:gd name="T21" fmla="*/ 135 h 196"/>
                <a:gd name="T22" fmla="*/ 0 w 228"/>
                <a:gd name="T23" fmla="*/ 140 h 196"/>
                <a:gd name="T24" fmla="*/ 5 w 228"/>
                <a:gd name="T25" fmla="*/ 145 h 196"/>
                <a:gd name="T26" fmla="*/ 15 w 228"/>
                <a:gd name="T27" fmla="*/ 145 h 196"/>
                <a:gd name="T28" fmla="*/ 20 w 228"/>
                <a:gd name="T29" fmla="*/ 140 h 196"/>
                <a:gd name="T30" fmla="*/ 20 w 228"/>
                <a:gd name="T31" fmla="*/ 138 h 196"/>
                <a:gd name="T32" fmla="*/ 70 w 228"/>
                <a:gd name="T33" fmla="*/ 147 h 196"/>
                <a:gd name="T34" fmla="*/ 70 w 228"/>
                <a:gd name="T35" fmla="*/ 148 h 196"/>
                <a:gd name="T36" fmla="*/ 117 w 228"/>
                <a:gd name="T37" fmla="*/ 196 h 196"/>
                <a:gd name="T38" fmla="*/ 162 w 228"/>
                <a:gd name="T39" fmla="*/ 162 h 196"/>
                <a:gd name="T40" fmla="*/ 205 w 228"/>
                <a:gd name="T41" fmla="*/ 170 h 196"/>
                <a:gd name="T42" fmla="*/ 205 w 228"/>
                <a:gd name="T43" fmla="*/ 175 h 196"/>
                <a:gd name="T44" fmla="*/ 210 w 228"/>
                <a:gd name="T45" fmla="*/ 180 h 196"/>
                <a:gd name="T46" fmla="*/ 223 w 228"/>
                <a:gd name="T47" fmla="*/ 180 h 196"/>
                <a:gd name="T48" fmla="*/ 228 w 228"/>
                <a:gd name="T49" fmla="*/ 175 h 196"/>
                <a:gd name="T50" fmla="*/ 228 w 228"/>
                <a:gd name="T51" fmla="*/ 5 h 196"/>
                <a:gd name="T52" fmla="*/ 223 w 228"/>
                <a:gd name="T53" fmla="*/ 0 h 196"/>
                <a:gd name="T54" fmla="*/ 117 w 228"/>
                <a:gd name="T55" fmla="*/ 177 h 196"/>
                <a:gd name="T56" fmla="*/ 89 w 228"/>
                <a:gd name="T57" fmla="*/ 150 h 196"/>
                <a:gd name="T58" fmla="*/ 143 w 228"/>
                <a:gd name="T59" fmla="*/ 159 h 196"/>
                <a:gd name="T60" fmla="*/ 117 w 228"/>
                <a:gd name="T61" fmla="*/ 177 h 196"/>
                <a:gd name="T62" fmla="*/ 199 w 228"/>
                <a:gd name="T63" fmla="*/ 53 h 196"/>
                <a:gd name="T64" fmla="*/ 31 w 228"/>
                <a:gd name="T65" fmla="*/ 76 h 196"/>
                <a:gd name="T66" fmla="*/ 30 w 228"/>
                <a:gd name="T67" fmla="*/ 76 h 196"/>
                <a:gd name="T68" fmla="*/ 23 w 228"/>
                <a:gd name="T69" fmla="*/ 70 h 196"/>
                <a:gd name="T70" fmla="*/ 29 w 228"/>
                <a:gd name="T71" fmla="*/ 62 h 196"/>
                <a:gd name="T72" fmla="*/ 197 w 228"/>
                <a:gd name="T73" fmla="*/ 39 h 196"/>
                <a:gd name="T74" fmla="*/ 205 w 228"/>
                <a:gd name="T75" fmla="*/ 45 h 196"/>
                <a:gd name="T76" fmla="*/ 199 w 228"/>
                <a:gd name="T77" fmla="*/ 5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8" h="196">
                  <a:moveTo>
                    <a:pt x="223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07" y="0"/>
                    <a:pt x="205" y="2"/>
                    <a:pt x="205" y="5"/>
                  </a:cubicBezTo>
                  <a:cubicBezTo>
                    <a:pt x="205" y="10"/>
                    <a:pt x="205" y="10"/>
                    <a:pt x="205" y="1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37"/>
                    <a:pt x="18" y="35"/>
                    <a:pt x="1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2" y="145"/>
                    <a:pt x="5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8" y="145"/>
                    <a:pt x="20" y="143"/>
                    <a:pt x="20" y="140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70" y="147"/>
                    <a:pt x="70" y="147"/>
                    <a:pt x="70" y="147"/>
                  </a:cubicBezTo>
                  <a:cubicBezTo>
                    <a:pt x="70" y="147"/>
                    <a:pt x="70" y="148"/>
                    <a:pt x="70" y="148"/>
                  </a:cubicBezTo>
                  <a:cubicBezTo>
                    <a:pt x="70" y="175"/>
                    <a:pt x="91" y="196"/>
                    <a:pt x="117" y="196"/>
                  </a:cubicBezTo>
                  <a:cubicBezTo>
                    <a:pt x="138" y="196"/>
                    <a:pt x="156" y="182"/>
                    <a:pt x="162" y="162"/>
                  </a:cubicBezTo>
                  <a:cubicBezTo>
                    <a:pt x="205" y="170"/>
                    <a:pt x="205" y="170"/>
                    <a:pt x="205" y="170"/>
                  </a:cubicBezTo>
                  <a:cubicBezTo>
                    <a:pt x="205" y="175"/>
                    <a:pt x="205" y="175"/>
                    <a:pt x="205" y="175"/>
                  </a:cubicBezTo>
                  <a:cubicBezTo>
                    <a:pt x="205" y="178"/>
                    <a:pt x="207" y="180"/>
                    <a:pt x="210" y="180"/>
                  </a:cubicBezTo>
                  <a:cubicBezTo>
                    <a:pt x="223" y="180"/>
                    <a:pt x="223" y="180"/>
                    <a:pt x="223" y="180"/>
                  </a:cubicBezTo>
                  <a:cubicBezTo>
                    <a:pt x="226" y="180"/>
                    <a:pt x="228" y="178"/>
                    <a:pt x="228" y="175"/>
                  </a:cubicBezTo>
                  <a:cubicBezTo>
                    <a:pt x="228" y="5"/>
                    <a:pt x="228" y="5"/>
                    <a:pt x="228" y="5"/>
                  </a:cubicBezTo>
                  <a:cubicBezTo>
                    <a:pt x="228" y="2"/>
                    <a:pt x="226" y="0"/>
                    <a:pt x="223" y="0"/>
                  </a:cubicBezTo>
                  <a:moveTo>
                    <a:pt x="117" y="177"/>
                  </a:moveTo>
                  <a:cubicBezTo>
                    <a:pt x="102" y="177"/>
                    <a:pt x="90" y="165"/>
                    <a:pt x="89" y="15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39" y="170"/>
                    <a:pt x="129" y="177"/>
                    <a:pt x="117" y="177"/>
                  </a:cubicBezTo>
                  <a:moveTo>
                    <a:pt x="199" y="53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26" y="76"/>
                    <a:pt x="23" y="73"/>
                    <a:pt x="23" y="70"/>
                  </a:cubicBezTo>
                  <a:cubicBezTo>
                    <a:pt x="22" y="66"/>
                    <a:pt x="25" y="62"/>
                    <a:pt x="29" y="62"/>
                  </a:cubicBezTo>
                  <a:cubicBezTo>
                    <a:pt x="197" y="39"/>
                    <a:pt x="197" y="39"/>
                    <a:pt x="197" y="39"/>
                  </a:cubicBezTo>
                  <a:cubicBezTo>
                    <a:pt x="201" y="38"/>
                    <a:pt x="204" y="41"/>
                    <a:pt x="205" y="45"/>
                  </a:cubicBezTo>
                  <a:cubicBezTo>
                    <a:pt x="205" y="49"/>
                    <a:pt x="203" y="52"/>
                    <a:pt x="199" y="5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3" name="Oval 32">
              <a:extLst>
                <a:ext uri="{FF2B5EF4-FFF2-40B4-BE49-F238E27FC236}">
                  <a16:creationId xmlns="" xmlns:a16="http://schemas.microsoft.com/office/drawing/2014/main" id="{A48ACAC7-0494-4FF7-935A-3122CB73619C}"/>
                </a:ext>
              </a:extLst>
            </p:cNvPr>
            <p:cNvSpPr/>
            <p:nvPr/>
          </p:nvSpPr>
          <p:spPr>
            <a:xfrm>
              <a:off x="1901211" y="1701855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="" xmlns:a16="http://schemas.microsoft.com/office/drawing/2014/main" id="{BAECCCAC-5CF2-4916-8270-1153647E0C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073" y="1931379"/>
              <a:ext cx="587847" cy="664522"/>
            </a:xfrm>
            <a:custGeom>
              <a:avLst/>
              <a:gdLst>
                <a:gd name="T0" fmla="*/ 62 w 240"/>
                <a:gd name="T1" fmla="*/ 49 h 272"/>
                <a:gd name="T2" fmla="*/ 35 w 240"/>
                <a:gd name="T3" fmla="*/ 35 h 272"/>
                <a:gd name="T4" fmla="*/ 49 w 240"/>
                <a:gd name="T5" fmla="*/ 62 h 272"/>
                <a:gd name="T6" fmla="*/ 62 w 240"/>
                <a:gd name="T7" fmla="*/ 62 h 272"/>
                <a:gd name="T8" fmla="*/ 9 w 240"/>
                <a:gd name="T9" fmla="*/ 111 h 272"/>
                <a:gd name="T10" fmla="*/ 9 w 240"/>
                <a:gd name="T11" fmla="*/ 130 h 272"/>
                <a:gd name="T12" fmla="*/ 38 w 240"/>
                <a:gd name="T13" fmla="*/ 120 h 272"/>
                <a:gd name="T14" fmla="*/ 120 w 240"/>
                <a:gd name="T15" fmla="*/ 38 h 272"/>
                <a:gd name="T16" fmla="*/ 129 w 240"/>
                <a:gd name="T17" fmla="*/ 10 h 272"/>
                <a:gd name="T18" fmla="*/ 111 w 240"/>
                <a:gd name="T19" fmla="*/ 10 h 272"/>
                <a:gd name="T20" fmla="*/ 120 w 240"/>
                <a:gd name="T21" fmla="*/ 38 h 272"/>
                <a:gd name="T22" fmla="*/ 107 w 240"/>
                <a:gd name="T23" fmla="*/ 272 h 272"/>
                <a:gd name="T24" fmla="*/ 153 w 240"/>
                <a:gd name="T25" fmla="*/ 253 h 272"/>
                <a:gd name="T26" fmla="*/ 87 w 240"/>
                <a:gd name="T27" fmla="*/ 244 h 272"/>
                <a:gd name="T28" fmla="*/ 205 w 240"/>
                <a:gd name="T29" fmla="*/ 35 h 272"/>
                <a:gd name="T30" fmla="*/ 178 w 240"/>
                <a:gd name="T31" fmla="*/ 49 h 272"/>
                <a:gd name="T32" fmla="*/ 185 w 240"/>
                <a:gd name="T33" fmla="*/ 65 h 272"/>
                <a:gd name="T34" fmla="*/ 205 w 240"/>
                <a:gd name="T35" fmla="*/ 49 h 272"/>
                <a:gd name="T36" fmla="*/ 120 w 240"/>
                <a:gd name="T37" fmla="*/ 49 h 272"/>
                <a:gd name="T38" fmla="*/ 61 w 240"/>
                <a:gd name="T39" fmla="*/ 156 h 272"/>
                <a:gd name="T40" fmla="*/ 78 w 240"/>
                <a:gd name="T41" fmla="*/ 186 h 272"/>
                <a:gd name="T42" fmla="*/ 75 w 240"/>
                <a:gd name="T43" fmla="*/ 199 h 272"/>
                <a:gd name="T44" fmla="*/ 69 w 240"/>
                <a:gd name="T45" fmla="*/ 229 h 272"/>
                <a:gd name="T46" fmla="*/ 166 w 240"/>
                <a:gd name="T47" fmla="*/ 235 h 272"/>
                <a:gd name="T48" fmla="*/ 171 w 240"/>
                <a:gd name="T49" fmla="*/ 204 h 272"/>
                <a:gd name="T50" fmla="*/ 162 w 240"/>
                <a:gd name="T51" fmla="*/ 199 h 272"/>
                <a:gd name="T52" fmla="*/ 178 w 240"/>
                <a:gd name="T53" fmla="*/ 158 h 272"/>
                <a:gd name="T54" fmla="*/ 120 w 240"/>
                <a:gd name="T55" fmla="*/ 49 h 272"/>
                <a:gd name="T56" fmla="*/ 117 w 240"/>
                <a:gd name="T57" fmla="*/ 136 h 272"/>
                <a:gd name="T58" fmla="*/ 120 w 240"/>
                <a:gd name="T59" fmla="*/ 170 h 272"/>
                <a:gd name="T60" fmla="*/ 143 w 240"/>
                <a:gd name="T61" fmla="*/ 186 h 272"/>
                <a:gd name="T62" fmla="*/ 127 w 240"/>
                <a:gd name="T63" fmla="*/ 199 h 272"/>
                <a:gd name="T64" fmla="*/ 141 w 240"/>
                <a:gd name="T65" fmla="*/ 136 h 272"/>
                <a:gd name="T66" fmla="*/ 141 w 240"/>
                <a:gd name="T67" fmla="*/ 107 h 272"/>
                <a:gd name="T68" fmla="*/ 125 w 240"/>
                <a:gd name="T69" fmla="*/ 127 h 272"/>
                <a:gd name="T70" fmla="*/ 111 w 240"/>
                <a:gd name="T71" fmla="*/ 111 h 272"/>
                <a:gd name="T72" fmla="*/ 85 w 240"/>
                <a:gd name="T73" fmla="*/ 122 h 272"/>
                <a:gd name="T74" fmla="*/ 107 w 240"/>
                <a:gd name="T75" fmla="*/ 136 h 272"/>
                <a:gd name="T76" fmla="*/ 97 w 240"/>
                <a:gd name="T77" fmla="*/ 199 h 272"/>
                <a:gd name="T78" fmla="*/ 78 w 240"/>
                <a:gd name="T79" fmla="*/ 147 h 272"/>
                <a:gd name="T80" fmla="*/ 77 w 240"/>
                <a:gd name="T81" fmla="*/ 146 h 272"/>
                <a:gd name="T82" fmla="*/ 120 w 240"/>
                <a:gd name="T83" fmla="*/ 68 h 272"/>
                <a:gd name="T84" fmla="*/ 162 w 240"/>
                <a:gd name="T85" fmla="*/ 147 h 272"/>
                <a:gd name="T86" fmla="*/ 138 w 240"/>
                <a:gd name="T87" fmla="*/ 117 h 272"/>
                <a:gd name="T88" fmla="*/ 147 w 240"/>
                <a:gd name="T89" fmla="*/ 122 h 272"/>
                <a:gd name="T90" fmla="*/ 135 w 240"/>
                <a:gd name="T91" fmla="*/ 127 h 272"/>
                <a:gd name="T92" fmla="*/ 100 w 240"/>
                <a:gd name="T93" fmla="*/ 127 h 272"/>
                <a:gd name="T94" fmla="*/ 100 w 240"/>
                <a:gd name="T95" fmla="*/ 116 h 272"/>
                <a:gd name="T96" fmla="*/ 107 w 240"/>
                <a:gd name="T97" fmla="*/ 127 h 272"/>
                <a:gd name="T98" fmla="*/ 212 w 240"/>
                <a:gd name="T99" fmla="*/ 111 h 272"/>
                <a:gd name="T100" fmla="*/ 212 w 240"/>
                <a:gd name="T101" fmla="*/ 130 h 272"/>
                <a:gd name="T102" fmla="*/ 240 w 240"/>
                <a:gd name="T103" fmla="*/ 12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0" h="272">
                  <a:moveTo>
                    <a:pt x="62" y="62"/>
                  </a:moveTo>
                  <a:cubicBezTo>
                    <a:pt x="66" y="58"/>
                    <a:pt x="66" y="52"/>
                    <a:pt x="62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5" y="32"/>
                    <a:pt x="39" y="32"/>
                    <a:pt x="35" y="35"/>
                  </a:cubicBezTo>
                  <a:cubicBezTo>
                    <a:pt x="32" y="39"/>
                    <a:pt x="32" y="45"/>
                    <a:pt x="35" y="49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0" y="64"/>
                    <a:pt x="53" y="65"/>
                    <a:pt x="55" y="65"/>
                  </a:cubicBezTo>
                  <a:cubicBezTo>
                    <a:pt x="58" y="65"/>
                    <a:pt x="60" y="64"/>
                    <a:pt x="62" y="62"/>
                  </a:cubicBezTo>
                  <a:moveTo>
                    <a:pt x="28" y="111"/>
                  </a:moveTo>
                  <a:cubicBezTo>
                    <a:pt x="9" y="111"/>
                    <a:pt x="9" y="111"/>
                    <a:pt x="9" y="111"/>
                  </a:cubicBezTo>
                  <a:cubicBezTo>
                    <a:pt x="4" y="111"/>
                    <a:pt x="0" y="115"/>
                    <a:pt x="0" y="120"/>
                  </a:cubicBezTo>
                  <a:cubicBezTo>
                    <a:pt x="0" y="125"/>
                    <a:pt x="4" y="130"/>
                    <a:pt x="9" y="130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4" y="130"/>
                    <a:pt x="38" y="125"/>
                    <a:pt x="38" y="120"/>
                  </a:cubicBezTo>
                  <a:cubicBezTo>
                    <a:pt x="38" y="115"/>
                    <a:pt x="34" y="111"/>
                    <a:pt x="28" y="111"/>
                  </a:cubicBezTo>
                  <a:moveTo>
                    <a:pt x="120" y="38"/>
                  </a:moveTo>
                  <a:cubicBezTo>
                    <a:pt x="125" y="38"/>
                    <a:pt x="129" y="34"/>
                    <a:pt x="129" y="29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4"/>
                    <a:pt x="125" y="0"/>
                    <a:pt x="120" y="0"/>
                  </a:cubicBezTo>
                  <a:cubicBezTo>
                    <a:pt x="115" y="0"/>
                    <a:pt x="111" y="4"/>
                    <a:pt x="111" y="1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34"/>
                    <a:pt x="115" y="38"/>
                    <a:pt x="120" y="38"/>
                  </a:cubicBezTo>
                  <a:moveTo>
                    <a:pt x="87" y="253"/>
                  </a:moveTo>
                  <a:cubicBezTo>
                    <a:pt x="87" y="264"/>
                    <a:pt x="96" y="272"/>
                    <a:pt x="107" y="272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44" y="272"/>
                    <a:pt x="153" y="264"/>
                    <a:pt x="153" y="253"/>
                  </a:cubicBezTo>
                  <a:cubicBezTo>
                    <a:pt x="153" y="244"/>
                    <a:pt x="153" y="244"/>
                    <a:pt x="153" y="244"/>
                  </a:cubicBezTo>
                  <a:cubicBezTo>
                    <a:pt x="87" y="244"/>
                    <a:pt x="87" y="244"/>
                    <a:pt x="87" y="244"/>
                  </a:cubicBezTo>
                  <a:cubicBezTo>
                    <a:pt x="87" y="253"/>
                    <a:pt x="87" y="253"/>
                    <a:pt x="87" y="253"/>
                  </a:cubicBezTo>
                  <a:close/>
                  <a:moveTo>
                    <a:pt x="205" y="35"/>
                  </a:moveTo>
                  <a:cubicBezTo>
                    <a:pt x="201" y="32"/>
                    <a:pt x="195" y="32"/>
                    <a:pt x="192" y="35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4" y="52"/>
                    <a:pt x="174" y="58"/>
                    <a:pt x="178" y="62"/>
                  </a:cubicBezTo>
                  <a:cubicBezTo>
                    <a:pt x="180" y="64"/>
                    <a:pt x="182" y="65"/>
                    <a:pt x="185" y="65"/>
                  </a:cubicBezTo>
                  <a:cubicBezTo>
                    <a:pt x="187" y="65"/>
                    <a:pt x="190" y="64"/>
                    <a:pt x="192" y="62"/>
                  </a:cubicBezTo>
                  <a:cubicBezTo>
                    <a:pt x="205" y="49"/>
                    <a:pt x="205" y="49"/>
                    <a:pt x="205" y="49"/>
                  </a:cubicBezTo>
                  <a:cubicBezTo>
                    <a:pt x="209" y="45"/>
                    <a:pt x="209" y="39"/>
                    <a:pt x="205" y="35"/>
                  </a:cubicBezTo>
                  <a:moveTo>
                    <a:pt x="120" y="49"/>
                  </a:moveTo>
                  <a:cubicBezTo>
                    <a:pt x="81" y="49"/>
                    <a:pt x="50" y="80"/>
                    <a:pt x="50" y="118"/>
                  </a:cubicBezTo>
                  <a:cubicBezTo>
                    <a:pt x="50" y="132"/>
                    <a:pt x="54" y="145"/>
                    <a:pt x="61" y="156"/>
                  </a:cubicBezTo>
                  <a:cubicBezTo>
                    <a:pt x="62" y="157"/>
                    <a:pt x="62" y="158"/>
                    <a:pt x="62" y="158"/>
                  </a:cubicBezTo>
                  <a:cubicBezTo>
                    <a:pt x="75" y="176"/>
                    <a:pt x="78" y="182"/>
                    <a:pt x="78" y="186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5" y="199"/>
                    <a:pt x="75" y="199"/>
                    <a:pt x="75" y="199"/>
                  </a:cubicBezTo>
                  <a:cubicBezTo>
                    <a:pt x="71" y="199"/>
                    <a:pt x="69" y="200"/>
                    <a:pt x="69" y="204"/>
                  </a:cubicBezTo>
                  <a:cubicBezTo>
                    <a:pt x="69" y="229"/>
                    <a:pt x="69" y="229"/>
                    <a:pt x="69" y="229"/>
                  </a:cubicBezTo>
                  <a:cubicBezTo>
                    <a:pt x="69" y="233"/>
                    <a:pt x="71" y="235"/>
                    <a:pt x="75" y="235"/>
                  </a:cubicBezTo>
                  <a:cubicBezTo>
                    <a:pt x="166" y="235"/>
                    <a:pt x="166" y="235"/>
                    <a:pt x="166" y="235"/>
                  </a:cubicBezTo>
                  <a:cubicBezTo>
                    <a:pt x="169" y="235"/>
                    <a:pt x="171" y="233"/>
                    <a:pt x="171" y="229"/>
                  </a:cubicBezTo>
                  <a:cubicBezTo>
                    <a:pt x="171" y="204"/>
                    <a:pt x="171" y="204"/>
                    <a:pt x="171" y="204"/>
                  </a:cubicBezTo>
                  <a:cubicBezTo>
                    <a:pt x="171" y="200"/>
                    <a:pt x="169" y="199"/>
                    <a:pt x="166" y="199"/>
                  </a:cubicBezTo>
                  <a:cubicBezTo>
                    <a:pt x="162" y="199"/>
                    <a:pt x="162" y="199"/>
                    <a:pt x="162" y="199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62" y="183"/>
                    <a:pt x="163" y="178"/>
                    <a:pt x="178" y="158"/>
                  </a:cubicBezTo>
                  <a:cubicBezTo>
                    <a:pt x="186" y="146"/>
                    <a:pt x="190" y="133"/>
                    <a:pt x="190" y="118"/>
                  </a:cubicBezTo>
                  <a:cubicBezTo>
                    <a:pt x="190" y="80"/>
                    <a:pt x="159" y="49"/>
                    <a:pt x="120" y="49"/>
                  </a:cubicBezTo>
                  <a:moveTo>
                    <a:pt x="120" y="170"/>
                  </a:moveTo>
                  <a:cubicBezTo>
                    <a:pt x="117" y="136"/>
                    <a:pt x="117" y="136"/>
                    <a:pt x="117" y="136"/>
                  </a:cubicBezTo>
                  <a:cubicBezTo>
                    <a:pt x="124" y="136"/>
                    <a:pt x="124" y="136"/>
                    <a:pt x="124" y="136"/>
                  </a:cubicBezTo>
                  <a:lnTo>
                    <a:pt x="120" y="170"/>
                  </a:lnTo>
                  <a:close/>
                  <a:moveTo>
                    <a:pt x="162" y="147"/>
                  </a:moveTo>
                  <a:cubicBezTo>
                    <a:pt x="147" y="168"/>
                    <a:pt x="143" y="176"/>
                    <a:pt x="143" y="186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9" y="136"/>
                    <a:pt x="156" y="130"/>
                    <a:pt x="156" y="122"/>
                  </a:cubicBezTo>
                  <a:cubicBezTo>
                    <a:pt x="156" y="113"/>
                    <a:pt x="149" y="107"/>
                    <a:pt x="141" y="107"/>
                  </a:cubicBezTo>
                  <a:cubicBezTo>
                    <a:pt x="137" y="107"/>
                    <a:pt x="134" y="108"/>
                    <a:pt x="131" y="111"/>
                  </a:cubicBezTo>
                  <a:cubicBezTo>
                    <a:pt x="127" y="115"/>
                    <a:pt x="125" y="122"/>
                    <a:pt x="12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6" y="122"/>
                    <a:pt x="115" y="116"/>
                    <a:pt x="111" y="111"/>
                  </a:cubicBezTo>
                  <a:cubicBezTo>
                    <a:pt x="108" y="108"/>
                    <a:pt x="104" y="107"/>
                    <a:pt x="100" y="107"/>
                  </a:cubicBezTo>
                  <a:cubicBezTo>
                    <a:pt x="92" y="107"/>
                    <a:pt x="85" y="113"/>
                    <a:pt x="85" y="122"/>
                  </a:cubicBezTo>
                  <a:cubicBezTo>
                    <a:pt x="85" y="130"/>
                    <a:pt x="92" y="136"/>
                    <a:pt x="100" y="136"/>
                  </a:cubicBezTo>
                  <a:cubicBezTo>
                    <a:pt x="107" y="136"/>
                    <a:pt x="107" y="136"/>
                    <a:pt x="107" y="136"/>
                  </a:cubicBezTo>
                  <a:cubicBezTo>
                    <a:pt x="114" y="199"/>
                    <a:pt x="114" y="199"/>
                    <a:pt x="114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97" y="177"/>
                    <a:pt x="93" y="16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1" y="138"/>
                    <a:pt x="68" y="128"/>
                    <a:pt x="68" y="118"/>
                  </a:cubicBezTo>
                  <a:cubicBezTo>
                    <a:pt x="68" y="91"/>
                    <a:pt x="92" y="68"/>
                    <a:pt x="120" y="68"/>
                  </a:cubicBezTo>
                  <a:cubicBezTo>
                    <a:pt x="148" y="68"/>
                    <a:pt x="172" y="91"/>
                    <a:pt x="172" y="118"/>
                  </a:cubicBezTo>
                  <a:cubicBezTo>
                    <a:pt x="172" y="129"/>
                    <a:pt x="168" y="139"/>
                    <a:pt x="162" y="147"/>
                  </a:cubicBezTo>
                  <a:moveTo>
                    <a:pt x="135" y="127"/>
                  </a:moveTo>
                  <a:cubicBezTo>
                    <a:pt x="135" y="124"/>
                    <a:pt x="136" y="119"/>
                    <a:pt x="138" y="117"/>
                  </a:cubicBezTo>
                  <a:cubicBezTo>
                    <a:pt x="139" y="116"/>
                    <a:pt x="140" y="116"/>
                    <a:pt x="141" y="116"/>
                  </a:cubicBezTo>
                  <a:cubicBezTo>
                    <a:pt x="144" y="116"/>
                    <a:pt x="147" y="119"/>
                    <a:pt x="147" y="122"/>
                  </a:cubicBezTo>
                  <a:cubicBezTo>
                    <a:pt x="147" y="125"/>
                    <a:pt x="144" y="127"/>
                    <a:pt x="141" y="127"/>
                  </a:cubicBezTo>
                  <a:cubicBezTo>
                    <a:pt x="135" y="127"/>
                    <a:pt x="135" y="127"/>
                    <a:pt x="135" y="127"/>
                  </a:cubicBezTo>
                  <a:close/>
                  <a:moveTo>
                    <a:pt x="107" y="127"/>
                  </a:moveTo>
                  <a:cubicBezTo>
                    <a:pt x="100" y="127"/>
                    <a:pt x="100" y="127"/>
                    <a:pt x="100" y="127"/>
                  </a:cubicBezTo>
                  <a:cubicBezTo>
                    <a:pt x="97" y="127"/>
                    <a:pt x="94" y="125"/>
                    <a:pt x="94" y="122"/>
                  </a:cubicBezTo>
                  <a:cubicBezTo>
                    <a:pt x="94" y="119"/>
                    <a:pt x="97" y="116"/>
                    <a:pt x="100" y="116"/>
                  </a:cubicBezTo>
                  <a:cubicBezTo>
                    <a:pt x="102" y="116"/>
                    <a:pt x="103" y="117"/>
                    <a:pt x="104" y="118"/>
                  </a:cubicBezTo>
                  <a:cubicBezTo>
                    <a:pt x="106" y="120"/>
                    <a:pt x="107" y="124"/>
                    <a:pt x="107" y="127"/>
                  </a:cubicBezTo>
                  <a:moveTo>
                    <a:pt x="231" y="111"/>
                  </a:moveTo>
                  <a:cubicBezTo>
                    <a:pt x="212" y="111"/>
                    <a:pt x="212" y="111"/>
                    <a:pt x="212" y="111"/>
                  </a:cubicBezTo>
                  <a:cubicBezTo>
                    <a:pt x="206" y="111"/>
                    <a:pt x="202" y="115"/>
                    <a:pt x="202" y="120"/>
                  </a:cubicBezTo>
                  <a:cubicBezTo>
                    <a:pt x="202" y="125"/>
                    <a:pt x="206" y="130"/>
                    <a:pt x="212" y="130"/>
                  </a:cubicBezTo>
                  <a:cubicBezTo>
                    <a:pt x="231" y="130"/>
                    <a:pt x="231" y="130"/>
                    <a:pt x="231" y="130"/>
                  </a:cubicBezTo>
                  <a:cubicBezTo>
                    <a:pt x="236" y="130"/>
                    <a:pt x="240" y="125"/>
                    <a:pt x="240" y="120"/>
                  </a:cubicBezTo>
                  <a:cubicBezTo>
                    <a:pt x="240" y="115"/>
                    <a:pt x="236" y="111"/>
                    <a:pt x="231" y="11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5" name="Rectangle 34">
              <a:extLst>
                <a:ext uri="{FF2B5EF4-FFF2-40B4-BE49-F238E27FC236}">
                  <a16:creationId xmlns="" xmlns:a16="http://schemas.microsoft.com/office/drawing/2014/main" id="{FB185A22-09FB-4A54-BD13-59F82D99EF66}"/>
                </a:ext>
              </a:extLst>
            </p:cNvPr>
            <p:cNvSpPr/>
            <p:nvPr/>
          </p:nvSpPr>
          <p:spPr>
            <a:xfrm>
              <a:off x="1860581" y="304015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5">
              <a:extLst>
                <a:ext uri="{FF2B5EF4-FFF2-40B4-BE49-F238E27FC236}">
                  <a16:creationId xmlns="" xmlns:a16="http://schemas.microsoft.com/office/drawing/2014/main" id="{00D2B479-D273-4F30-B72A-7F240CE019F1}"/>
                </a:ext>
              </a:extLst>
            </p:cNvPr>
            <p:cNvSpPr/>
            <p:nvPr/>
          </p:nvSpPr>
          <p:spPr>
            <a:xfrm>
              <a:off x="4362059" y="3024445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7" name="Rectangle 36">
              <a:extLst>
                <a:ext uri="{FF2B5EF4-FFF2-40B4-BE49-F238E27FC236}">
                  <a16:creationId xmlns="" xmlns:a16="http://schemas.microsoft.com/office/drawing/2014/main" id="{A97E02B7-4571-4A3E-BA66-46926C6E4FB1}"/>
                </a:ext>
              </a:extLst>
            </p:cNvPr>
            <p:cNvSpPr/>
            <p:nvPr/>
          </p:nvSpPr>
          <p:spPr>
            <a:xfrm>
              <a:off x="6784196" y="302042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Rectangle 37">
              <a:extLst>
                <a:ext uri="{FF2B5EF4-FFF2-40B4-BE49-F238E27FC236}">
                  <a16:creationId xmlns="" xmlns:a16="http://schemas.microsoft.com/office/drawing/2014/main" id="{DC6E97F4-C9F8-401C-8F93-09380199A5A0}"/>
                </a:ext>
              </a:extLst>
            </p:cNvPr>
            <p:cNvSpPr/>
            <p:nvPr/>
          </p:nvSpPr>
          <p:spPr>
            <a:xfrm>
              <a:off x="9309657" y="3025954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公司特点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77">
              <a:extLst>
                <a:ext uri="{FF2B5EF4-FFF2-40B4-BE49-F238E27FC236}">
                  <a16:creationId xmlns="" xmlns:a16="http://schemas.microsoft.com/office/drawing/2014/main" id="{C75D0051-B3B2-45CD-A30E-A13BF247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77">
              <a:extLst>
                <a:ext uri="{FF2B5EF4-FFF2-40B4-BE49-F238E27FC236}">
                  <a16:creationId xmlns="" xmlns:a16="http://schemas.microsoft.com/office/drawing/2014/main" id="{0D4FBBB0-B654-4D94-9A17-5A71274C5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1" name="Freeform 77">
              <a:extLst>
                <a:ext uri="{FF2B5EF4-FFF2-40B4-BE49-F238E27FC236}">
                  <a16:creationId xmlns="" xmlns:a16="http://schemas.microsoft.com/office/drawing/2014/main" id="{EDA32F57-3409-41BD-9BF1-19B962D08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="" xmlns:a16="http://schemas.microsoft.com/office/drawing/2014/main" id="{77E92B45-EEC4-4BDD-A024-5154CF512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2BCD3CD-FBBC-4FFA-B1EA-29B7EEC465DF}"/>
              </a:ext>
            </a:extLst>
          </p:cNvPr>
          <p:cNvSpPr txBox="1"/>
          <p:nvPr/>
        </p:nvSpPr>
        <p:spPr>
          <a:xfrm>
            <a:off x="2050088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14903E4-50F5-482B-A070-45AD9B7D4FB7}"/>
              </a:ext>
            </a:extLst>
          </p:cNvPr>
          <p:cNvSpPr txBox="1"/>
          <p:nvPr/>
        </p:nvSpPr>
        <p:spPr>
          <a:xfrm>
            <a:off x="2050088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61763AF-D6E9-4EF2-B095-2F43A45C41DE}"/>
              </a:ext>
            </a:extLst>
          </p:cNvPr>
          <p:cNvSpPr txBox="1"/>
          <p:nvPr/>
        </p:nvSpPr>
        <p:spPr>
          <a:xfrm>
            <a:off x="7218510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5819ED29-CC5C-422E-A786-7C4EA8B40717}"/>
              </a:ext>
            </a:extLst>
          </p:cNvPr>
          <p:cNvSpPr txBox="1"/>
          <p:nvPr/>
        </p:nvSpPr>
        <p:spPr>
          <a:xfrm>
            <a:off x="7218510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9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A4CD716-89D7-46A0-B09B-FF5ECCBA891D}"/>
              </a:ext>
            </a:extLst>
          </p:cNvPr>
          <p:cNvSpPr/>
          <p:nvPr/>
        </p:nvSpPr>
        <p:spPr>
          <a:xfrm>
            <a:off x="716436" y="1568001"/>
            <a:ext cx="7067609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BB2A519E-5E08-4B35-BF3C-8960E1B55C1D}"/>
              </a:ext>
            </a:extLst>
          </p:cNvPr>
          <p:cNvSpPr/>
          <p:nvPr/>
        </p:nvSpPr>
        <p:spPr>
          <a:xfrm>
            <a:off x="7843126" y="1568001"/>
            <a:ext cx="3629295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="" xmlns:a16="http://schemas.microsoft.com/office/drawing/2014/main" id="{E294B5EE-6441-4227-B505-C21F1C2958CD}"/>
              </a:ext>
            </a:extLst>
          </p:cNvPr>
          <p:cNvSpPr txBox="1"/>
          <p:nvPr/>
        </p:nvSpPr>
        <p:spPr>
          <a:xfrm>
            <a:off x="3276892" y="4738871"/>
            <a:ext cx="5333708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35E873E-16F2-4782-BCCE-911AA405E3C5}"/>
              </a:ext>
            </a:extLst>
          </p:cNvPr>
          <p:cNvSpPr txBox="1"/>
          <p:nvPr/>
        </p:nvSpPr>
        <p:spPr>
          <a:xfrm>
            <a:off x="1599903" y="5670468"/>
            <a:ext cx="8688453" cy="597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887940">
              <a:lnSpc>
                <a:spcPct val="125000"/>
              </a:lnSpc>
              <a:defRPr/>
            </a:pPr>
            <a:r>
              <a:rPr lang="en-US" altLang="zh-CN" sz="1314" dirty="0">
                <a:solidFill>
                  <a:prstClr val="white">
                    <a:lumMod val="50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A508269-D147-4619-939B-C54BD19E586E}"/>
              </a:ext>
            </a:extLst>
          </p:cNvPr>
          <p:cNvCxnSpPr/>
          <p:nvPr/>
        </p:nvCxnSpPr>
        <p:spPr>
          <a:xfrm>
            <a:off x="469184" y="5353080"/>
            <a:ext cx="1131446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821EBF1-0E92-4470-B66E-47134C4048FE}"/>
              </a:ext>
            </a:extLst>
          </p:cNvPr>
          <p:cNvSpPr/>
          <p:nvPr/>
        </p:nvSpPr>
        <p:spPr>
          <a:xfrm rot="16200000">
            <a:off x="3009284" y="-600191"/>
            <a:ext cx="2483317" cy="69370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D9B12AE-BA4C-441E-912D-82455A5F7568}"/>
              </a:ext>
            </a:extLst>
          </p:cNvPr>
          <p:cNvSpPr/>
          <p:nvPr/>
        </p:nvSpPr>
        <p:spPr>
          <a:xfrm rot="16200000">
            <a:off x="8414218" y="1116559"/>
            <a:ext cx="2483317" cy="35576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8987EB8-396C-4FD6-A868-92B00CF4C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525" y="1668544"/>
            <a:ext cx="6852894" cy="24603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08C1AD26-18AB-4DEC-A28D-4C5741DC79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0235" y="1660688"/>
            <a:ext cx="3544478" cy="2460397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72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4028671" y="1696159"/>
          <a:ext cx="6066637" cy="3554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šľíďè">
            <a:extLst>
              <a:ext uri="{FF2B5EF4-FFF2-40B4-BE49-F238E27FC236}">
                <a16:creationId xmlns="" xmlns:a16="http://schemas.microsoft.com/office/drawing/2014/main" id="{D2916343-F9A6-486F-B42E-B1C26A229107}"/>
              </a:ext>
            </a:extLst>
          </p:cNvPr>
          <p:cNvSpPr/>
          <p:nvPr/>
        </p:nvSpPr>
        <p:spPr bwMode="auto">
          <a:xfrm>
            <a:off x="1391750" y="192880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iSlíďè">
            <a:extLst>
              <a:ext uri="{FF2B5EF4-FFF2-40B4-BE49-F238E27FC236}">
                <a16:creationId xmlns="" xmlns:a16="http://schemas.microsoft.com/office/drawing/2014/main" id="{8BBCA2BE-A665-4B28-B45A-D0B9D3EC5AA7}"/>
              </a:ext>
            </a:extLst>
          </p:cNvPr>
          <p:cNvSpPr txBox="1"/>
          <p:nvPr/>
        </p:nvSpPr>
        <p:spPr bwMode="auto">
          <a:xfrm>
            <a:off x="1832841" y="15944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9" name="išľíďè">
            <a:extLst>
              <a:ext uri="{FF2B5EF4-FFF2-40B4-BE49-F238E27FC236}">
                <a16:creationId xmlns="" xmlns:a16="http://schemas.microsoft.com/office/drawing/2014/main" id="{028F5712-5EAD-476A-B061-B437621B6193}"/>
              </a:ext>
            </a:extLst>
          </p:cNvPr>
          <p:cNvSpPr/>
          <p:nvPr/>
        </p:nvSpPr>
        <p:spPr bwMode="auto">
          <a:xfrm>
            <a:off x="1391750" y="34644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iSlíďè">
            <a:extLst>
              <a:ext uri="{FF2B5EF4-FFF2-40B4-BE49-F238E27FC236}">
                <a16:creationId xmlns="" xmlns:a16="http://schemas.microsoft.com/office/drawing/2014/main" id="{47A7A5B1-2ACE-43BA-BD98-C8BB731B68F0}"/>
              </a:ext>
            </a:extLst>
          </p:cNvPr>
          <p:cNvSpPr txBox="1"/>
          <p:nvPr/>
        </p:nvSpPr>
        <p:spPr bwMode="auto">
          <a:xfrm>
            <a:off x="1832841" y="31300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="" xmlns:a16="http://schemas.microsoft.com/office/drawing/2014/main" id="{18B9A6F8-87E5-4975-ACE3-664689A1AB13}"/>
              </a:ext>
            </a:extLst>
          </p:cNvPr>
          <p:cNvSpPr/>
          <p:nvPr/>
        </p:nvSpPr>
        <p:spPr bwMode="auto">
          <a:xfrm>
            <a:off x="2828598" y="51600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Slíďè">
            <a:extLst>
              <a:ext uri="{FF2B5EF4-FFF2-40B4-BE49-F238E27FC236}">
                <a16:creationId xmlns="" xmlns:a16="http://schemas.microsoft.com/office/drawing/2014/main" id="{92FD7870-1A74-45A1-B1D0-B11110D2DDC4}"/>
              </a:ext>
            </a:extLst>
          </p:cNvPr>
          <p:cNvSpPr txBox="1"/>
          <p:nvPr/>
        </p:nvSpPr>
        <p:spPr bwMode="auto">
          <a:xfrm>
            <a:off x="3269689" y="48257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="" xmlns:a16="http://schemas.microsoft.com/office/drawing/2014/main" id="{3B561C3B-8ADA-45D6-A935-EDA5C0AD956E}"/>
              </a:ext>
            </a:extLst>
          </p:cNvPr>
          <p:cNvSpPr/>
          <p:nvPr/>
        </p:nvSpPr>
        <p:spPr bwMode="auto">
          <a:xfrm>
            <a:off x="8317650" y="226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9" name="iSlíďè">
            <a:extLst>
              <a:ext uri="{FF2B5EF4-FFF2-40B4-BE49-F238E27FC236}">
                <a16:creationId xmlns="" xmlns:a16="http://schemas.microsoft.com/office/drawing/2014/main" id="{CD0B59E4-02E0-4AAD-A3CF-DA373EFCE6F6}"/>
              </a:ext>
            </a:extLst>
          </p:cNvPr>
          <p:cNvSpPr txBox="1"/>
          <p:nvPr/>
        </p:nvSpPr>
        <p:spPr bwMode="auto">
          <a:xfrm>
            <a:off x="8758741" y="19288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3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7" grpId="0"/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410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PA_淘宝网Chenying0907出品 6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031079" y="2297149"/>
            <a:ext cx="2131354" cy="213042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1" name="PA_淘宝网Chenying0907出品 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6092239" y="2297150"/>
            <a:ext cx="2378928" cy="237807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2" name="PA_淘宝网Chenying0907出品 1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>
            <a:off x="4329071" y="2297148"/>
            <a:ext cx="2110723" cy="2109789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3" name="PA_淘宝网Chenying0907出品 19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8510841" y="3216311"/>
            <a:ext cx="1155343" cy="1244600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4" name="PA_淘宝网Chenying0907出品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0301" y="3067086"/>
            <a:ext cx="818898" cy="81915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5" name="PA_淘宝网Chenying0907出品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1674" y="3067086"/>
            <a:ext cx="818898" cy="81915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6" name="PA_淘宝网Chenying0907出品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871459" y="3067086"/>
            <a:ext cx="818898" cy="819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7" name="PA_淘宝网Chenying0907出品 1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742242" y="2028861"/>
            <a:ext cx="576085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8" name="PA_淘宝网Chenying0907出品 1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45013" y="4211675"/>
            <a:ext cx="576085" cy="5762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9" name="PA_淘宝网Chenying0907出品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58927" y="2181261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0" name="PA_淘宝网Chenying0907出品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091870" y="4279936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1" name="PA_淘宝网Chenying0907出品 1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37728" y="3067086"/>
            <a:ext cx="818898" cy="81915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2" name="PA_淘宝网Chenying0907出品 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74207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3" name="PA_淘宝网Chenying0907出品 3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78138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4" name="PA_淘宝网Chenying0907出品 3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81672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5" name="PA_淘宝网Chenying0907出品 3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97902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F7F7924B-DC54-46A9-9399-2470C15E8741}"/>
              </a:ext>
            </a:extLst>
          </p:cNvPr>
          <p:cNvSpPr/>
          <p:nvPr/>
        </p:nvSpPr>
        <p:spPr bwMode="auto">
          <a:xfrm>
            <a:off x="851723" y="41940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FAC6AA7F-0051-4F99-8E6B-1E15CA6C997D}"/>
              </a:ext>
            </a:extLst>
          </p:cNvPr>
          <p:cNvSpPr txBox="1"/>
          <p:nvPr/>
        </p:nvSpPr>
        <p:spPr bwMode="auto">
          <a:xfrm>
            <a:off x="859116" y="38595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D94B9B63-9C8E-433E-AC4F-FD4BB0640768}"/>
              </a:ext>
            </a:extLst>
          </p:cNvPr>
          <p:cNvSpPr/>
          <p:nvPr/>
        </p:nvSpPr>
        <p:spPr bwMode="auto">
          <a:xfrm>
            <a:off x="4699823" y="462266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E0D0DC61-5F71-4154-85FC-15C8B86246DC}"/>
              </a:ext>
            </a:extLst>
          </p:cNvPr>
          <p:cNvSpPr txBox="1"/>
          <p:nvPr/>
        </p:nvSpPr>
        <p:spPr bwMode="auto">
          <a:xfrm>
            <a:off x="4707216" y="428821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E44B1567-2AEE-45D0-88DE-7FC4280AB0C4}"/>
              </a:ext>
            </a:extLst>
          </p:cNvPr>
          <p:cNvSpPr/>
          <p:nvPr/>
        </p:nvSpPr>
        <p:spPr bwMode="auto">
          <a:xfrm>
            <a:off x="6900098" y="25557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Slíďè">
            <a:extLst>
              <a:ext uri="{FF2B5EF4-FFF2-40B4-BE49-F238E27FC236}">
                <a16:creationId xmlns="" xmlns:a16="http://schemas.microsoft.com/office/drawing/2014/main" id="{5925393F-4D79-49D6-B0CF-F47229F8E4D5}"/>
              </a:ext>
            </a:extLst>
          </p:cNvPr>
          <p:cNvSpPr txBox="1"/>
          <p:nvPr/>
        </p:nvSpPr>
        <p:spPr bwMode="auto">
          <a:xfrm>
            <a:off x="6907491" y="22212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C1BEF994-B2CC-4EFE-8A41-E43F4249AD92}"/>
              </a:ext>
            </a:extLst>
          </p:cNvPr>
          <p:cNvSpPr/>
          <p:nvPr/>
        </p:nvSpPr>
        <p:spPr bwMode="auto">
          <a:xfrm>
            <a:off x="9014648" y="456551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="" xmlns:a16="http://schemas.microsoft.com/office/drawing/2014/main" id="{1D8265C8-BA28-480E-9C91-7F847C823918}"/>
              </a:ext>
            </a:extLst>
          </p:cNvPr>
          <p:cNvSpPr txBox="1"/>
          <p:nvPr/>
        </p:nvSpPr>
        <p:spPr bwMode="auto">
          <a:xfrm>
            <a:off x="9022041" y="423106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1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build="p" animBg="1"/>
      <p:bldP spid="24582" grpId="0" animBg="1" autoUpdateAnimBg="0"/>
      <p:bldP spid="24583" grpId="0" animBg="1"/>
      <p:bldP spid="24584" grpId="0" animBg="1"/>
      <p:bldP spid="24585" grpId="0" animBg="1"/>
      <p:bldP spid="24586" grpId="0" build="p" animBg="1"/>
      <p:bldP spid="24587" grpId="0" animBg="1" autoUpdateAnimBg="0"/>
      <p:bldP spid="24588" grpId="0" animBg="1"/>
      <p:bldP spid="24589" grpId="0" animBg="1"/>
      <p:bldP spid="24590" grpId="0" animBg="1"/>
      <p:bldP spid="24591" grpId="0" build="p" animBg="1"/>
      <p:bldP spid="24592" grpId="0" animBg="1" autoUpdateAnimBg="0"/>
      <p:bldP spid="24593" grpId="0"/>
      <p:bldP spid="24594" grpId="0"/>
      <p:bldP spid="24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6396CFD7-1C0C-4828-9F4C-987F32584BD9}"/>
              </a:ext>
            </a:extLst>
          </p:cNvPr>
          <p:cNvGrpSpPr/>
          <p:nvPr/>
        </p:nvGrpSpPr>
        <p:grpSpPr>
          <a:xfrm>
            <a:off x="3381418" y="1489084"/>
            <a:ext cx="5129113" cy="3208178"/>
            <a:chOff x="1044693" y="1494984"/>
            <a:chExt cx="4429013" cy="2770277"/>
          </a:xfrm>
        </p:grpSpPr>
        <p:grpSp>
          <p:nvGrpSpPr>
            <p:cNvPr id="5" name="a34200a8-86da-497c-9111-9683dd99d103" descr="kwsAAB+LCAAAAAAABADdVNFu0zAU/RcDbxVKIthQ31KgW4XGJlptD6gPJrltvDl25NxMZVX+HTuJU4emI31A6vbWXp+be8718dmSt/g7AzIm85Qq/MLoWtF0hpCSEZnFZCwKzkdkwkTMxPpCySLLyfjntm1zT+4YJp8ll8r0CoaM8lvKCw3bw1vY3vn1asUiWCSQgsUsmMBQxPOExhrhvfc0H8XWCQrI86Zw/eseInTaxh8NqsgT/c030+mH4PwsDM3HqjFeWRqKMWz0b1skdmDD0WyhV6w5cLU25RuqVwcIqkdvp2UHHBm9OWAYRSCwYV4Lqup7Oi39dqjeSgbf9ecMUzKh0UNV8e1um3/LPZGahB7ZKZaj05MaHJJaqVvABoeKW/bIa21b+/CftrWwKyZYWqQNrKJ7RTdOyffqIotjDi5sJvQyHtsJvqnVF4VKD5hKlVLUA7de+W73Ps50b59jLZ+hjr2ROTIpjrvIpsm9yltQyCLKQ87WItWrNl0SUZrYuJSKPUmB3WOtDzBK9Pk3gKxZ4Jw96YErynNw/Wou2apr7fwDOEX22EF0aj455JW/YIeexm47Hf/US37mcRgXHrdS0+Hus+/yjzJ+Q6GP97O+P9G49rxPXydeb1z7rzGug44ng9cc10PFveS4PvfduPZPMq4XMvs/WR0MyepgWFYffhcvLKuDoVm9LP8A5fdChZMLAAA=">
              <a:extLst>
                <a:ext uri="{FF2B5EF4-FFF2-40B4-BE49-F238E27FC236}">
                  <a16:creationId xmlns="" xmlns:a16="http://schemas.microsoft.com/office/drawing/2014/main" id="{AC29134A-264B-4B46-AA29-A48332C222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4693" y="1494984"/>
              <a:ext cx="962427" cy="2770277"/>
              <a:chOff x="2915267" y="1311544"/>
              <a:chExt cx="1283236" cy="3693703"/>
            </a:xfrm>
          </p:grpSpPr>
          <p:sp>
            <p:nvSpPr>
              <p:cNvPr id="6" name="BackShape">
                <a:extLst>
                  <a:ext uri="{FF2B5EF4-FFF2-40B4-BE49-F238E27FC236}">
                    <a16:creationId xmlns="" xmlns:a16="http://schemas.microsoft.com/office/drawing/2014/main" id="{1467AFF7-6159-4FEF-B730-62B3101CC00B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RelativeShape1">
                <a:extLst>
                  <a:ext uri="{FF2B5EF4-FFF2-40B4-BE49-F238E27FC236}">
                    <a16:creationId xmlns="" xmlns:a16="http://schemas.microsoft.com/office/drawing/2014/main" id="{1E145B9B-09EA-48B6-9C36-DA28CB0E601B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RelativeShape2">
                <a:extLst>
                  <a:ext uri="{FF2B5EF4-FFF2-40B4-BE49-F238E27FC236}">
                    <a16:creationId xmlns="" xmlns:a16="http://schemas.microsoft.com/office/drawing/2014/main" id="{B720AC28-7530-40F7-857E-BADD11CA5247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ValueShape2">
                <a:extLst>
                  <a:ext uri="{FF2B5EF4-FFF2-40B4-BE49-F238E27FC236}">
                    <a16:creationId xmlns="" xmlns:a16="http://schemas.microsoft.com/office/drawing/2014/main" id="{01FE2005-6889-4A37-A06C-E56316290DDC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18886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ValueShape1">
                <a:extLst>
                  <a:ext uri="{FF2B5EF4-FFF2-40B4-BE49-F238E27FC236}">
                    <a16:creationId xmlns="" xmlns:a16="http://schemas.microsoft.com/office/drawing/2014/main" id="{7A0DB95F-65D7-4FB2-9934-9AC60223C0B6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ValueText1">
                <a:extLst>
                  <a:ext uri="{FF2B5EF4-FFF2-40B4-BE49-F238E27FC236}">
                    <a16:creationId xmlns="" xmlns:a16="http://schemas.microsoft.com/office/drawing/2014/main" id="{5DEFE65F-D05F-4954-9B9A-88AAA15CDC8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12" name="ValueText2">
                <a:extLst>
                  <a:ext uri="{FF2B5EF4-FFF2-40B4-BE49-F238E27FC236}">
                    <a16:creationId xmlns="" xmlns:a16="http://schemas.microsoft.com/office/drawing/2014/main" id="{BB9F1A1B-3CF5-4A0D-B2C3-DC444D12D77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20%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113971D9-626B-47DB-90FE-444C2DD3C92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14" name="LineShape">
                <a:extLst>
                  <a:ext uri="{FF2B5EF4-FFF2-40B4-BE49-F238E27FC236}">
                    <a16:creationId xmlns="" xmlns:a16="http://schemas.microsoft.com/office/drawing/2014/main" id="{63353A3B-BA9F-4FF9-A51F-5866280408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152576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15" name="a34200a8-86da-497c-9111-9683dd99d103" descr="kwsAAB+LCAAAAAAABADdVMGO0zAQ/RcDtwolASHRW5clUKFlV7TaPaAeTDJtBhw7ciarslX+HTuJ04SmS3pA2u6tHb/JvDd+fjv2kn5nwKZskXJNl8g3mqdzgpRN2DxmU1kIMWEXKGOUm09aFVnOpt93bVv35A4p+aCE0rZXIiEXt1wUBnaAd7CD8+v1GiNYJpCCwyxR0kzGi4THBuG99gwfjZuEJOR5U7j+8RMi6rRN31lUkSfmmy/CMPzoX74J7ceqMV5ZWooxbM1vV2RuYMPRbmFQrD3oam3KN9ysDgj0gN5eyx44sXpzoFkUgaSGeS2oqh/odPTboWYrGXw1n7NM2QWPflUV3+22+bc6EGlImJG9Yjl5elKDY1IrdUvY0lhxqwF5rW1rH/7Ttg52hRLTIm1gFd0rvu2UfK8uYhwL6MLm0izjvp3g21p9UaTNgFDplJMZuPPKV/v38db0DjnW8Rnr2BuVEyp52kU2Td2rvAVNGHExE7iRqVm17VJEysbGZ6XxQUnqHxt9QFFizr8AZM0CF/hgBq65yKHrV3vJTl1r528gOOF9D9Gr+eyYV/6CHXsa++30/FMv+ZHHYV142kptR3efQ5d/kvEbCkO8H/X9+cW1/xzjOuh5MnjOcT1W3DnH9fteXPtPMq6XKvs/WR2MyepgXFYffxdnltXB2KxelX8AiDrhBJMLAAA=">
              <a:extLst>
                <a:ext uri="{FF2B5EF4-FFF2-40B4-BE49-F238E27FC236}">
                  <a16:creationId xmlns="" xmlns:a16="http://schemas.microsoft.com/office/drawing/2014/main" id="{9C938467-75F1-47E3-A6C2-017B201ADAB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55834" y="1494984"/>
              <a:ext cx="784445" cy="2770277"/>
              <a:chOff x="2915267" y="1311544"/>
              <a:chExt cx="1045927" cy="3693703"/>
            </a:xfrm>
          </p:grpSpPr>
          <p:sp>
            <p:nvSpPr>
              <p:cNvPr id="16" name="BackShape">
                <a:extLst>
                  <a:ext uri="{FF2B5EF4-FFF2-40B4-BE49-F238E27FC236}">
                    <a16:creationId xmlns="" xmlns:a16="http://schemas.microsoft.com/office/drawing/2014/main" id="{27A18485-0C44-4D49-BABB-A90CDB20BC6A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RelativeShape1">
                <a:extLst>
                  <a:ext uri="{FF2B5EF4-FFF2-40B4-BE49-F238E27FC236}">
                    <a16:creationId xmlns="" xmlns:a16="http://schemas.microsoft.com/office/drawing/2014/main" id="{721209B6-D192-4A25-A250-35A4D4721D94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RelativeShape2">
                <a:extLst>
                  <a:ext uri="{FF2B5EF4-FFF2-40B4-BE49-F238E27FC236}">
                    <a16:creationId xmlns="" xmlns:a16="http://schemas.microsoft.com/office/drawing/2014/main" id="{3E10C084-7B57-47F1-8EB2-BD1FB9617CB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ValueShape2">
                <a:extLst>
                  <a:ext uri="{FF2B5EF4-FFF2-40B4-BE49-F238E27FC236}">
                    <a16:creationId xmlns="" xmlns:a16="http://schemas.microsoft.com/office/drawing/2014/main" id="{54FDFA68-8DEE-4B34-8F13-E50A400B90C2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49912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ValueShape1">
                <a:extLst>
                  <a:ext uri="{FF2B5EF4-FFF2-40B4-BE49-F238E27FC236}">
                    <a16:creationId xmlns="" xmlns:a16="http://schemas.microsoft.com/office/drawing/2014/main" id="{F5243794-F024-4B2E-A02B-19ED17F09DAF}"/>
                  </a:ext>
                </a:extLst>
              </p:cNvPr>
              <p:cNvSpPr/>
              <p:nvPr/>
            </p:nvSpPr>
            <p:spPr>
              <a:xfrm>
                <a:off x="3238344" y="2575108"/>
                <a:ext cx="399773" cy="37773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ValueText1">
                <a:extLst>
                  <a:ext uri="{FF2B5EF4-FFF2-40B4-BE49-F238E27FC236}">
                    <a16:creationId xmlns="" xmlns:a16="http://schemas.microsoft.com/office/drawing/2014/main" id="{12214D8E-4617-481D-9ADE-FF71111F1CF6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22" name="ValueText2">
                <a:extLst>
                  <a:ext uri="{FF2B5EF4-FFF2-40B4-BE49-F238E27FC236}">
                    <a16:creationId xmlns="" xmlns:a16="http://schemas.microsoft.com/office/drawing/2014/main" id="{A17E37E3-9BE9-4D19-844C-C6C5CF5889D5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90%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4CD68B96-71E2-4C94-86EF-736732D13B4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4" name="LineShape">
                <a:extLst>
                  <a:ext uri="{FF2B5EF4-FFF2-40B4-BE49-F238E27FC236}">
                    <a16:creationId xmlns="" xmlns:a16="http://schemas.microsoft.com/office/drawing/2014/main" id="{617F809F-EFF4-4C0A-AA1C-01EF05BA09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25" name="a34200a8-86da-497c-9111-9683dd99d103" descr="kwsAAB+LCAAAAAAABADdVMGO0zAQ/RcDtwolAVroLQsqVGjZFa2WA+rBm0wbg2NHzmRVtsq/Yyd2mmzTJT0gdffWjt9k3hs/vx15iX8yIFOySKnCT4xuFE3nCCkZkXlMpqLgfEQumIiZ2HxWsshyMv25a9raJz8YJh8ll8r0CoaM8hvKCw07wDvYwfnVes0iWCaQgsMsmcBQxIuExhrhvfY0H8U2CQrIc1u4uv0FEbbapu8MqsgT/c0Xs9nbYDIOQ/OxaoxXloZiDFv92xWJG2g5mi30ijUHba22fE316gBB9ejttOyBI6M3BwyjCARa5rWgqn6g09FvhuqtZPBNf84wJRc0+l1VfLdb+291IFKT0CM7xXJ0flKDY1IrdUvY4lBxqx55jW1rH/7Ttg52yQRLi9TCKrqXdNsq+V5dZHHMoQ2bC72Mu2aCb2r1RaHSA2ZSpRT1wJ1Xvtq/j7Hu7XOs4zPUsdcyRybFaRdpm9pXeQMKWUR5yNlGpHrVpksiShMbX6Ri91Jg91jrA4wSff4VILMLXLB7PXBNeQ5tv5pLduoaO38HTpHddRCdmk+OeeUB7NjT2G+n4596yY88DuPC01ZqOtr77Lv8k4xvKfTxftT3ZxPXk25ce+H4w5veuPafY1wHHU8Gzzmuh4p7ynH9ftKOa/8s43ops/+T1cGQrA6GZfXxd/HEsjoYmtWr8i92TDNWkwsAAA==">
              <a:extLst>
                <a:ext uri="{FF2B5EF4-FFF2-40B4-BE49-F238E27FC236}">
                  <a16:creationId xmlns="" xmlns:a16="http://schemas.microsoft.com/office/drawing/2014/main" id="{DACF2E34-917B-4964-A45C-BC57E521ACE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866976" y="1494984"/>
              <a:ext cx="784445" cy="2770277"/>
              <a:chOff x="2915267" y="1311544"/>
              <a:chExt cx="1045927" cy="3693703"/>
            </a:xfrm>
          </p:grpSpPr>
          <p:sp>
            <p:nvSpPr>
              <p:cNvPr id="26" name="BackShape">
                <a:extLst>
                  <a:ext uri="{FF2B5EF4-FFF2-40B4-BE49-F238E27FC236}">
                    <a16:creationId xmlns="" xmlns:a16="http://schemas.microsoft.com/office/drawing/2014/main" id="{1E76D6DD-D3CB-4BC3-8CD0-0F8E0D21A21D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RelativeShape1">
                <a:extLst>
                  <a:ext uri="{FF2B5EF4-FFF2-40B4-BE49-F238E27FC236}">
                    <a16:creationId xmlns="" xmlns:a16="http://schemas.microsoft.com/office/drawing/2014/main" id="{78535EB5-FA00-4EAF-A4F7-67920DDDD445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RelativeShape2">
                <a:extLst>
                  <a:ext uri="{FF2B5EF4-FFF2-40B4-BE49-F238E27FC236}">
                    <a16:creationId xmlns="" xmlns:a16="http://schemas.microsoft.com/office/drawing/2014/main" id="{5DF40461-84CB-45A9-BD28-A8B85744E2CD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ValueShape2">
                <a:extLst>
                  <a:ext uri="{FF2B5EF4-FFF2-40B4-BE49-F238E27FC236}">
                    <a16:creationId xmlns="" xmlns:a16="http://schemas.microsoft.com/office/drawing/2014/main" id="{A2D3768C-07BA-4AEC-AB85-DC40D51CCEDA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21582"/>
              </a:xfrm>
              <a:prstGeom prst="round2SameRect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ValueShape1">
                <a:extLst>
                  <a:ext uri="{FF2B5EF4-FFF2-40B4-BE49-F238E27FC236}">
                    <a16:creationId xmlns="" xmlns:a16="http://schemas.microsoft.com/office/drawing/2014/main" id="{9AFD5AF9-A4B9-4CFE-B675-F67AA5F82A88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ValueText1">
                <a:extLst>
                  <a:ext uri="{FF2B5EF4-FFF2-40B4-BE49-F238E27FC236}">
                    <a16:creationId xmlns="" xmlns:a16="http://schemas.microsoft.com/office/drawing/2014/main" id="{850AE0D3-2243-4BF4-B480-419B43BFA23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32" name="ValueText2">
                <a:extLst>
                  <a:ext uri="{FF2B5EF4-FFF2-40B4-BE49-F238E27FC236}">
                    <a16:creationId xmlns="" xmlns:a16="http://schemas.microsoft.com/office/drawing/2014/main" id="{B745BBBA-477C-47A8-9671-2310A1DED01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87%</a:t>
                </a: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="" xmlns:a16="http://schemas.microsoft.com/office/drawing/2014/main" id="{935E316A-DCD6-48EC-A329-61FAB5BB3D7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34" name="LineShape">
                <a:extLst>
                  <a:ext uri="{FF2B5EF4-FFF2-40B4-BE49-F238E27FC236}">
                    <a16:creationId xmlns="" xmlns:a16="http://schemas.microsoft.com/office/drawing/2014/main" id="{B916FBCB-744F-4F8B-8DFC-C0EC1643F0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35" name="a34200a8-86da-497c-9111-9683dd99d103" descr="kwsAAB+LCAAAAAAABADdVNFO2zAU/Rdve6tQEqRp61uBhVUTA60VPKA+mOS2MXPsyLlBHVX+fXZipwlNWfowifLWXp+be8718dmQj/gnAzIms5QqvGB0pWg6RUjJiExjMhYF5yNyxkTMxOpSySLLyfh+07S1T+4YJueSS2V6BUNG+S3lhYbt4B1s5/x6uWQRzBNIwWHmTOBExLOExhrhnXiaj2KrBAXkuS1cPzxChK228WeDKvJEf/NDGIbf/IvT0HysGuOVpaEYw1r/dkXiBlqOZgu9Ys1BW6st31C9OkBQPXo7LVvgyOjNASdRBAIt81pQVd/R6eg3Q/VWMvipP2eYkjMa/a4qvtut/bfYEalJ6JGdYjl6e1KDfVIrdXNY41Bxix55jW1rH/7Ttg52xQRLi9TCKrpXdN0q+V5dZHHMoQ2bCr2Mp2aCb2r1RaHSA0KpUop64MYrP23fx+mXE6/PsY7PUMfeyByZFIddpG1qX+UtKGQR5RPOViLVqzZdElGa2PguFXuWArvHWh9glOjzHwCZXeCMPeuBS8pzaPvVXLJT19j5F3CK7KmD6NR8ss8rL2D7nsZ2Ox3/1Et+5XEYFx62UtPR3mff5R9kfEuhj/ervj++uPbfY1wHHU8G7zmuh4o76rj+2o5r/03G9Vxm/yergyFZHQzL6v3v4siyOhia1YvyL77kcEqTCwAA">
              <a:extLst>
                <a:ext uri="{FF2B5EF4-FFF2-40B4-BE49-F238E27FC236}">
                  <a16:creationId xmlns="" xmlns:a16="http://schemas.microsoft.com/office/drawing/2014/main" id="{08867D3D-01BC-4228-B5A8-8AB9F31EC56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78118" y="1494984"/>
              <a:ext cx="784445" cy="2770277"/>
              <a:chOff x="2915267" y="1311544"/>
              <a:chExt cx="1045927" cy="3693703"/>
            </a:xfrm>
          </p:grpSpPr>
          <p:sp>
            <p:nvSpPr>
              <p:cNvPr id="36" name="BackShape">
                <a:extLst>
                  <a:ext uri="{FF2B5EF4-FFF2-40B4-BE49-F238E27FC236}">
                    <a16:creationId xmlns="" xmlns:a16="http://schemas.microsoft.com/office/drawing/2014/main" id="{A0A64512-4191-40EE-9B34-44FBD6E4F83C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RelativeShape1">
                <a:extLst>
                  <a:ext uri="{FF2B5EF4-FFF2-40B4-BE49-F238E27FC236}">
                    <a16:creationId xmlns="" xmlns:a16="http://schemas.microsoft.com/office/drawing/2014/main" id="{E83716D9-B86E-4073-ACFD-C589E0038D50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RelativeShape2">
                <a:extLst>
                  <a:ext uri="{FF2B5EF4-FFF2-40B4-BE49-F238E27FC236}">
                    <a16:creationId xmlns="" xmlns:a16="http://schemas.microsoft.com/office/drawing/2014/main" id="{8C0D2D89-10E4-48FF-AD33-D41EB3236ED4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" name="ValueShape2">
                <a:extLst>
                  <a:ext uri="{FF2B5EF4-FFF2-40B4-BE49-F238E27FC236}">
                    <a16:creationId xmlns="" xmlns:a16="http://schemas.microsoft.com/office/drawing/2014/main" id="{01F2C51D-01D0-4E84-9241-A9A1472FDB86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368295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ValueShape1">
                <a:extLst>
                  <a:ext uri="{FF2B5EF4-FFF2-40B4-BE49-F238E27FC236}">
                    <a16:creationId xmlns="" xmlns:a16="http://schemas.microsoft.com/office/drawing/2014/main" id="{5496DA68-E262-42A6-B591-B1FD4FC338A4}"/>
                  </a:ext>
                </a:extLst>
              </p:cNvPr>
              <p:cNvSpPr/>
              <p:nvPr/>
            </p:nvSpPr>
            <p:spPr>
              <a:xfrm>
                <a:off x="3238344" y="2593995"/>
                <a:ext cx="399773" cy="358852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ValueText1">
                <a:extLst>
                  <a:ext uri="{FF2B5EF4-FFF2-40B4-BE49-F238E27FC236}">
                    <a16:creationId xmlns="" xmlns:a16="http://schemas.microsoft.com/office/drawing/2014/main" id="{225E4490-9C1D-4309-8071-33E85555966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38%</a:t>
                </a:r>
              </a:p>
            </p:txBody>
          </p:sp>
          <p:sp>
            <p:nvSpPr>
              <p:cNvPr id="42" name="ValueText2">
                <a:extLst>
                  <a:ext uri="{FF2B5EF4-FFF2-40B4-BE49-F238E27FC236}">
                    <a16:creationId xmlns="" xmlns:a16="http://schemas.microsoft.com/office/drawing/2014/main" id="{671B8251-D26E-4D96-B887-A09AE4C28121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39%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B5AF74A5-2B50-429B-81FB-A32E716B23A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44" name="LineShape">
                <a:extLst>
                  <a:ext uri="{FF2B5EF4-FFF2-40B4-BE49-F238E27FC236}">
                    <a16:creationId xmlns="" xmlns:a16="http://schemas.microsoft.com/office/drawing/2014/main" id="{40A0E2EB-51B5-469B-B214-33E51B4FB4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45" name="a34200a8-86da-497c-9111-9683dd99d103" descr="kwsAAB+LCAAAAAAABADdVNFu0zAU/RfD3qopCdBB3zJQoUJjE63GA+qDl9w2BseOnJuprMq/z07i1KHpSB+Qur211+fmnnN9fLbkNf7JgEzIPKUKPzG6VjSdIaRkRGYxmYiC8xG5ZCJmYv1ZySLLyeTntm1zT34wTD5KLpXpFQwZ5beUFxq2h7ewvfPr1YpFsEggBYtZMIGhiOcJjTXCO/c0H8XWCQrI86ZwffcLInTaJu8MqsgT/c1X0+nb4GIchuZj1RivLA3FGDb6ty0SO7DhaLbQK9YcuFqb8g3VqwME1aO307IDjozeHDCMIhDYMK8FVfU9nZZ+O1RvJYNv+nOGKbmk0e+q4tvdNv+WeyI1CT2yUyxHpyc1OCS1UreADQ4Vt+yR19q29uE/bWthV0ywtEgbWEX3im6cku/VRRbHHFzYTOhl3LcTfFOrLwqVHjCVKqWoB2698mz3Pt6Pz70+x1o+Qx17I3NkUhx3kU2Te5W3oJBFlIecrUWqV226JKI0sfFFKvYgBXaPtT7AKNHnXwGyZoFz9qAHrijPwfWruWSrrrXzd+AU2X0H0an55JBX/oIdehq77XT8Uy/5icdhXHjcSk2Hu8++yz/K+A2FPt5P+v5k4vqiG9deOP7wpjeu/ZcY10HHk8FLjuuh4p51XPtuXPsnGdcLmf2frA6GZHUwLKsPv4tnltXB0Kxelo/7wl/2kwsAAA==">
              <a:extLst>
                <a:ext uri="{FF2B5EF4-FFF2-40B4-BE49-F238E27FC236}">
                  <a16:creationId xmlns="" xmlns:a16="http://schemas.microsoft.com/office/drawing/2014/main" id="{546C53F5-1927-4E05-9535-2A946D9215E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89261" y="1494984"/>
              <a:ext cx="784445" cy="2770277"/>
              <a:chOff x="2915267" y="1311544"/>
              <a:chExt cx="1045927" cy="3693703"/>
            </a:xfrm>
          </p:grpSpPr>
          <p:sp>
            <p:nvSpPr>
              <p:cNvPr id="46" name="BackShape">
                <a:extLst>
                  <a:ext uri="{FF2B5EF4-FFF2-40B4-BE49-F238E27FC236}">
                    <a16:creationId xmlns="" xmlns:a16="http://schemas.microsoft.com/office/drawing/2014/main" id="{1AB0DC37-BB73-4C29-B5BD-20C2267BF147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RelativeShape1">
                <a:extLst>
                  <a:ext uri="{FF2B5EF4-FFF2-40B4-BE49-F238E27FC236}">
                    <a16:creationId xmlns="" xmlns:a16="http://schemas.microsoft.com/office/drawing/2014/main" id="{8984FAA8-8852-4096-813F-77937F303756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RelativeShape2">
                <a:extLst>
                  <a:ext uri="{FF2B5EF4-FFF2-40B4-BE49-F238E27FC236}">
                    <a16:creationId xmlns="" xmlns:a16="http://schemas.microsoft.com/office/drawing/2014/main" id="{1A9DBDAD-E114-433E-8C34-D55F5850B868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ValueShape2">
                <a:extLst>
                  <a:ext uri="{FF2B5EF4-FFF2-40B4-BE49-F238E27FC236}">
                    <a16:creationId xmlns="" xmlns:a16="http://schemas.microsoft.com/office/drawing/2014/main" id="{14760DC1-20BC-4D31-89DF-A737EAA935C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764921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ValueShape1">
                <a:extLst>
                  <a:ext uri="{FF2B5EF4-FFF2-40B4-BE49-F238E27FC236}">
                    <a16:creationId xmlns="" xmlns:a16="http://schemas.microsoft.com/office/drawing/2014/main" id="{2B9FE7DC-4FBA-4022-BC6D-5A6F4AFEA5C7}"/>
                  </a:ext>
                </a:extLst>
              </p:cNvPr>
              <p:cNvSpPr/>
              <p:nvPr/>
            </p:nvSpPr>
            <p:spPr>
              <a:xfrm>
                <a:off x="3238344" y="2140709"/>
                <a:ext cx="399773" cy="81213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ValueText1">
                <a:extLst>
                  <a:ext uri="{FF2B5EF4-FFF2-40B4-BE49-F238E27FC236}">
                    <a16:creationId xmlns="" xmlns:a16="http://schemas.microsoft.com/office/drawing/2014/main" id="{276EF0B1-1A82-47CF-A14A-339D9D8922C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86%</a:t>
                </a:r>
              </a:p>
            </p:txBody>
          </p:sp>
          <p:sp>
            <p:nvSpPr>
              <p:cNvPr id="52" name="ValueText2">
                <a:extLst>
                  <a:ext uri="{FF2B5EF4-FFF2-40B4-BE49-F238E27FC236}">
                    <a16:creationId xmlns="" xmlns:a16="http://schemas.microsoft.com/office/drawing/2014/main" id="{6F0D172F-5275-40C7-8831-B48ACDFDBD26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81%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="" xmlns:a16="http://schemas.microsoft.com/office/drawing/2014/main" id="{3060DAB1-D95F-4D9B-BD72-2E5ACB0801EE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4" name="LineShape">
                <a:extLst>
                  <a:ext uri="{FF2B5EF4-FFF2-40B4-BE49-F238E27FC236}">
                    <a16:creationId xmlns="" xmlns:a16="http://schemas.microsoft.com/office/drawing/2014/main" id="{72795CAF-9E91-445C-B951-17DD9B62AD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sp>
        <p:nvSpPr>
          <p:cNvPr id="81" name="矩形 80">
            <a:extLst>
              <a:ext uri="{FF2B5EF4-FFF2-40B4-BE49-F238E27FC236}">
                <a16:creationId xmlns="" xmlns:a16="http://schemas.microsoft.com/office/drawing/2014/main" id="{7C244146-20DF-4FF9-A3FE-F7C3E97DFC9E}"/>
              </a:ext>
            </a:extLst>
          </p:cNvPr>
          <p:cNvSpPr/>
          <p:nvPr/>
        </p:nvSpPr>
        <p:spPr>
          <a:xfrm>
            <a:off x="914400" y="4539256"/>
            <a:ext cx="10322351" cy="177489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82" name="文本框 81">
            <a:extLst>
              <a:ext uri="{FF2B5EF4-FFF2-40B4-BE49-F238E27FC236}">
                <a16:creationId xmlns="" xmlns:a16="http://schemas.microsoft.com/office/drawing/2014/main" id="{571B862C-635C-40F1-859D-044B4FAB2BBD}"/>
              </a:ext>
            </a:extLst>
          </p:cNvPr>
          <p:cNvSpPr txBox="1"/>
          <p:nvPr/>
        </p:nvSpPr>
        <p:spPr>
          <a:xfrm>
            <a:off x="1967511" y="4855268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7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 rot="5400000" flipH="1">
            <a:off x="2078171" y="3200524"/>
            <a:ext cx="2999590" cy="1721031"/>
          </a:xfrm>
          <a:custGeom>
            <a:avLst/>
            <a:gdLst>
              <a:gd name="T0" fmla="*/ 0 w 933"/>
              <a:gd name="T1" fmla="*/ 507 h 535"/>
              <a:gd name="T2" fmla="*/ 467 w 933"/>
              <a:gd name="T3" fmla="*/ 535 h 535"/>
              <a:gd name="T4" fmla="*/ 933 w 933"/>
              <a:gd name="T5" fmla="*/ 494 h 535"/>
              <a:gd name="T6" fmla="*/ 875 w 933"/>
              <a:gd name="T7" fmla="*/ 305 h 535"/>
              <a:gd name="T8" fmla="*/ 237 w 933"/>
              <a:gd name="T9" fmla="*/ 127 h 535"/>
              <a:gd name="T10" fmla="*/ 0 w 933"/>
              <a:gd name="T11" fmla="*/ 507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535">
                <a:moveTo>
                  <a:pt x="0" y="507"/>
                </a:moveTo>
                <a:cubicBezTo>
                  <a:pt x="467" y="535"/>
                  <a:pt x="467" y="535"/>
                  <a:pt x="467" y="535"/>
                </a:cubicBezTo>
                <a:cubicBezTo>
                  <a:pt x="933" y="494"/>
                  <a:pt x="933" y="494"/>
                  <a:pt x="933" y="494"/>
                </a:cubicBezTo>
                <a:cubicBezTo>
                  <a:pt x="928" y="430"/>
                  <a:pt x="909" y="365"/>
                  <a:pt x="875" y="305"/>
                </a:cubicBezTo>
                <a:cubicBezTo>
                  <a:pt x="748" y="80"/>
                  <a:pt x="462" y="0"/>
                  <a:pt x="237" y="127"/>
                </a:cubicBezTo>
                <a:cubicBezTo>
                  <a:pt x="94" y="208"/>
                  <a:pt x="9" y="353"/>
                  <a:pt x="0" y="5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 rot="5400000" flipH="1">
            <a:off x="2665874" y="2365797"/>
            <a:ext cx="1704744" cy="1691171"/>
          </a:xfrm>
          <a:custGeom>
            <a:avLst/>
            <a:gdLst>
              <a:gd name="T0" fmla="*/ 530 w 530"/>
              <a:gd name="T1" fmla="*/ 423 h 526"/>
              <a:gd name="T2" fmla="*/ 441 w 530"/>
              <a:gd name="T3" fmla="*/ 222 h 526"/>
              <a:gd name="T4" fmla="*/ 0 w 530"/>
              <a:gd name="T5" fmla="*/ 7 h 526"/>
              <a:gd name="T6" fmla="*/ 20 w 530"/>
              <a:gd name="T7" fmla="*/ 526 h 526"/>
              <a:gd name="T8" fmla="*/ 530 w 530"/>
              <a:gd name="T9" fmla="*/ 423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" h="526">
                <a:moveTo>
                  <a:pt x="530" y="423"/>
                </a:moveTo>
                <a:cubicBezTo>
                  <a:pt x="516" y="353"/>
                  <a:pt x="486" y="284"/>
                  <a:pt x="441" y="222"/>
                </a:cubicBezTo>
                <a:cubicBezTo>
                  <a:pt x="336" y="75"/>
                  <a:pt x="168" y="0"/>
                  <a:pt x="0" y="7"/>
                </a:cubicBezTo>
                <a:cubicBezTo>
                  <a:pt x="20" y="526"/>
                  <a:pt x="20" y="526"/>
                  <a:pt x="20" y="526"/>
                </a:cubicBezTo>
                <a:lnTo>
                  <a:pt x="530" y="4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28600" dist="38100" dir="5400000" algn="t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5400000" flipH="1">
            <a:off x="1403603" y="1607077"/>
            <a:ext cx="1989773" cy="3013162"/>
          </a:xfrm>
          <a:custGeom>
            <a:avLst/>
            <a:gdLst>
              <a:gd name="T0" fmla="*/ 0 w 619"/>
              <a:gd name="T1" fmla="*/ 923 h 937"/>
              <a:gd name="T2" fmla="*/ 579 w 619"/>
              <a:gd name="T3" fmla="*/ 483 h 937"/>
              <a:gd name="T4" fmla="*/ 463 w 619"/>
              <a:gd name="T5" fmla="*/ 0 h 937"/>
              <a:gd name="T6" fmla="*/ 29 w 619"/>
              <a:gd name="T7" fmla="*/ 360 h 937"/>
              <a:gd name="T8" fmla="*/ 0 w 619"/>
              <a:gd name="T9" fmla="*/ 923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937">
                <a:moveTo>
                  <a:pt x="0" y="923"/>
                </a:moveTo>
                <a:cubicBezTo>
                  <a:pt x="270" y="937"/>
                  <a:pt x="518" y="755"/>
                  <a:pt x="579" y="483"/>
                </a:cubicBezTo>
                <a:cubicBezTo>
                  <a:pt x="619" y="306"/>
                  <a:pt x="570" y="129"/>
                  <a:pt x="463" y="0"/>
                </a:cubicBezTo>
                <a:cubicBezTo>
                  <a:pt x="29" y="360"/>
                  <a:pt x="29" y="360"/>
                  <a:pt x="29" y="360"/>
                </a:cubicBezTo>
                <a:lnTo>
                  <a:pt x="0" y="9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228600" dist="38100" dir="2700000" algn="t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3" name="TextBox 3"/>
          <p:cNvSpPr txBox="1"/>
          <p:nvPr/>
        </p:nvSpPr>
        <p:spPr>
          <a:xfrm>
            <a:off x="4118097" y="186188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4118805" y="2202764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5" name="TextBox 5"/>
          <p:cNvSpPr txBox="1"/>
          <p:nvPr/>
        </p:nvSpPr>
        <p:spPr>
          <a:xfrm>
            <a:off x="4658117" y="2827443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6" name="TextBox 6"/>
          <p:cNvSpPr txBox="1"/>
          <p:nvPr/>
        </p:nvSpPr>
        <p:spPr>
          <a:xfrm>
            <a:off x="4658825" y="3168325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4658117" y="370388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658825" y="4044768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9" name="TextBox 9"/>
          <p:cNvSpPr txBox="1"/>
          <p:nvPr/>
        </p:nvSpPr>
        <p:spPr>
          <a:xfrm>
            <a:off x="4658117" y="4582415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4658825" y="4923297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cxnSp>
        <p:nvCxnSpPr>
          <p:cNvPr id="21" name="Straight Connector 11"/>
          <p:cNvCxnSpPr/>
          <p:nvPr/>
        </p:nvCxnSpPr>
        <p:spPr>
          <a:xfrm flipV="1">
            <a:off x="3693413" y="2245054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2"/>
          <p:cNvCxnSpPr/>
          <p:nvPr/>
        </p:nvCxnSpPr>
        <p:spPr>
          <a:xfrm>
            <a:off x="4191379" y="22450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4001337" y="3211382"/>
            <a:ext cx="701946" cy="25649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4"/>
          <p:cNvCxnSpPr/>
          <p:nvPr/>
        </p:nvCxnSpPr>
        <p:spPr>
          <a:xfrm>
            <a:off x="4703283" y="3211382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5"/>
          <p:cNvCxnSpPr/>
          <p:nvPr/>
        </p:nvCxnSpPr>
        <p:spPr>
          <a:xfrm flipV="1">
            <a:off x="4167827" y="4056676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6"/>
          <p:cNvCxnSpPr/>
          <p:nvPr/>
        </p:nvCxnSpPr>
        <p:spPr>
          <a:xfrm>
            <a:off x="4665793" y="4056676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0"/>
          <p:cNvSpPr txBox="1"/>
          <p:nvPr/>
        </p:nvSpPr>
        <p:spPr>
          <a:xfrm>
            <a:off x="3321202" y="4212130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10%</a:t>
            </a:r>
          </a:p>
        </p:txBody>
      </p:sp>
      <p:sp>
        <p:nvSpPr>
          <p:cNvPr id="28" name="TextBox 21"/>
          <p:cNvSpPr txBox="1"/>
          <p:nvPr/>
        </p:nvSpPr>
        <p:spPr>
          <a:xfrm>
            <a:off x="3328445" y="3415694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20%</a:t>
            </a:r>
          </a:p>
        </p:txBody>
      </p:sp>
      <p:sp>
        <p:nvSpPr>
          <p:cNvPr id="29" name="TextBox 22"/>
          <p:cNvSpPr txBox="1"/>
          <p:nvPr/>
        </p:nvSpPr>
        <p:spPr>
          <a:xfrm>
            <a:off x="2311729" y="268816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35%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7498813" y="2587132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此处添加您的标题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498813" y="3020105"/>
            <a:ext cx="1603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55</a:t>
            </a:r>
            <a:r>
              <a:rPr lang="id-ID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cxnSp>
        <p:nvCxnSpPr>
          <p:cNvPr id="35" name="Straight Connector 28"/>
          <p:cNvCxnSpPr/>
          <p:nvPr/>
        </p:nvCxnSpPr>
        <p:spPr>
          <a:xfrm flipV="1">
            <a:off x="3872497" y="4955254"/>
            <a:ext cx="793296" cy="36217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/>
        </p:nvCxnSpPr>
        <p:spPr>
          <a:xfrm>
            <a:off x="4665793" y="49552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8"/>
          <p:cNvSpPr>
            <a:spLocks/>
          </p:cNvSpPr>
          <p:nvPr/>
        </p:nvSpPr>
        <p:spPr bwMode="auto">
          <a:xfrm rot="5400000" flipH="1">
            <a:off x="728013" y="2868668"/>
            <a:ext cx="3288690" cy="3154320"/>
          </a:xfrm>
          <a:custGeom>
            <a:avLst/>
            <a:gdLst>
              <a:gd name="T0" fmla="*/ 1023 w 1023"/>
              <a:gd name="T1" fmla="*/ 803 h 981"/>
              <a:gd name="T2" fmla="*/ 641 w 1023"/>
              <a:gd name="T3" fmla="*/ 371 h 981"/>
              <a:gd name="T4" fmla="*/ 199 w 1023"/>
              <a:gd name="T5" fmla="*/ 0 h 981"/>
              <a:gd name="T6" fmla="*/ 86 w 1023"/>
              <a:gd name="T7" fmla="*/ 216 h 981"/>
              <a:gd name="T8" fmla="*/ 486 w 1023"/>
              <a:gd name="T9" fmla="*/ 927 h 981"/>
              <a:gd name="T10" fmla="*/ 1023 w 1023"/>
              <a:gd name="T11" fmla="*/ 803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3" h="981">
                <a:moveTo>
                  <a:pt x="1023" y="803"/>
                </a:moveTo>
                <a:cubicBezTo>
                  <a:pt x="641" y="371"/>
                  <a:pt x="641" y="371"/>
                  <a:pt x="641" y="371"/>
                </a:cubicBezTo>
                <a:cubicBezTo>
                  <a:pt x="199" y="0"/>
                  <a:pt x="199" y="0"/>
                  <a:pt x="199" y="0"/>
                </a:cubicBezTo>
                <a:cubicBezTo>
                  <a:pt x="148" y="61"/>
                  <a:pt x="108" y="134"/>
                  <a:pt x="86" y="216"/>
                </a:cubicBezTo>
                <a:cubicBezTo>
                  <a:pt x="0" y="523"/>
                  <a:pt x="179" y="841"/>
                  <a:pt x="486" y="927"/>
                </a:cubicBezTo>
                <a:cubicBezTo>
                  <a:pt x="682" y="981"/>
                  <a:pt x="882" y="928"/>
                  <a:pt x="1023" y="8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algn="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1824542" y="4405568"/>
            <a:ext cx="1236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4</a:t>
            </a: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</a:t>
            </a:r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DF5EABB9-ACCA-44E0-ADC4-0A88BD66BDC3}"/>
              </a:ext>
            </a:extLst>
          </p:cNvPr>
          <p:cNvSpPr/>
          <p:nvPr/>
        </p:nvSpPr>
        <p:spPr bwMode="auto">
          <a:xfrm>
            <a:off x="7498813" y="3943435"/>
            <a:ext cx="4233298" cy="135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3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2" grpId="0"/>
      <p:bldP spid="34" grpId="0"/>
      <p:bldP spid="37" grpId="0" animBg="1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8667" y="2706284"/>
            <a:ext cx="1476015" cy="1286493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tx1">
                      <a:lumMod val="85000"/>
                      <a:lumOff val="1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95%</a:t>
              </a:r>
            </a:p>
          </p:txBody>
        </p:sp>
      </p:grpSp>
      <p:grpSp>
        <p:nvGrpSpPr>
          <p:cNvPr id="7" name="Group 1"/>
          <p:cNvGrpSpPr/>
          <p:nvPr/>
        </p:nvGrpSpPr>
        <p:grpSpPr>
          <a:xfrm>
            <a:off x="2553245" y="1175316"/>
            <a:ext cx="5918682" cy="4735020"/>
            <a:chOff x="2838056" y="1250264"/>
            <a:chExt cx="5918683" cy="4735020"/>
          </a:xfrm>
        </p:grpSpPr>
        <p:sp>
          <p:nvSpPr>
            <p:cNvPr id="11" name="Rectangle 49"/>
            <p:cNvSpPr>
              <a:spLocks/>
            </p:cNvSpPr>
            <p:nvPr/>
          </p:nvSpPr>
          <p:spPr bwMode="auto">
            <a:xfrm>
              <a:off x="6349088" y="4836487"/>
              <a:ext cx="1819791" cy="11487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" name="Rectangle 50"/>
            <p:cNvSpPr>
              <a:spLocks/>
            </p:cNvSpPr>
            <p:nvPr/>
          </p:nvSpPr>
          <p:spPr bwMode="auto">
            <a:xfrm>
              <a:off x="3868940" y="3816551"/>
              <a:ext cx="1380701" cy="17273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" name="Freeform: Shape 51"/>
            <p:cNvSpPr>
              <a:spLocks/>
            </p:cNvSpPr>
            <p:nvPr/>
          </p:nvSpPr>
          <p:spPr bwMode="auto">
            <a:xfrm>
              <a:off x="5249642" y="3816551"/>
              <a:ext cx="1099447" cy="2168733"/>
            </a:xfrm>
            <a:custGeom>
              <a:avLst/>
              <a:gdLst>
                <a:gd name="T0" fmla="*/ 401 w 401"/>
                <a:gd name="T1" fmla="*/ 791 h 791"/>
                <a:gd name="T2" fmla="*/ 0 w 401"/>
                <a:gd name="T3" fmla="*/ 63 h 791"/>
                <a:gd name="T4" fmla="*/ 0 w 401"/>
                <a:gd name="T5" fmla="*/ 0 h 791"/>
                <a:gd name="T6" fmla="*/ 401 w 401"/>
                <a:gd name="T7" fmla="*/ 372 h 791"/>
                <a:gd name="T8" fmla="*/ 401 w 401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1">
                  <a:moveTo>
                    <a:pt x="401" y="791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401" y="372"/>
                  </a:lnTo>
                  <a:lnTo>
                    <a:pt x="401" y="79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Oval 52"/>
            <p:cNvSpPr/>
            <p:nvPr/>
          </p:nvSpPr>
          <p:spPr>
            <a:xfrm flipH="1">
              <a:off x="7607942" y="4836486"/>
              <a:ext cx="1148797" cy="11487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5" name="Oval 48"/>
            <p:cNvSpPr/>
            <p:nvPr/>
          </p:nvSpPr>
          <p:spPr>
            <a:xfrm flipH="1">
              <a:off x="7733289" y="496417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Rectangle 43"/>
            <p:cNvSpPr>
              <a:spLocks/>
            </p:cNvSpPr>
            <p:nvPr/>
          </p:nvSpPr>
          <p:spPr bwMode="auto">
            <a:xfrm>
              <a:off x="6349088" y="3643820"/>
              <a:ext cx="1819791" cy="11487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Rectangle 44"/>
            <p:cNvSpPr>
              <a:spLocks/>
            </p:cNvSpPr>
            <p:nvPr/>
          </p:nvSpPr>
          <p:spPr bwMode="auto">
            <a:xfrm>
              <a:off x="3868940" y="3624629"/>
              <a:ext cx="1380701" cy="1782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Freeform: Shape 45"/>
            <p:cNvSpPr>
              <a:spLocks/>
            </p:cNvSpPr>
            <p:nvPr/>
          </p:nvSpPr>
          <p:spPr bwMode="auto">
            <a:xfrm>
              <a:off x="5249642" y="3624629"/>
              <a:ext cx="1099447" cy="1167990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9" name="Oval 46"/>
            <p:cNvSpPr/>
            <p:nvPr/>
          </p:nvSpPr>
          <p:spPr>
            <a:xfrm flipH="1">
              <a:off x="7607942" y="3644301"/>
              <a:ext cx="1148797" cy="11487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0" name="Oval 42"/>
            <p:cNvSpPr/>
            <p:nvPr/>
          </p:nvSpPr>
          <p:spPr>
            <a:xfrm flipH="1">
              <a:off x="7733289" y="376634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1" name="Rectangle 37"/>
            <p:cNvSpPr>
              <a:spLocks/>
            </p:cNvSpPr>
            <p:nvPr/>
          </p:nvSpPr>
          <p:spPr bwMode="auto">
            <a:xfrm>
              <a:off x="6349088" y="2448413"/>
              <a:ext cx="1819791" cy="11460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2" name="Rectangle 38"/>
            <p:cNvSpPr>
              <a:spLocks/>
            </p:cNvSpPr>
            <p:nvPr/>
          </p:nvSpPr>
          <p:spPr bwMode="auto">
            <a:xfrm>
              <a:off x="3868940" y="3438190"/>
              <a:ext cx="1380701" cy="172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5249642" y="2448413"/>
              <a:ext cx="1099447" cy="1162506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 flipH="1">
              <a:off x="7607942" y="2451998"/>
              <a:ext cx="1148797" cy="11487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5" name="Oval 36"/>
            <p:cNvSpPr/>
            <p:nvPr/>
          </p:nvSpPr>
          <p:spPr>
            <a:xfrm flipH="1">
              <a:off x="7733289" y="2570221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6" name="Rectangle 31"/>
            <p:cNvSpPr>
              <a:spLocks/>
            </p:cNvSpPr>
            <p:nvPr/>
          </p:nvSpPr>
          <p:spPr bwMode="auto">
            <a:xfrm>
              <a:off x="6349088" y="1250264"/>
              <a:ext cx="1819791" cy="11487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7" name="Rectangle 32"/>
            <p:cNvSpPr>
              <a:spLocks/>
            </p:cNvSpPr>
            <p:nvPr/>
          </p:nvSpPr>
          <p:spPr bwMode="auto">
            <a:xfrm>
              <a:off x="3868940" y="3251748"/>
              <a:ext cx="1380701" cy="1727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8" name="Freeform: Shape 33"/>
            <p:cNvSpPr>
              <a:spLocks/>
            </p:cNvSpPr>
            <p:nvPr/>
          </p:nvSpPr>
          <p:spPr bwMode="auto">
            <a:xfrm>
              <a:off x="5249642" y="1250264"/>
              <a:ext cx="1099447" cy="2174215"/>
            </a:xfrm>
            <a:custGeom>
              <a:avLst/>
              <a:gdLst>
                <a:gd name="T0" fmla="*/ 0 w 401"/>
                <a:gd name="T1" fmla="*/ 730 h 793"/>
                <a:gd name="T2" fmla="*/ 401 w 401"/>
                <a:gd name="T3" fmla="*/ 0 h 793"/>
                <a:gd name="T4" fmla="*/ 401 w 401"/>
                <a:gd name="T5" fmla="*/ 419 h 793"/>
                <a:gd name="T6" fmla="*/ 0 w 401"/>
                <a:gd name="T7" fmla="*/ 793 h 793"/>
                <a:gd name="T8" fmla="*/ 0 w 401"/>
                <a:gd name="T9" fmla="*/ 73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3">
                  <a:moveTo>
                    <a:pt x="0" y="730"/>
                  </a:moveTo>
                  <a:lnTo>
                    <a:pt x="401" y="0"/>
                  </a:lnTo>
                  <a:lnTo>
                    <a:pt x="401" y="419"/>
                  </a:lnTo>
                  <a:lnTo>
                    <a:pt x="0" y="793"/>
                  </a:lnTo>
                  <a:lnTo>
                    <a:pt x="0" y="73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9" name="Oval 34"/>
            <p:cNvSpPr/>
            <p:nvPr/>
          </p:nvSpPr>
          <p:spPr>
            <a:xfrm flipH="1">
              <a:off x="7607942" y="1250264"/>
              <a:ext cx="1148797" cy="11487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0" name="Oval 30"/>
            <p:cNvSpPr/>
            <p:nvPr/>
          </p:nvSpPr>
          <p:spPr>
            <a:xfrm flipH="1">
              <a:off x="7733289" y="1372390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1" name="TextBox 16"/>
            <p:cNvSpPr txBox="1">
              <a:spLocks/>
            </p:cNvSpPr>
            <p:nvPr/>
          </p:nvSpPr>
          <p:spPr>
            <a:xfrm flipH="1">
              <a:off x="6479712" y="1592796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2" name="TextBox 17"/>
            <p:cNvSpPr txBox="1">
              <a:spLocks/>
            </p:cNvSpPr>
            <p:nvPr/>
          </p:nvSpPr>
          <p:spPr>
            <a:xfrm flipH="1">
              <a:off x="6479712" y="2772593"/>
              <a:ext cx="1440183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3" name="TextBox 18"/>
            <p:cNvSpPr txBox="1">
              <a:spLocks/>
            </p:cNvSpPr>
            <p:nvPr/>
          </p:nvSpPr>
          <p:spPr>
            <a:xfrm flipH="1">
              <a:off x="6479712" y="3963864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4" name="TextBox 19"/>
            <p:cNvSpPr txBox="1">
              <a:spLocks/>
            </p:cNvSpPr>
            <p:nvPr/>
          </p:nvSpPr>
          <p:spPr>
            <a:xfrm flipH="1">
              <a:off x="6479710" y="5143662"/>
              <a:ext cx="1600190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5" name="Freeform: Shape 27"/>
            <p:cNvSpPr>
              <a:spLocks/>
            </p:cNvSpPr>
            <p:nvPr/>
          </p:nvSpPr>
          <p:spPr bwMode="auto">
            <a:xfrm rot="5400000" flipH="1">
              <a:off x="2528593" y="3054971"/>
              <a:ext cx="1755662" cy="1136735"/>
            </a:xfrm>
            <a:custGeom>
              <a:avLst/>
              <a:gdLst>
                <a:gd name="T0" fmla="*/ 260 w 520"/>
                <a:gd name="T1" fmla="*/ 261 h 261"/>
                <a:gd name="T2" fmla="*/ 0 w 520"/>
                <a:gd name="T3" fmla="*/ 0 h 261"/>
                <a:gd name="T4" fmla="*/ 520 w 520"/>
                <a:gd name="T5" fmla="*/ 0 h 261"/>
                <a:gd name="T6" fmla="*/ 260 w 520"/>
                <a:gd name="T7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0" h="261">
                  <a:moveTo>
                    <a:pt x="260" y="261"/>
                  </a:moveTo>
                  <a:lnTo>
                    <a:pt x="0" y="0"/>
                  </a:lnTo>
                  <a:lnTo>
                    <a:pt x="520" y="0"/>
                  </a:lnTo>
                  <a:lnTo>
                    <a:pt x="260" y="2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6" name="Freeform: Shape 21"/>
            <p:cNvSpPr>
              <a:spLocks/>
            </p:cNvSpPr>
            <p:nvPr/>
          </p:nvSpPr>
          <p:spPr bwMode="auto">
            <a:xfrm>
              <a:off x="7919897" y="2729947"/>
              <a:ext cx="542861" cy="566721"/>
            </a:xfrm>
            <a:custGeom>
              <a:avLst/>
              <a:gdLst>
                <a:gd name="T0" fmla="*/ 3 w 77"/>
                <a:gd name="T1" fmla="*/ 30 h 77"/>
                <a:gd name="T2" fmla="*/ 30 w 77"/>
                <a:gd name="T3" fmla="*/ 5 h 77"/>
                <a:gd name="T4" fmla="*/ 7 w 77"/>
                <a:gd name="T5" fmla="*/ 31 h 77"/>
                <a:gd name="T6" fmla="*/ 71 w 77"/>
                <a:gd name="T7" fmla="*/ 31 h 77"/>
                <a:gd name="T8" fmla="*/ 74 w 77"/>
                <a:gd name="T9" fmla="*/ 30 h 77"/>
                <a:gd name="T10" fmla="*/ 47 w 77"/>
                <a:gd name="T11" fmla="*/ 5 h 77"/>
                <a:gd name="T12" fmla="*/ 71 w 77"/>
                <a:gd name="T13" fmla="*/ 31 h 77"/>
                <a:gd name="T14" fmla="*/ 72 w 77"/>
                <a:gd name="T15" fmla="*/ 43 h 77"/>
                <a:gd name="T16" fmla="*/ 61 w 77"/>
                <a:gd name="T17" fmla="*/ 40 h 77"/>
                <a:gd name="T18" fmla="*/ 55 w 77"/>
                <a:gd name="T19" fmla="*/ 61 h 77"/>
                <a:gd name="T20" fmla="*/ 40 w 77"/>
                <a:gd name="T21" fmla="*/ 68 h 77"/>
                <a:gd name="T22" fmla="*/ 39 w 77"/>
                <a:gd name="T23" fmla="*/ 77 h 77"/>
                <a:gd name="T24" fmla="*/ 38 w 77"/>
                <a:gd name="T25" fmla="*/ 68 h 77"/>
                <a:gd name="T26" fmla="*/ 22 w 77"/>
                <a:gd name="T27" fmla="*/ 61 h 77"/>
                <a:gd name="T28" fmla="*/ 16 w 77"/>
                <a:gd name="T29" fmla="*/ 40 h 77"/>
                <a:gd name="T30" fmla="*/ 5 w 77"/>
                <a:gd name="T31" fmla="*/ 43 h 77"/>
                <a:gd name="T32" fmla="*/ 5 w 77"/>
                <a:gd name="T33" fmla="*/ 34 h 77"/>
                <a:gd name="T34" fmla="*/ 16 w 77"/>
                <a:gd name="T35" fmla="*/ 38 h 77"/>
                <a:gd name="T36" fmla="*/ 22 w 77"/>
                <a:gd name="T37" fmla="*/ 16 h 77"/>
                <a:gd name="T38" fmla="*/ 38 w 77"/>
                <a:gd name="T39" fmla="*/ 9 h 77"/>
                <a:gd name="T40" fmla="*/ 39 w 77"/>
                <a:gd name="T41" fmla="*/ 0 h 77"/>
                <a:gd name="T42" fmla="*/ 40 w 77"/>
                <a:gd name="T43" fmla="*/ 9 h 77"/>
                <a:gd name="T44" fmla="*/ 55 w 77"/>
                <a:gd name="T45" fmla="*/ 16 h 77"/>
                <a:gd name="T46" fmla="*/ 61 w 77"/>
                <a:gd name="T47" fmla="*/ 38 h 77"/>
                <a:gd name="T48" fmla="*/ 72 w 77"/>
                <a:gd name="T49" fmla="*/ 34 h 77"/>
                <a:gd name="T50" fmla="*/ 39 w 77"/>
                <a:gd name="T51" fmla="*/ 8 h 77"/>
                <a:gd name="T52" fmla="*/ 39 w 77"/>
                <a:gd name="T53" fmla="*/ 2 h 77"/>
                <a:gd name="T54" fmla="*/ 39 w 77"/>
                <a:gd name="T55" fmla="*/ 8 h 77"/>
                <a:gd name="T56" fmla="*/ 5 w 77"/>
                <a:gd name="T57" fmla="*/ 36 h 77"/>
                <a:gd name="T58" fmla="*/ 5 w 77"/>
                <a:gd name="T59" fmla="*/ 41 h 77"/>
                <a:gd name="T60" fmla="*/ 39 w 77"/>
                <a:gd name="T61" fmla="*/ 70 h 77"/>
                <a:gd name="T62" fmla="*/ 39 w 77"/>
                <a:gd name="T63" fmla="*/ 75 h 77"/>
                <a:gd name="T64" fmla="*/ 39 w 77"/>
                <a:gd name="T65" fmla="*/ 70 h 77"/>
                <a:gd name="T66" fmla="*/ 52 w 77"/>
                <a:gd name="T67" fmla="*/ 47 h 77"/>
                <a:gd name="T68" fmla="*/ 42 w 77"/>
                <a:gd name="T69" fmla="*/ 39 h 77"/>
                <a:gd name="T70" fmla="*/ 46 w 77"/>
                <a:gd name="T71" fmla="*/ 33 h 77"/>
                <a:gd name="T72" fmla="*/ 45 w 77"/>
                <a:gd name="T73" fmla="*/ 30 h 77"/>
                <a:gd name="T74" fmla="*/ 32 w 77"/>
                <a:gd name="T75" fmla="*/ 30 h 77"/>
                <a:gd name="T76" fmla="*/ 31 w 77"/>
                <a:gd name="T77" fmla="*/ 33 h 77"/>
                <a:gd name="T78" fmla="*/ 35 w 77"/>
                <a:gd name="T79" fmla="*/ 39 h 77"/>
                <a:gd name="T80" fmla="*/ 25 w 77"/>
                <a:gd name="T81" fmla="*/ 47 h 77"/>
                <a:gd name="T82" fmla="*/ 55 w 77"/>
                <a:gd name="T83" fmla="*/ 54 h 77"/>
                <a:gd name="T84" fmla="*/ 72 w 77"/>
                <a:gd name="T85" fmla="*/ 36 h 77"/>
                <a:gd name="T86" fmla="*/ 72 w 77"/>
                <a:gd name="T87" fmla="*/ 41 h 77"/>
                <a:gd name="T88" fmla="*/ 71 w 77"/>
                <a:gd name="T89" fmla="*/ 47 h 77"/>
                <a:gd name="T90" fmla="*/ 47 w 77"/>
                <a:gd name="T91" fmla="*/ 73 h 77"/>
                <a:gd name="T92" fmla="*/ 74 w 77"/>
                <a:gd name="T93" fmla="*/ 47 h 77"/>
                <a:gd name="T94" fmla="*/ 71 w 77"/>
                <a:gd name="T95" fmla="*/ 47 h 77"/>
                <a:gd name="T96" fmla="*/ 5 w 77"/>
                <a:gd name="T97" fmla="*/ 47 h 77"/>
                <a:gd name="T98" fmla="*/ 30 w 77"/>
                <a:gd name="T99" fmla="*/ 74 h 77"/>
                <a:gd name="T100" fmla="*/ 30 w 77"/>
                <a:gd name="T10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" h="77">
                  <a:moveTo>
                    <a:pt x="5" y="30"/>
                  </a:moveTo>
                  <a:cubicBezTo>
                    <a:pt x="4" y="30"/>
                    <a:pt x="4" y="30"/>
                    <a:pt x="3" y="30"/>
                  </a:cubicBezTo>
                  <a:cubicBezTo>
                    <a:pt x="7" y="17"/>
                    <a:pt x="17" y="7"/>
                    <a:pt x="30" y="4"/>
                  </a:cubicBezTo>
                  <a:cubicBezTo>
                    <a:pt x="30" y="4"/>
                    <a:pt x="30" y="4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19" y="10"/>
                    <a:pt x="9" y="19"/>
                    <a:pt x="7" y="31"/>
                  </a:cubicBezTo>
                  <a:cubicBezTo>
                    <a:pt x="6" y="30"/>
                    <a:pt x="5" y="30"/>
                    <a:pt x="5" y="30"/>
                  </a:cubicBezTo>
                  <a:close/>
                  <a:moveTo>
                    <a:pt x="71" y="31"/>
                  </a:moveTo>
                  <a:cubicBezTo>
                    <a:pt x="71" y="30"/>
                    <a:pt x="72" y="30"/>
                    <a:pt x="72" y="30"/>
                  </a:cubicBezTo>
                  <a:cubicBezTo>
                    <a:pt x="73" y="30"/>
                    <a:pt x="73" y="30"/>
                    <a:pt x="74" y="30"/>
                  </a:cubicBezTo>
                  <a:cubicBezTo>
                    <a:pt x="70" y="17"/>
                    <a:pt x="60" y="7"/>
                    <a:pt x="47" y="4"/>
                  </a:cubicBezTo>
                  <a:cubicBezTo>
                    <a:pt x="47" y="4"/>
                    <a:pt x="47" y="4"/>
                    <a:pt x="47" y="5"/>
                  </a:cubicBezTo>
                  <a:cubicBezTo>
                    <a:pt x="47" y="5"/>
                    <a:pt x="47" y="6"/>
                    <a:pt x="47" y="7"/>
                  </a:cubicBezTo>
                  <a:cubicBezTo>
                    <a:pt x="58" y="10"/>
                    <a:pt x="68" y="19"/>
                    <a:pt x="71" y="31"/>
                  </a:cubicBezTo>
                  <a:close/>
                  <a:moveTo>
                    <a:pt x="77" y="39"/>
                  </a:moveTo>
                  <a:cubicBezTo>
                    <a:pt x="77" y="41"/>
                    <a:pt x="75" y="43"/>
                    <a:pt x="72" y="43"/>
                  </a:cubicBezTo>
                  <a:cubicBezTo>
                    <a:pt x="70" y="43"/>
                    <a:pt x="68" y="42"/>
                    <a:pt x="68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61" y="58"/>
                    <a:pt x="58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2" y="68"/>
                    <a:pt x="43" y="70"/>
                    <a:pt x="43" y="73"/>
                  </a:cubicBezTo>
                  <a:cubicBezTo>
                    <a:pt x="43" y="75"/>
                    <a:pt x="41" y="77"/>
                    <a:pt x="39" y="77"/>
                  </a:cubicBezTo>
                  <a:cubicBezTo>
                    <a:pt x="36" y="77"/>
                    <a:pt x="34" y="75"/>
                    <a:pt x="34" y="73"/>
                  </a:cubicBezTo>
                  <a:cubicBezTo>
                    <a:pt x="34" y="70"/>
                    <a:pt x="35" y="68"/>
                    <a:pt x="38" y="68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19" y="61"/>
                    <a:pt x="16" y="58"/>
                    <a:pt x="16" y="55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2"/>
                    <a:pt x="7" y="43"/>
                    <a:pt x="5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36"/>
                    <a:pt x="2" y="34"/>
                    <a:pt x="5" y="34"/>
                  </a:cubicBezTo>
                  <a:cubicBezTo>
                    <a:pt x="7" y="34"/>
                    <a:pt x="9" y="36"/>
                    <a:pt x="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9"/>
                    <a:pt x="34" y="7"/>
                    <a:pt x="34" y="5"/>
                  </a:cubicBezTo>
                  <a:cubicBezTo>
                    <a:pt x="34" y="2"/>
                    <a:pt x="36" y="0"/>
                    <a:pt x="39" y="0"/>
                  </a:cubicBezTo>
                  <a:cubicBezTo>
                    <a:pt x="41" y="0"/>
                    <a:pt x="43" y="2"/>
                    <a:pt x="43" y="5"/>
                  </a:cubicBezTo>
                  <a:cubicBezTo>
                    <a:pt x="43" y="7"/>
                    <a:pt x="42" y="9"/>
                    <a:pt x="40" y="9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8" y="16"/>
                    <a:pt x="61" y="19"/>
                    <a:pt x="61" y="22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6"/>
                    <a:pt x="70" y="34"/>
                    <a:pt x="72" y="34"/>
                  </a:cubicBezTo>
                  <a:cubicBezTo>
                    <a:pt x="75" y="34"/>
                    <a:pt x="77" y="36"/>
                    <a:pt x="77" y="39"/>
                  </a:cubicBezTo>
                  <a:close/>
                  <a:moveTo>
                    <a:pt x="39" y="8"/>
                  </a:moveTo>
                  <a:cubicBezTo>
                    <a:pt x="40" y="8"/>
                    <a:pt x="41" y="6"/>
                    <a:pt x="41" y="5"/>
                  </a:cubicBezTo>
                  <a:cubicBezTo>
                    <a:pt x="41" y="3"/>
                    <a:pt x="40" y="2"/>
                    <a:pt x="39" y="2"/>
                  </a:cubicBezTo>
                  <a:cubicBezTo>
                    <a:pt x="37" y="2"/>
                    <a:pt x="36" y="3"/>
                    <a:pt x="36" y="5"/>
                  </a:cubicBezTo>
                  <a:cubicBezTo>
                    <a:pt x="36" y="6"/>
                    <a:pt x="37" y="8"/>
                    <a:pt x="39" y="8"/>
                  </a:cubicBezTo>
                  <a:close/>
                  <a:moveTo>
                    <a:pt x="7" y="39"/>
                  </a:moveTo>
                  <a:cubicBezTo>
                    <a:pt x="7" y="37"/>
                    <a:pt x="6" y="36"/>
                    <a:pt x="5" y="36"/>
                  </a:cubicBezTo>
                  <a:cubicBezTo>
                    <a:pt x="3" y="36"/>
                    <a:pt x="2" y="37"/>
                    <a:pt x="2" y="39"/>
                  </a:cubicBezTo>
                  <a:cubicBezTo>
                    <a:pt x="2" y="40"/>
                    <a:pt x="3" y="41"/>
                    <a:pt x="5" y="41"/>
                  </a:cubicBezTo>
                  <a:cubicBezTo>
                    <a:pt x="6" y="41"/>
                    <a:pt x="7" y="40"/>
                    <a:pt x="7" y="39"/>
                  </a:cubicBezTo>
                  <a:close/>
                  <a:moveTo>
                    <a:pt x="39" y="70"/>
                  </a:moveTo>
                  <a:cubicBezTo>
                    <a:pt x="37" y="70"/>
                    <a:pt x="36" y="71"/>
                    <a:pt x="36" y="73"/>
                  </a:cubicBezTo>
                  <a:cubicBezTo>
                    <a:pt x="36" y="74"/>
                    <a:pt x="37" y="75"/>
                    <a:pt x="39" y="75"/>
                  </a:cubicBezTo>
                  <a:cubicBezTo>
                    <a:pt x="40" y="75"/>
                    <a:pt x="41" y="74"/>
                    <a:pt x="41" y="73"/>
                  </a:cubicBezTo>
                  <a:cubicBezTo>
                    <a:pt x="41" y="71"/>
                    <a:pt x="40" y="70"/>
                    <a:pt x="39" y="70"/>
                  </a:cubicBezTo>
                  <a:close/>
                  <a:moveTo>
                    <a:pt x="55" y="54"/>
                  </a:moveTo>
                  <a:cubicBezTo>
                    <a:pt x="55" y="54"/>
                    <a:pt x="54" y="49"/>
                    <a:pt x="52" y="47"/>
                  </a:cubicBezTo>
                  <a:cubicBezTo>
                    <a:pt x="51" y="45"/>
                    <a:pt x="44" y="44"/>
                    <a:pt x="43" y="43"/>
                  </a:cubicBezTo>
                  <a:cubicBezTo>
                    <a:pt x="42" y="42"/>
                    <a:pt x="42" y="40"/>
                    <a:pt x="42" y="39"/>
                  </a:cubicBezTo>
                  <a:cubicBezTo>
                    <a:pt x="43" y="38"/>
                    <a:pt x="44" y="37"/>
                    <a:pt x="44" y="35"/>
                  </a:cubicBezTo>
                  <a:cubicBezTo>
                    <a:pt x="45" y="35"/>
                    <a:pt x="45" y="34"/>
                    <a:pt x="46" y="33"/>
                  </a:cubicBezTo>
                  <a:cubicBezTo>
                    <a:pt x="46" y="32"/>
                    <a:pt x="45" y="32"/>
                    <a:pt x="45" y="31"/>
                  </a:cubicBezTo>
                  <a:cubicBezTo>
                    <a:pt x="45" y="31"/>
                    <a:pt x="45" y="31"/>
                    <a:pt x="45" y="30"/>
                  </a:cubicBezTo>
                  <a:cubicBezTo>
                    <a:pt x="45" y="26"/>
                    <a:pt x="42" y="23"/>
                    <a:pt x="39" y="23"/>
                  </a:cubicBezTo>
                  <a:cubicBezTo>
                    <a:pt x="35" y="23"/>
                    <a:pt x="32" y="26"/>
                    <a:pt x="3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1" y="32"/>
                    <a:pt x="31" y="33"/>
                  </a:cubicBezTo>
                  <a:cubicBezTo>
                    <a:pt x="32" y="34"/>
                    <a:pt x="32" y="35"/>
                    <a:pt x="33" y="35"/>
                  </a:cubicBezTo>
                  <a:cubicBezTo>
                    <a:pt x="33" y="37"/>
                    <a:pt x="34" y="38"/>
                    <a:pt x="35" y="39"/>
                  </a:cubicBezTo>
                  <a:cubicBezTo>
                    <a:pt x="35" y="40"/>
                    <a:pt x="35" y="42"/>
                    <a:pt x="34" y="43"/>
                  </a:cubicBezTo>
                  <a:cubicBezTo>
                    <a:pt x="34" y="44"/>
                    <a:pt x="26" y="45"/>
                    <a:pt x="25" y="47"/>
                  </a:cubicBezTo>
                  <a:cubicBezTo>
                    <a:pt x="24" y="49"/>
                    <a:pt x="22" y="54"/>
                    <a:pt x="22" y="54"/>
                  </a:cubicBezTo>
                  <a:lnTo>
                    <a:pt x="55" y="54"/>
                  </a:lnTo>
                  <a:close/>
                  <a:moveTo>
                    <a:pt x="75" y="39"/>
                  </a:moveTo>
                  <a:cubicBezTo>
                    <a:pt x="75" y="37"/>
                    <a:pt x="74" y="36"/>
                    <a:pt x="72" y="36"/>
                  </a:cubicBezTo>
                  <a:cubicBezTo>
                    <a:pt x="71" y="36"/>
                    <a:pt x="70" y="37"/>
                    <a:pt x="70" y="39"/>
                  </a:cubicBezTo>
                  <a:cubicBezTo>
                    <a:pt x="70" y="40"/>
                    <a:pt x="71" y="41"/>
                    <a:pt x="72" y="41"/>
                  </a:cubicBezTo>
                  <a:cubicBezTo>
                    <a:pt x="74" y="41"/>
                    <a:pt x="75" y="40"/>
                    <a:pt x="75" y="39"/>
                  </a:cubicBezTo>
                  <a:close/>
                  <a:moveTo>
                    <a:pt x="71" y="47"/>
                  </a:moveTo>
                  <a:cubicBezTo>
                    <a:pt x="68" y="58"/>
                    <a:pt x="58" y="68"/>
                    <a:pt x="47" y="71"/>
                  </a:cubicBezTo>
                  <a:cubicBezTo>
                    <a:pt x="47" y="71"/>
                    <a:pt x="47" y="72"/>
                    <a:pt x="47" y="73"/>
                  </a:cubicBezTo>
                  <a:cubicBezTo>
                    <a:pt x="47" y="73"/>
                    <a:pt x="47" y="73"/>
                    <a:pt x="47" y="74"/>
                  </a:cubicBezTo>
                  <a:cubicBezTo>
                    <a:pt x="60" y="71"/>
                    <a:pt x="70" y="60"/>
                    <a:pt x="74" y="47"/>
                  </a:cubicBezTo>
                  <a:cubicBezTo>
                    <a:pt x="73" y="47"/>
                    <a:pt x="73" y="47"/>
                    <a:pt x="72" y="47"/>
                  </a:cubicBezTo>
                  <a:cubicBezTo>
                    <a:pt x="72" y="47"/>
                    <a:pt x="71" y="47"/>
                    <a:pt x="71" y="47"/>
                  </a:cubicBezTo>
                  <a:close/>
                  <a:moveTo>
                    <a:pt x="7" y="47"/>
                  </a:moveTo>
                  <a:cubicBezTo>
                    <a:pt x="6" y="47"/>
                    <a:pt x="5" y="47"/>
                    <a:pt x="5" y="47"/>
                  </a:cubicBezTo>
                  <a:cubicBezTo>
                    <a:pt x="4" y="47"/>
                    <a:pt x="4" y="47"/>
                    <a:pt x="3" y="47"/>
                  </a:cubicBezTo>
                  <a:cubicBezTo>
                    <a:pt x="7" y="60"/>
                    <a:pt x="17" y="71"/>
                    <a:pt x="30" y="74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2"/>
                    <a:pt x="30" y="71"/>
                    <a:pt x="30" y="71"/>
                  </a:cubicBezTo>
                  <a:cubicBezTo>
                    <a:pt x="19" y="68"/>
                    <a:pt x="9" y="58"/>
                    <a:pt x="7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7" name="Freeform: Shape 22"/>
            <p:cNvSpPr>
              <a:spLocks/>
            </p:cNvSpPr>
            <p:nvPr/>
          </p:nvSpPr>
          <p:spPr bwMode="auto">
            <a:xfrm>
              <a:off x="7950031" y="5180796"/>
              <a:ext cx="498634" cy="49517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23"/>
            <p:cNvGrpSpPr/>
            <p:nvPr/>
          </p:nvGrpSpPr>
          <p:grpSpPr>
            <a:xfrm>
              <a:off x="7957065" y="1628845"/>
              <a:ext cx="471871" cy="362798"/>
              <a:chOff x="2849564" y="3636963"/>
              <a:chExt cx="315912" cy="242888"/>
            </a:xfrm>
            <a:solidFill>
              <a:schemeClr val="accent3"/>
            </a:solidFill>
          </p:grpSpPr>
          <p:sp>
            <p:nvSpPr>
              <p:cNvPr id="40" name="Freeform: Shape 25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41" name="Freeform: Shape 26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9" name="Freeform: Shape 24"/>
            <p:cNvSpPr/>
            <p:nvPr/>
          </p:nvSpPr>
          <p:spPr>
            <a:xfrm>
              <a:off x="7952754" y="3994423"/>
              <a:ext cx="478284" cy="44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CBFF0045-DC5A-418E-9A41-5354EBE08C50}"/>
              </a:ext>
            </a:extLst>
          </p:cNvPr>
          <p:cNvSpPr/>
          <p:nvPr/>
        </p:nvSpPr>
        <p:spPr bwMode="auto">
          <a:xfrm>
            <a:off x="8665590" y="166014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EE340C1E-2114-4AD2-88B4-AC2F427620BD}"/>
              </a:ext>
            </a:extLst>
          </p:cNvPr>
          <p:cNvSpPr txBox="1"/>
          <p:nvPr/>
        </p:nvSpPr>
        <p:spPr bwMode="auto">
          <a:xfrm>
            <a:off x="8678686" y="13320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="" xmlns:a16="http://schemas.microsoft.com/office/drawing/2014/main" id="{80C184B7-69C6-49B1-8F7A-9201BAF30FCB}"/>
              </a:ext>
            </a:extLst>
          </p:cNvPr>
          <p:cNvSpPr/>
          <p:nvPr/>
        </p:nvSpPr>
        <p:spPr bwMode="auto">
          <a:xfrm>
            <a:off x="8678686" y="28302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="" xmlns:a16="http://schemas.microsoft.com/office/drawing/2014/main" id="{4FE154DF-6EFF-49B9-B7F1-100ECEEFF474}"/>
              </a:ext>
            </a:extLst>
          </p:cNvPr>
          <p:cNvSpPr txBox="1"/>
          <p:nvPr/>
        </p:nvSpPr>
        <p:spPr bwMode="auto">
          <a:xfrm>
            <a:off x="8691782" y="250208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="" xmlns:a16="http://schemas.microsoft.com/office/drawing/2014/main" id="{A8323C46-2C7B-490A-9AB9-E84A300D8515}"/>
              </a:ext>
            </a:extLst>
          </p:cNvPr>
          <p:cNvSpPr/>
          <p:nvPr/>
        </p:nvSpPr>
        <p:spPr bwMode="auto">
          <a:xfrm>
            <a:off x="8666403" y="40320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="" xmlns:a16="http://schemas.microsoft.com/office/drawing/2014/main" id="{A3D5D202-87C5-42CA-87BE-4EC469A24ADA}"/>
              </a:ext>
            </a:extLst>
          </p:cNvPr>
          <p:cNvSpPr txBox="1"/>
          <p:nvPr/>
        </p:nvSpPr>
        <p:spPr bwMode="auto">
          <a:xfrm>
            <a:off x="8679499" y="37039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="" xmlns:a16="http://schemas.microsoft.com/office/drawing/2014/main" id="{455E82C8-8892-4BA1-988C-77F4F8C603EB}"/>
              </a:ext>
            </a:extLst>
          </p:cNvPr>
          <p:cNvSpPr/>
          <p:nvPr/>
        </p:nvSpPr>
        <p:spPr bwMode="auto">
          <a:xfrm>
            <a:off x="8652494" y="52298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2" name="iSlíďè">
            <a:extLst>
              <a:ext uri="{FF2B5EF4-FFF2-40B4-BE49-F238E27FC236}">
                <a16:creationId xmlns="" xmlns:a16="http://schemas.microsoft.com/office/drawing/2014/main" id="{32246835-7C8C-4A99-90F9-195139E60AB6}"/>
              </a:ext>
            </a:extLst>
          </p:cNvPr>
          <p:cNvSpPr txBox="1"/>
          <p:nvPr/>
        </p:nvSpPr>
        <p:spPr bwMode="auto">
          <a:xfrm>
            <a:off x="8665590" y="49017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7494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7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8"/>
          <p:cNvSpPr/>
          <p:nvPr/>
        </p:nvSpPr>
        <p:spPr>
          <a:xfrm>
            <a:off x="1332845" y="4447381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251346" y="4184711"/>
            <a:ext cx="1258387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Adobe Photoshop</a:t>
            </a:r>
          </a:p>
        </p:txBody>
      </p:sp>
      <p:sp>
        <p:nvSpPr>
          <p:cNvPr id="12" name="Rounded Rectangle 22"/>
          <p:cNvSpPr/>
          <p:nvPr/>
        </p:nvSpPr>
        <p:spPr>
          <a:xfrm>
            <a:off x="1332844" y="4447381"/>
            <a:ext cx="155412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TextBox 9"/>
          <p:cNvSpPr txBox="1"/>
          <p:nvPr/>
        </p:nvSpPr>
        <p:spPr>
          <a:xfrm>
            <a:off x="2769624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15" name="Rounded Rectangle 24"/>
          <p:cNvSpPr/>
          <p:nvPr/>
        </p:nvSpPr>
        <p:spPr>
          <a:xfrm>
            <a:off x="4015083" y="4447381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3933585" y="4184711"/>
            <a:ext cx="1138190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Consulting Web</a:t>
            </a:r>
          </a:p>
        </p:txBody>
      </p:sp>
      <p:sp>
        <p:nvSpPr>
          <p:cNvPr id="17" name="Rounded Rectangle 26"/>
          <p:cNvSpPr/>
          <p:nvPr/>
        </p:nvSpPr>
        <p:spPr>
          <a:xfrm>
            <a:off x="4015082" y="4447381"/>
            <a:ext cx="1188445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451862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19" name="Rounded Rectangle 28"/>
          <p:cNvSpPr/>
          <p:nvPr/>
        </p:nvSpPr>
        <p:spPr>
          <a:xfrm>
            <a:off x="1332845" y="5060519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251347" y="4797849"/>
            <a:ext cx="836895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Wordpress</a:t>
            </a:r>
          </a:p>
        </p:txBody>
      </p:sp>
      <p:sp>
        <p:nvSpPr>
          <p:cNvPr id="21" name="Rounded Rectangle 30"/>
          <p:cNvSpPr/>
          <p:nvPr/>
        </p:nvSpPr>
        <p:spPr>
          <a:xfrm>
            <a:off x="1332844" y="5060519"/>
            <a:ext cx="1005607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TextBox 17"/>
          <p:cNvSpPr txBox="1"/>
          <p:nvPr/>
        </p:nvSpPr>
        <p:spPr>
          <a:xfrm>
            <a:off x="2769624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Rounded Rectangle 32"/>
          <p:cNvSpPr/>
          <p:nvPr/>
        </p:nvSpPr>
        <p:spPr>
          <a:xfrm>
            <a:off x="4015083" y="5060519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TextBox 19"/>
          <p:cNvSpPr txBox="1"/>
          <p:nvPr/>
        </p:nvSpPr>
        <p:spPr>
          <a:xfrm>
            <a:off x="3933585" y="4797849"/>
            <a:ext cx="10005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Business Plan</a:t>
            </a:r>
          </a:p>
        </p:txBody>
      </p:sp>
      <p:sp>
        <p:nvSpPr>
          <p:cNvPr id="25" name="Rounded Rectangle 34"/>
          <p:cNvSpPr/>
          <p:nvPr/>
        </p:nvSpPr>
        <p:spPr>
          <a:xfrm>
            <a:off x="4015081" y="5060519"/>
            <a:ext cx="82277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TextBox 21"/>
          <p:cNvSpPr txBox="1"/>
          <p:nvPr/>
        </p:nvSpPr>
        <p:spPr>
          <a:xfrm>
            <a:off x="5451862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40%</a:t>
            </a:r>
          </a:p>
        </p:txBody>
      </p:sp>
      <p:grpSp>
        <p:nvGrpSpPr>
          <p:cNvPr id="28" name="Group 56">
            <a:extLst>
              <a:ext uri="{FF2B5EF4-FFF2-40B4-BE49-F238E27FC236}">
                <a16:creationId xmlns="" xmlns:a16="http://schemas.microsoft.com/office/drawing/2014/main" id="{9EE0EA96-906E-4163-9EA1-AF78F2B3D604}"/>
              </a:ext>
            </a:extLst>
          </p:cNvPr>
          <p:cNvGrpSpPr/>
          <p:nvPr/>
        </p:nvGrpSpPr>
        <p:grpSpPr>
          <a:xfrm>
            <a:off x="6761189" y="4600723"/>
            <a:ext cx="670664" cy="670627"/>
            <a:chOff x="6939371" y="5267294"/>
            <a:chExt cx="670664" cy="670664"/>
          </a:xfrm>
        </p:grpSpPr>
        <p:sp>
          <p:nvSpPr>
            <p:cNvPr id="29" name="Rectangle 57">
              <a:extLst>
                <a:ext uri="{FF2B5EF4-FFF2-40B4-BE49-F238E27FC236}">
                  <a16:creationId xmlns="" xmlns:a16="http://schemas.microsoft.com/office/drawing/2014/main" id="{3960353D-AD8B-476C-97DA-F3DCCAD2805E}"/>
                </a:ext>
              </a:extLst>
            </p:cNvPr>
            <p:cNvSpPr/>
            <p:nvPr/>
          </p:nvSpPr>
          <p:spPr>
            <a:xfrm>
              <a:off x="6939371" y="5267294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0" name="AutoShape 82">
              <a:extLst>
                <a:ext uri="{FF2B5EF4-FFF2-40B4-BE49-F238E27FC236}">
                  <a16:creationId xmlns="" xmlns:a16="http://schemas.microsoft.com/office/drawing/2014/main" id="{F4A32AE9-3AE6-4EF0-BE9E-F344F24EEA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99847" y="5427725"/>
              <a:ext cx="349712" cy="34980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Group 59">
            <a:extLst>
              <a:ext uri="{FF2B5EF4-FFF2-40B4-BE49-F238E27FC236}">
                <a16:creationId xmlns="" xmlns:a16="http://schemas.microsoft.com/office/drawing/2014/main" id="{4EF78A7F-C32C-43C0-A297-4835FA97FB05}"/>
              </a:ext>
            </a:extLst>
          </p:cNvPr>
          <p:cNvGrpSpPr/>
          <p:nvPr/>
        </p:nvGrpSpPr>
        <p:grpSpPr>
          <a:xfrm>
            <a:off x="6761189" y="3542557"/>
            <a:ext cx="670664" cy="670627"/>
            <a:chOff x="6939371" y="4209069"/>
            <a:chExt cx="670664" cy="670664"/>
          </a:xfrm>
        </p:grpSpPr>
        <p:sp>
          <p:nvSpPr>
            <p:cNvPr id="32" name="Rectangle 60">
              <a:extLst>
                <a:ext uri="{FF2B5EF4-FFF2-40B4-BE49-F238E27FC236}">
                  <a16:creationId xmlns="" xmlns:a16="http://schemas.microsoft.com/office/drawing/2014/main" id="{A833B549-AA89-404D-BD16-BACB350EC95B}"/>
                </a:ext>
              </a:extLst>
            </p:cNvPr>
            <p:cNvSpPr/>
            <p:nvPr/>
          </p:nvSpPr>
          <p:spPr>
            <a:xfrm>
              <a:off x="6939371" y="4209069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3" name="AutoShape 115">
              <a:extLst>
                <a:ext uri="{FF2B5EF4-FFF2-40B4-BE49-F238E27FC236}">
                  <a16:creationId xmlns="" xmlns:a16="http://schemas.microsoft.com/office/drawing/2014/main" id="{31889033-EE5D-4EB5-9CE3-980AB9A1E8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82679" y="4354524"/>
              <a:ext cx="394678" cy="390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Group 62">
            <a:extLst>
              <a:ext uri="{FF2B5EF4-FFF2-40B4-BE49-F238E27FC236}">
                <a16:creationId xmlns="" xmlns:a16="http://schemas.microsoft.com/office/drawing/2014/main" id="{5CBE0835-6C0A-4ADD-AC96-01284454F6A0}"/>
              </a:ext>
            </a:extLst>
          </p:cNvPr>
          <p:cNvGrpSpPr/>
          <p:nvPr/>
        </p:nvGrpSpPr>
        <p:grpSpPr>
          <a:xfrm>
            <a:off x="6761189" y="2486849"/>
            <a:ext cx="670664" cy="670627"/>
            <a:chOff x="6939371" y="3153303"/>
            <a:chExt cx="670664" cy="670664"/>
          </a:xfrm>
        </p:grpSpPr>
        <p:sp>
          <p:nvSpPr>
            <p:cNvPr id="35" name="Rectangle 63">
              <a:extLst>
                <a:ext uri="{FF2B5EF4-FFF2-40B4-BE49-F238E27FC236}">
                  <a16:creationId xmlns="" xmlns:a16="http://schemas.microsoft.com/office/drawing/2014/main" id="{A8FBC8DF-596E-405B-90BB-70163D1F799E}"/>
                </a:ext>
              </a:extLst>
            </p:cNvPr>
            <p:cNvSpPr/>
            <p:nvPr/>
          </p:nvSpPr>
          <p:spPr>
            <a:xfrm>
              <a:off x="6939371" y="3153303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64">
              <a:extLst>
                <a:ext uri="{FF2B5EF4-FFF2-40B4-BE49-F238E27FC236}">
                  <a16:creationId xmlns="" xmlns:a16="http://schemas.microsoft.com/office/drawing/2014/main" id="{16CC7DE6-F18F-4BBF-B955-AF8F749377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057865" y="3292117"/>
              <a:ext cx="433676" cy="393037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43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Group 65">
            <a:extLst>
              <a:ext uri="{FF2B5EF4-FFF2-40B4-BE49-F238E27FC236}">
                <a16:creationId xmlns="" xmlns:a16="http://schemas.microsoft.com/office/drawing/2014/main" id="{263990AA-395B-4261-A458-A9A46EDF0248}"/>
              </a:ext>
            </a:extLst>
          </p:cNvPr>
          <p:cNvGrpSpPr/>
          <p:nvPr/>
        </p:nvGrpSpPr>
        <p:grpSpPr>
          <a:xfrm>
            <a:off x="6761189" y="1428681"/>
            <a:ext cx="670664" cy="670627"/>
            <a:chOff x="6939371" y="2095078"/>
            <a:chExt cx="670664" cy="670664"/>
          </a:xfrm>
        </p:grpSpPr>
        <p:sp>
          <p:nvSpPr>
            <p:cNvPr id="38" name="Rectangle 66">
              <a:extLst>
                <a:ext uri="{FF2B5EF4-FFF2-40B4-BE49-F238E27FC236}">
                  <a16:creationId xmlns="" xmlns:a16="http://schemas.microsoft.com/office/drawing/2014/main" id="{00E507EF-4C0B-4BAF-AD51-102E0A619615}"/>
                </a:ext>
              </a:extLst>
            </p:cNvPr>
            <p:cNvSpPr/>
            <p:nvPr/>
          </p:nvSpPr>
          <p:spPr>
            <a:xfrm>
              <a:off x="6939371" y="2095078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grpSp>
          <p:nvGrpSpPr>
            <p:cNvPr id="39" name="Group 4700">
              <a:extLst>
                <a:ext uri="{FF2B5EF4-FFF2-40B4-BE49-F238E27FC236}">
                  <a16:creationId xmlns="" xmlns:a16="http://schemas.microsoft.com/office/drawing/2014/main" id="{F1CC7E0F-64BE-4FF4-B13F-368D77326F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082887" y="2220617"/>
              <a:ext cx="422829" cy="422939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40" name="Freeform 408">
                <a:extLst>
                  <a:ext uri="{FF2B5EF4-FFF2-40B4-BE49-F238E27FC236}">
                    <a16:creationId xmlns="" xmlns:a16="http://schemas.microsoft.com/office/drawing/2014/main" id="{EFDCFAC6-7B34-45E8-B042-66C7DEE54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Freeform 409">
                <a:extLst>
                  <a:ext uri="{FF2B5EF4-FFF2-40B4-BE49-F238E27FC236}">
                    <a16:creationId xmlns="" xmlns:a16="http://schemas.microsoft.com/office/drawing/2014/main" id="{C6887875-0551-4CBA-8723-B737F0E35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410">
                <a:extLst>
                  <a:ext uri="{FF2B5EF4-FFF2-40B4-BE49-F238E27FC236}">
                    <a16:creationId xmlns="" xmlns:a16="http://schemas.microsoft.com/office/drawing/2014/main" id="{901CB24F-98B1-4C8B-A3F1-2C4FA2B6B4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Freeform 411">
                <a:extLst>
                  <a:ext uri="{FF2B5EF4-FFF2-40B4-BE49-F238E27FC236}">
                    <a16:creationId xmlns="" xmlns:a16="http://schemas.microsoft.com/office/drawing/2014/main" id="{6CDC4357-AAED-4FF3-A5D8-35AEED2BC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išľíďè">
            <a:extLst>
              <a:ext uri="{FF2B5EF4-FFF2-40B4-BE49-F238E27FC236}">
                <a16:creationId xmlns="" xmlns:a16="http://schemas.microsoft.com/office/drawing/2014/main" id="{B20FA374-F554-4693-B734-7AFEC12D7098}"/>
              </a:ext>
            </a:extLst>
          </p:cNvPr>
          <p:cNvSpPr/>
          <p:nvPr/>
        </p:nvSpPr>
        <p:spPr bwMode="auto">
          <a:xfrm>
            <a:off x="7684845" y="16387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3" name="iSlíďè">
            <a:extLst>
              <a:ext uri="{FF2B5EF4-FFF2-40B4-BE49-F238E27FC236}">
                <a16:creationId xmlns="" xmlns:a16="http://schemas.microsoft.com/office/drawing/2014/main" id="{A7A66833-BDBD-4617-B7FB-42E685B673CD}"/>
              </a:ext>
            </a:extLst>
          </p:cNvPr>
          <p:cNvSpPr txBox="1"/>
          <p:nvPr/>
        </p:nvSpPr>
        <p:spPr bwMode="auto">
          <a:xfrm>
            <a:off x="7684845" y="13114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4" name="išľíďè">
            <a:extLst>
              <a:ext uri="{FF2B5EF4-FFF2-40B4-BE49-F238E27FC236}">
                <a16:creationId xmlns="" xmlns:a16="http://schemas.microsoft.com/office/drawing/2014/main" id="{90979922-B457-4509-9188-A1F02237EF03}"/>
              </a:ext>
            </a:extLst>
          </p:cNvPr>
          <p:cNvSpPr/>
          <p:nvPr/>
        </p:nvSpPr>
        <p:spPr bwMode="auto">
          <a:xfrm>
            <a:off x="7665795" y="2667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5" name="iSlíďè">
            <a:extLst>
              <a:ext uri="{FF2B5EF4-FFF2-40B4-BE49-F238E27FC236}">
                <a16:creationId xmlns="" xmlns:a16="http://schemas.microsoft.com/office/drawing/2014/main" id="{29CB2774-A013-4542-B7EB-363332C098CB}"/>
              </a:ext>
            </a:extLst>
          </p:cNvPr>
          <p:cNvSpPr txBox="1"/>
          <p:nvPr/>
        </p:nvSpPr>
        <p:spPr bwMode="auto">
          <a:xfrm>
            <a:off x="7665795" y="2340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6" name="išľíďè">
            <a:extLst>
              <a:ext uri="{FF2B5EF4-FFF2-40B4-BE49-F238E27FC236}">
                <a16:creationId xmlns="" xmlns:a16="http://schemas.microsoft.com/office/drawing/2014/main" id="{8E8DD1D8-81C0-439D-A63E-F8BA67B62A52}"/>
              </a:ext>
            </a:extLst>
          </p:cNvPr>
          <p:cNvSpPr/>
          <p:nvPr/>
        </p:nvSpPr>
        <p:spPr bwMode="auto">
          <a:xfrm>
            <a:off x="7675320" y="3810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7" name="iSlíďè">
            <a:extLst>
              <a:ext uri="{FF2B5EF4-FFF2-40B4-BE49-F238E27FC236}">
                <a16:creationId xmlns="" xmlns:a16="http://schemas.microsoft.com/office/drawing/2014/main" id="{D825D33C-843F-4D73-B622-FC150D1BFDC7}"/>
              </a:ext>
            </a:extLst>
          </p:cNvPr>
          <p:cNvSpPr txBox="1"/>
          <p:nvPr/>
        </p:nvSpPr>
        <p:spPr bwMode="auto">
          <a:xfrm>
            <a:off x="7675320" y="3483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8" name="išľíďè">
            <a:extLst>
              <a:ext uri="{FF2B5EF4-FFF2-40B4-BE49-F238E27FC236}">
                <a16:creationId xmlns="" xmlns:a16="http://schemas.microsoft.com/office/drawing/2014/main" id="{68098050-AEB5-4C11-8458-DB4AEF0DAC1F}"/>
              </a:ext>
            </a:extLst>
          </p:cNvPr>
          <p:cNvSpPr/>
          <p:nvPr/>
        </p:nvSpPr>
        <p:spPr bwMode="auto">
          <a:xfrm>
            <a:off x="7656270" y="48391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9" name="iSlíďè">
            <a:extLst>
              <a:ext uri="{FF2B5EF4-FFF2-40B4-BE49-F238E27FC236}">
                <a16:creationId xmlns="" xmlns:a16="http://schemas.microsoft.com/office/drawing/2014/main" id="{73455521-A26D-4FD1-8BEE-1F72FDC950B5}"/>
              </a:ext>
            </a:extLst>
          </p:cNvPr>
          <p:cNvSpPr txBox="1"/>
          <p:nvPr/>
        </p:nvSpPr>
        <p:spPr bwMode="auto">
          <a:xfrm>
            <a:off x="7656270" y="45118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891043A5-00DA-47F7-85EB-B6125AC575FE}"/>
              </a:ext>
            </a:extLst>
          </p:cNvPr>
          <p:cNvSpPr/>
          <p:nvPr/>
        </p:nvSpPr>
        <p:spPr>
          <a:xfrm>
            <a:off x="1330036" y="1403926"/>
            <a:ext cx="4544291" cy="274319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3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6" fill="hold">
                          <p:stCondLst>
                            <p:cond delay="indefinite"/>
                          </p:stCondLst>
                          <p:childTnLst>
                            <p:par>
                              <p:cTn id="1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1" fill="hold">
                          <p:stCondLst>
                            <p:cond delay="indefinite"/>
                          </p:stCondLst>
                          <p:childTnLst>
                            <p:par>
                              <p:cTn id="1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6" fill="hold">
                          <p:stCondLst>
                            <p:cond delay="indefinite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1" fill="hold">
                          <p:stCondLst>
                            <p:cond delay="indefinite"/>
                          </p:stCondLst>
                          <p:childTnLst>
                            <p:par>
                              <p:cTn id="1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6" fill="hold">
                          <p:stCondLst>
                            <p:cond delay="indefinite"/>
                          </p:stCondLst>
                          <p:childTnLst>
                            <p:par>
                              <p:cTn id="1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1" fill="hold">
                          <p:stCondLst>
                            <p:cond delay="indefinite"/>
                          </p:stCondLst>
                          <p:childTnLst>
                            <p:par>
                              <p:cTn id="1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6" fill="hold">
                          <p:stCondLst>
                            <p:cond delay="indefinite"/>
                          </p:stCondLst>
                          <p:childTnLst>
                            <p:par>
                              <p:cTn id="1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1" fill="hold">
                          <p:stCondLst>
                            <p:cond delay="indefinite"/>
                          </p:stCondLst>
                          <p:childTnLst>
                            <p:par>
                              <p:cTn id="1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2" fill="hold">
                          <p:stCondLst>
                            <p:cond delay="indefinite"/>
                          </p:stCondLst>
                          <p:childTnLst>
                            <p:par>
                              <p:cTn id="1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7" fill="hold">
                          <p:stCondLst>
                            <p:cond delay="indefinite"/>
                          </p:stCondLst>
                          <p:childTnLst>
                            <p:par>
                              <p:cTn id="1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2" fill="hold">
                          <p:stCondLst>
                            <p:cond delay="indefinite"/>
                          </p:stCondLst>
                          <p:childTnLst>
                            <p:par>
                              <p:cTn id="1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7" fill="hold">
                          <p:stCondLst>
                            <p:cond delay="indefinite"/>
                          </p:stCondLst>
                          <p:childTnLst>
                            <p:par>
                              <p:cTn id="1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2" fill="hold">
                          <p:stCondLst>
                            <p:cond delay="indefinite"/>
                          </p:stCondLst>
                          <p:childTnLst>
                            <p:par>
                              <p:cTn id="1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7" fill="hold">
                          <p:stCondLst>
                            <p:cond delay="indefinite"/>
                          </p:stCondLst>
                          <p:childTnLst>
                            <p:par>
                              <p:cTn id="1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2" fill="hold">
                          <p:stCondLst>
                            <p:cond delay="indefinite"/>
                          </p:stCondLst>
                          <p:childTnLst>
                            <p:par>
                              <p:cTn id="15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7" fill="hold">
                          <p:stCondLst>
                            <p:cond delay="indefinite"/>
                          </p:stCondLst>
                          <p:childTnLst>
                            <p:par>
                              <p:cTn id="1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27" grpId="0" animBg="1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3370889" y="2241347"/>
            <a:ext cx="863619" cy="3502696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2877280" y="4595869"/>
            <a:ext cx="1988424" cy="1504900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901730" y="3374963"/>
            <a:ext cx="2469162" cy="628865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391560" y="2561427"/>
            <a:ext cx="3220561" cy="602321"/>
            <a:chOff x="2654466" y="3207973"/>
            <a:chExt cx="3220561" cy="602321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2295939" y="1696455"/>
            <a:ext cx="3039239" cy="592716"/>
            <a:chOff x="4558847" y="2343000"/>
            <a:chExt cx="3039238" cy="592716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3981672" y="2546432"/>
            <a:ext cx="3220561" cy="586464"/>
            <a:chOff x="6259818" y="3192977"/>
            <a:chExt cx="3220561" cy="586464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236746" y="3388463"/>
            <a:ext cx="2469161" cy="615362"/>
            <a:chOff x="6499653" y="4035013"/>
            <a:chExt cx="2469161" cy="615362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2379910" y="1048103"/>
            <a:ext cx="2955268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$liḋe-Oval 3">
            <a:extLst>
              <a:ext uri="{FF2B5EF4-FFF2-40B4-BE49-F238E27FC236}">
                <a16:creationId xmlns="" xmlns:a16="http://schemas.microsoft.com/office/drawing/2014/main" id="{4716D07D-C494-4752-9287-C46A06B8B84D}"/>
              </a:ext>
            </a:extLst>
          </p:cNvPr>
          <p:cNvSpPr/>
          <p:nvPr/>
        </p:nvSpPr>
        <p:spPr>
          <a:xfrm>
            <a:off x="7736463" y="3509724"/>
            <a:ext cx="569167" cy="569167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7" name="i$liḋe-Oval 6">
            <a:extLst>
              <a:ext uri="{FF2B5EF4-FFF2-40B4-BE49-F238E27FC236}">
                <a16:creationId xmlns="" xmlns:a16="http://schemas.microsoft.com/office/drawing/2014/main" id="{6B34697F-B1F6-4CE7-AF12-87F7B2CE029B}"/>
              </a:ext>
            </a:extLst>
          </p:cNvPr>
          <p:cNvSpPr/>
          <p:nvPr/>
        </p:nvSpPr>
        <p:spPr>
          <a:xfrm>
            <a:off x="7736463" y="4551775"/>
            <a:ext cx="569167" cy="569167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8" name="i$liḋe-Oval 9">
            <a:extLst>
              <a:ext uri="{FF2B5EF4-FFF2-40B4-BE49-F238E27FC236}">
                <a16:creationId xmlns="" xmlns:a16="http://schemas.microsoft.com/office/drawing/2014/main" id="{2FAFDDB1-7E15-4F89-A42A-998E54FD1C80}"/>
              </a:ext>
            </a:extLst>
          </p:cNvPr>
          <p:cNvSpPr/>
          <p:nvPr/>
        </p:nvSpPr>
        <p:spPr>
          <a:xfrm>
            <a:off x="7736463" y="1417688"/>
            <a:ext cx="569167" cy="569167"/>
          </a:xfrm>
          <a:prstGeom prst="ellipse">
            <a:avLst/>
          </a:prstGeom>
          <a:solidFill>
            <a:schemeClr val="accent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9" name="i$liḋe-Oval 12">
            <a:extLst>
              <a:ext uri="{FF2B5EF4-FFF2-40B4-BE49-F238E27FC236}">
                <a16:creationId xmlns="" xmlns:a16="http://schemas.microsoft.com/office/drawing/2014/main" id="{D072C671-981B-486D-B009-D136D019C356}"/>
              </a:ext>
            </a:extLst>
          </p:cNvPr>
          <p:cNvSpPr/>
          <p:nvPr/>
        </p:nvSpPr>
        <p:spPr>
          <a:xfrm>
            <a:off x="7736463" y="2459739"/>
            <a:ext cx="569167" cy="5691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0" name="i$liḋe-Freeform 15">
            <a:extLst>
              <a:ext uri="{FF2B5EF4-FFF2-40B4-BE49-F238E27FC236}">
                <a16:creationId xmlns="" xmlns:a16="http://schemas.microsoft.com/office/drawing/2014/main" id="{6872A4F5-F951-45AC-A984-E5F7CC36E7F9}"/>
              </a:ext>
            </a:extLst>
          </p:cNvPr>
          <p:cNvSpPr>
            <a:spLocks/>
          </p:cNvSpPr>
          <p:nvPr/>
        </p:nvSpPr>
        <p:spPr bwMode="auto">
          <a:xfrm>
            <a:off x="7900505" y="1603550"/>
            <a:ext cx="241083" cy="245985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43" y="0"/>
              </a:cxn>
              <a:cxn ang="0">
                <a:pos x="0" y="33"/>
              </a:cxn>
              <a:cxn ang="0">
                <a:pos x="0" y="126"/>
              </a:cxn>
              <a:cxn ang="0">
                <a:pos x="43" y="165"/>
              </a:cxn>
              <a:cxn ang="0">
                <a:pos x="103" y="165"/>
              </a:cxn>
              <a:cxn ang="0">
                <a:pos x="165" y="196"/>
              </a:cxn>
              <a:cxn ang="0">
                <a:pos x="165" y="157"/>
              </a:cxn>
              <a:cxn ang="0">
                <a:pos x="192" y="126"/>
              </a:cxn>
              <a:cxn ang="0">
                <a:pos x="192" y="33"/>
              </a:cxn>
              <a:cxn ang="0">
                <a:pos x="155" y="0"/>
              </a:cxn>
              <a:cxn ang="0">
                <a:pos x="140" y="121"/>
              </a:cxn>
              <a:cxn ang="0">
                <a:pos x="129" y="132"/>
              </a:cxn>
              <a:cxn ang="0">
                <a:pos x="49" y="132"/>
              </a:cxn>
              <a:cxn ang="0">
                <a:pos x="38" y="121"/>
              </a:cxn>
              <a:cxn ang="0">
                <a:pos x="38" y="120"/>
              </a:cxn>
              <a:cxn ang="0">
                <a:pos x="49" y="110"/>
              </a:cxn>
              <a:cxn ang="0">
                <a:pos x="129" y="110"/>
              </a:cxn>
              <a:cxn ang="0">
                <a:pos x="140" y="120"/>
              </a:cxn>
              <a:cxn ang="0">
                <a:pos x="140" y="121"/>
              </a:cxn>
              <a:cxn ang="0">
                <a:pos x="168" y="88"/>
              </a:cxn>
              <a:cxn ang="0">
                <a:pos x="157" y="99"/>
              </a:cxn>
              <a:cxn ang="0">
                <a:pos x="49" y="99"/>
              </a:cxn>
              <a:cxn ang="0">
                <a:pos x="38" y="88"/>
              </a:cxn>
              <a:cxn ang="0">
                <a:pos x="38" y="87"/>
              </a:cxn>
              <a:cxn ang="0">
                <a:pos x="49" y="77"/>
              </a:cxn>
              <a:cxn ang="0">
                <a:pos x="157" y="77"/>
              </a:cxn>
              <a:cxn ang="0">
                <a:pos x="168" y="87"/>
              </a:cxn>
              <a:cxn ang="0">
                <a:pos x="168" y="88"/>
              </a:cxn>
              <a:cxn ang="0">
                <a:pos x="168" y="44"/>
              </a:cxn>
              <a:cxn ang="0">
                <a:pos x="157" y="55"/>
              </a:cxn>
              <a:cxn ang="0">
                <a:pos x="49" y="55"/>
              </a:cxn>
              <a:cxn ang="0">
                <a:pos x="38" y="44"/>
              </a:cxn>
              <a:cxn ang="0">
                <a:pos x="38" y="43"/>
              </a:cxn>
              <a:cxn ang="0">
                <a:pos x="49" y="33"/>
              </a:cxn>
              <a:cxn ang="0">
                <a:pos x="157" y="33"/>
              </a:cxn>
              <a:cxn ang="0">
                <a:pos x="168" y="43"/>
              </a:cxn>
              <a:cxn ang="0">
                <a:pos x="168" y="44"/>
              </a:cxn>
            </a:cxnLst>
            <a:rect l="0" t="0" r="r" b="b"/>
            <a:pathLst>
              <a:path w="192" h="196">
                <a:moveTo>
                  <a:pt x="155" y="0"/>
                </a:moveTo>
                <a:cubicBezTo>
                  <a:pt x="43" y="0"/>
                  <a:pt x="43" y="0"/>
                  <a:pt x="43" y="0"/>
                </a:cubicBezTo>
                <a:cubicBezTo>
                  <a:pt x="22" y="0"/>
                  <a:pt x="0" y="16"/>
                  <a:pt x="0" y="33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43"/>
                  <a:pt x="22" y="165"/>
                  <a:pt x="43" y="165"/>
                </a:cubicBezTo>
                <a:cubicBezTo>
                  <a:pt x="103" y="165"/>
                  <a:pt x="103" y="165"/>
                  <a:pt x="103" y="165"/>
                </a:cubicBezTo>
                <a:cubicBezTo>
                  <a:pt x="165" y="196"/>
                  <a:pt x="165" y="196"/>
                  <a:pt x="165" y="196"/>
                </a:cubicBezTo>
                <a:cubicBezTo>
                  <a:pt x="165" y="157"/>
                  <a:pt x="165" y="157"/>
                  <a:pt x="165" y="157"/>
                </a:cubicBezTo>
                <a:cubicBezTo>
                  <a:pt x="179" y="155"/>
                  <a:pt x="192" y="142"/>
                  <a:pt x="192" y="126"/>
                </a:cubicBezTo>
                <a:cubicBezTo>
                  <a:pt x="192" y="33"/>
                  <a:pt x="192" y="33"/>
                  <a:pt x="192" y="33"/>
                </a:cubicBezTo>
                <a:cubicBezTo>
                  <a:pt x="192" y="16"/>
                  <a:pt x="175" y="0"/>
                  <a:pt x="155" y="0"/>
                </a:cubicBezTo>
                <a:close/>
                <a:moveTo>
                  <a:pt x="140" y="121"/>
                </a:moveTo>
                <a:cubicBezTo>
                  <a:pt x="140" y="127"/>
                  <a:pt x="135" y="132"/>
                  <a:pt x="129" y="132"/>
                </a:cubicBezTo>
                <a:cubicBezTo>
                  <a:pt x="49" y="132"/>
                  <a:pt x="49" y="132"/>
                  <a:pt x="49" y="132"/>
                </a:cubicBezTo>
                <a:cubicBezTo>
                  <a:pt x="43" y="132"/>
                  <a:pt x="38" y="127"/>
                  <a:pt x="38" y="121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8" y="115"/>
                  <a:pt x="43" y="110"/>
                  <a:pt x="49" y="110"/>
                </a:cubicBezTo>
                <a:cubicBezTo>
                  <a:pt x="129" y="110"/>
                  <a:pt x="129" y="110"/>
                  <a:pt x="129" y="110"/>
                </a:cubicBezTo>
                <a:cubicBezTo>
                  <a:pt x="135" y="110"/>
                  <a:pt x="140" y="115"/>
                  <a:pt x="140" y="120"/>
                </a:cubicBezTo>
                <a:lnTo>
                  <a:pt x="140" y="121"/>
                </a:lnTo>
                <a:close/>
                <a:moveTo>
                  <a:pt x="168" y="88"/>
                </a:moveTo>
                <a:cubicBezTo>
                  <a:pt x="168" y="94"/>
                  <a:pt x="163" y="99"/>
                  <a:pt x="157" y="99"/>
                </a:cubicBezTo>
                <a:cubicBezTo>
                  <a:pt x="49" y="99"/>
                  <a:pt x="49" y="99"/>
                  <a:pt x="49" y="99"/>
                </a:cubicBezTo>
                <a:cubicBezTo>
                  <a:pt x="43" y="99"/>
                  <a:pt x="38" y="94"/>
                  <a:pt x="38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82"/>
                  <a:pt x="43" y="77"/>
                  <a:pt x="49" y="77"/>
                </a:cubicBezTo>
                <a:cubicBezTo>
                  <a:pt x="157" y="77"/>
                  <a:pt x="157" y="77"/>
                  <a:pt x="157" y="77"/>
                </a:cubicBezTo>
                <a:cubicBezTo>
                  <a:pt x="163" y="77"/>
                  <a:pt x="168" y="82"/>
                  <a:pt x="168" y="87"/>
                </a:cubicBezTo>
                <a:lnTo>
                  <a:pt x="168" y="88"/>
                </a:lnTo>
                <a:close/>
                <a:moveTo>
                  <a:pt x="168" y="44"/>
                </a:moveTo>
                <a:cubicBezTo>
                  <a:pt x="168" y="50"/>
                  <a:pt x="163" y="55"/>
                  <a:pt x="157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3" y="55"/>
                  <a:pt x="38" y="50"/>
                  <a:pt x="38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43" y="33"/>
                  <a:pt x="49" y="33"/>
                </a:cubicBezTo>
                <a:cubicBezTo>
                  <a:pt x="157" y="33"/>
                  <a:pt x="157" y="33"/>
                  <a:pt x="157" y="33"/>
                </a:cubicBezTo>
                <a:cubicBezTo>
                  <a:pt x="163" y="33"/>
                  <a:pt x="168" y="38"/>
                  <a:pt x="168" y="43"/>
                </a:cubicBezTo>
                <a:lnTo>
                  <a:pt x="168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1" name="i$liḋe-Freeform 16">
            <a:extLst>
              <a:ext uri="{FF2B5EF4-FFF2-40B4-BE49-F238E27FC236}">
                <a16:creationId xmlns="" xmlns:a16="http://schemas.microsoft.com/office/drawing/2014/main" id="{D2BAFF7A-3C81-4AE1-AD2A-F1EFB1338538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2608004"/>
            <a:ext cx="250032" cy="249239"/>
          </a:xfrm>
          <a:custGeom>
            <a:avLst/>
            <a:gdLst/>
            <a:ahLst/>
            <a:cxnLst>
              <a:cxn ang="0">
                <a:pos x="198" y="170"/>
              </a:cxn>
              <a:cxn ang="0">
                <a:pos x="163" y="135"/>
              </a:cxn>
              <a:cxn ang="0">
                <a:pos x="149" y="130"/>
              </a:cxn>
              <a:cxn ang="0">
                <a:pos x="128" y="109"/>
              </a:cxn>
              <a:cxn ang="0">
                <a:pos x="120" y="26"/>
              </a:cxn>
              <a:cxn ang="0">
                <a:pos x="26" y="26"/>
              </a:cxn>
              <a:cxn ang="0">
                <a:pos x="26" y="120"/>
              </a:cxn>
              <a:cxn ang="0">
                <a:pos x="111" y="128"/>
              </a:cxn>
              <a:cxn ang="0">
                <a:pos x="131" y="148"/>
              </a:cxn>
              <a:cxn ang="0">
                <a:pos x="136" y="162"/>
              </a:cxn>
              <a:cxn ang="0">
                <a:pos x="171" y="197"/>
              </a:cxn>
              <a:cxn ang="0">
                <a:pos x="198" y="197"/>
              </a:cxn>
              <a:cxn ang="0">
                <a:pos x="198" y="170"/>
              </a:cxn>
              <a:cxn ang="0">
                <a:pos x="45" y="101"/>
              </a:cxn>
              <a:cxn ang="0">
                <a:pos x="45" y="45"/>
              </a:cxn>
              <a:cxn ang="0">
                <a:pos x="101" y="45"/>
              </a:cxn>
              <a:cxn ang="0">
                <a:pos x="101" y="101"/>
              </a:cxn>
              <a:cxn ang="0">
                <a:pos x="45" y="101"/>
              </a:cxn>
            </a:cxnLst>
            <a:rect l="0" t="0" r="r" b="b"/>
            <a:pathLst>
              <a:path w="205" h="204">
                <a:moveTo>
                  <a:pt x="198" y="170"/>
                </a:moveTo>
                <a:cubicBezTo>
                  <a:pt x="163" y="135"/>
                  <a:pt x="163" y="135"/>
                  <a:pt x="163" y="135"/>
                </a:cubicBezTo>
                <a:cubicBezTo>
                  <a:pt x="159" y="131"/>
                  <a:pt x="154" y="129"/>
                  <a:pt x="149" y="130"/>
                </a:cubicBezTo>
                <a:cubicBezTo>
                  <a:pt x="128" y="109"/>
                  <a:pt x="128" y="109"/>
                  <a:pt x="128" y="109"/>
                </a:cubicBezTo>
                <a:cubicBezTo>
                  <a:pt x="145" y="83"/>
                  <a:pt x="142" y="49"/>
                  <a:pt x="120" y="26"/>
                </a:cubicBezTo>
                <a:cubicBezTo>
                  <a:pt x="94" y="0"/>
                  <a:pt x="52" y="0"/>
                  <a:pt x="26" y="26"/>
                </a:cubicBezTo>
                <a:cubicBezTo>
                  <a:pt x="0" y="52"/>
                  <a:pt x="0" y="94"/>
                  <a:pt x="26" y="120"/>
                </a:cubicBezTo>
                <a:cubicBezTo>
                  <a:pt x="49" y="143"/>
                  <a:pt x="85" y="146"/>
                  <a:pt x="111" y="128"/>
                </a:cubicBezTo>
                <a:cubicBezTo>
                  <a:pt x="131" y="148"/>
                  <a:pt x="131" y="148"/>
                  <a:pt x="131" y="148"/>
                </a:cubicBezTo>
                <a:cubicBezTo>
                  <a:pt x="131" y="153"/>
                  <a:pt x="132" y="158"/>
                  <a:pt x="136" y="162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8" y="204"/>
                  <a:pt x="191" y="204"/>
                  <a:pt x="198" y="197"/>
                </a:cubicBezTo>
                <a:cubicBezTo>
                  <a:pt x="205" y="189"/>
                  <a:pt x="205" y="177"/>
                  <a:pt x="198" y="170"/>
                </a:cubicBezTo>
                <a:close/>
                <a:moveTo>
                  <a:pt x="45" y="101"/>
                </a:moveTo>
                <a:cubicBezTo>
                  <a:pt x="29" y="86"/>
                  <a:pt x="29" y="60"/>
                  <a:pt x="45" y="45"/>
                </a:cubicBezTo>
                <a:cubicBezTo>
                  <a:pt x="60" y="30"/>
                  <a:pt x="85" y="30"/>
                  <a:pt x="101" y="45"/>
                </a:cubicBezTo>
                <a:cubicBezTo>
                  <a:pt x="116" y="60"/>
                  <a:pt x="116" y="86"/>
                  <a:pt x="101" y="101"/>
                </a:cubicBezTo>
                <a:cubicBezTo>
                  <a:pt x="85" y="116"/>
                  <a:pt x="60" y="116"/>
                  <a:pt x="45" y="10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4" name="i$liḋe-Freeform 17">
            <a:extLst>
              <a:ext uri="{FF2B5EF4-FFF2-40B4-BE49-F238E27FC236}">
                <a16:creationId xmlns="" xmlns:a16="http://schemas.microsoft.com/office/drawing/2014/main" id="{F0FAF631-E918-44F3-9812-285909677046}"/>
              </a:ext>
            </a:extLst>
          </p:cNvPr>
          <p:cNvSpPr>
            <a:spLocks noChangeAspect="1"/>
          </p:cNvSpPr>
          <p:nvPr/>
        </p:nvSpPr>
        <p:spPr bwMode="auto">
          <a:xfrm>
            <a:off x="7838690" y="3660950"/>
            <a:ext cx="400051" cy="239713"/>
          </a:xfrm>
          <a:custGeom>
            <a:avLst/>
            <a:gdLst/>
            <a:ahLst/>
            <a:cxnLst>
              <a:cxn ang="0">
                <a:pos x="257" y="55"/>
              </a:cxn>
              <a:cxn ang="0">
                <a:pos x="253" y="55"/>
              </a:cxn>
              <a:cxn ang="0">
                <a:pos x="164" y="0"/>
              </a:cxn>
              <a:cxn ang="0">
                <a:pos x="75" y="55"/>
              </a:cxn>
              <a:cxn ang="0">
                <a:pos x="71" y="54"/>
              </a:cxn>
              <a:cxn ang="0">
                <a:pos x="0" y="125"/>
              </a:cxn>
              <a:cxn ang="0">
                <a:pos x="71" y="196"/>
              </a:cxn>
              <a:cxn ang="0">
                <a:pos x="139" y="196"/>
              </a:cxn>
              <a:cxn ang="0">
                <a:pos x="139" y="165"/>
              </a:cxn>
              <a:cxn ang="0">
                <a:pos x="82" y="165"/>
              </a:cxn>
              <a:cxn ang="0">
                <a:pos x="165" y="91"/>
              </a:cxn>
              <a:cxn ang="0">
                <a:pos x="248" y="165"/>
              </a:cxn>
              <a:cxn ang="0">
                <a:pos x="184" y="165"/>
              </a:cxn>
              <a:cxn ang="0">
                <a:pos x="184" y="196"/>
              </a:cxn>
              <a:cxn ang="0">
                <a:pos x="257" y="196"/>
              </a:cxn>
              <a:cxn ang="0">
                <a:pos x="328" y="125"/>
              </a:cxn>
              <a:cxn ang="0">
                <a:pos x="257" y="55"/>
              </a:cxn>
            </a:cxnLst>
            <a:rect l="0" t="0" r="r" b="b"/>
            <a:pathLst>
              <a:path w="328" h="196">
                <a:moveTo>
                  <a:pt x="257" y="55"/>
                </a:moveTo>
                <a:cubicBezTo>
                  <a:pt x="256" y="55"/>
                  <a:pt x="255" y="55"/>
                  <a:pt x="253" y="55"/>
                </a:cubicBezTo>
                <a:cubicBezTo>
                  <a:pt x="237" y="22"/>
                  <a:pt x="203" y="0"/>
                  <a:pt x="164" y="0"/>
                </a:cubicBezTo>
                <a:cubicBezTo>
                  <a:pt x="125" y="0"/>
                  <a:pt x="92" y="22"/>
                  <a:pt x="75" y="55"/>
                </a:cubicBezTo>
                <a:cubicBezTo>
                  <a:pt x="74" y="55"/>
                  <a:pt x="72" y="54"/>
                  <a:pt x="71" y="54"/>
                </a:cubicBezTo>
                <a:cubicBezTo>
                  <a:pt x="32" y="54"/>
                  <a:pt x="0" y="86"/>
                  <a:pt x="0" y="125"/>
                </a:cubicBezTo>
                <a:cubicBezTo>
                  <a:pt x="0" y="165"/>
                  <a:pt x="32" y="196"/>
                  <a:pt x="71" y="196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39" y="165"/>
                  <a:pt x="139" y="165"/>
                  <a:pt x="139" y="165"/>
                </a:cubicBezTo>
                <a:cubicBezTo>
                  <a:pt x="82" y="165"/>
                  <a:pt x="82" y="165"/>
                  <a:pt x="82" y="165"/>
                </a:cubicBezTo>
                <a:cubicBezTo>
                  <a:pt x="165" y="91"/>
                  <a:pt x="165" y="91"/>
                  <a:pt x="165" y="91"/>
                </a:cubicBezTo>
                <a:cubicBezTo>
                  <a:pt x="248" y="165"/>
                  <a:pt x="248" y="165"/>
                  <a:pt x="248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96"/>
                  <a:pt x="184" y="196"/>
                  <a:pt x="184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297" y="196"/>
                  <a:pt x="328" y="165"/>
                  <a:pt x="328" y="125"/>
                </a:cubicBezTo>
                <a:cubicBezTo>
                  <a:pt x="328" y="86"/>
                  <a:pt x="297" y="55"/>
                  <a:pt x="257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7" name="i$liḋe-Freeform 18">
            <a:extLst>
              <a:ext uri="{FF2B5EF4-FFF2-40B4-BE49-F238E27FC236}">
                <a16:creationId xmlns="" xmlns:a16="http://schemas.microsoft.com/office/drawing/2014/main" id="{DBB6F4DC-8D07-474B-B8AB-CCF655AD2E62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4713894"/>
            <a:ext cx="247651" cy="245269"/>
          </a:xfrm>
          <a:custGeom>
            <a:avLst/>
            <a:gdLst/>
            <a:ahLst/>
            <a:cxnLst>
              <a:cxn ang="0">
                <a:pos x="127" y="99"/>
              </a:cxn>
              <a:cxn ang="0">
                <a:pos x="169" y="99"/>
              </a:cxn>
              <a:cxn ang="0">
                <a:pos x="192" y="78"/>
              </a:cxn>
              <a:cxn ang="0">
                <a:pos x="200" y="47"/>
              </a:cxn>
              <a:cxn ang="0">
                <a:pos x="199" y="49"/>
              </a:cxn>
              <a:cxn ang="0">
                <a:pos x="171" y="74"/>
              </a:cxn>
              <a:cxn ang="0">
                <a:pos x="133" y="73"/>
              </a:cxn>
              <a:cxn ang="0">
                <a:pos x="133" y="72"/>
              </a:cxn>
              <a:cxn ang="0">
                <a:pos x="133" y="33"/>
              </a:cxn>
              <a:cxn ang="0">
                <a:pos x="161" y="8"/>
              </a:cxn>
              <a:cxn ang="0">
                <a:pos x="163" y="6"/>
              </a:cxn>
              <a:cxn ang="0">
                <a:pos x="129" y="10"/>
              </a:cxn>
              <a:cxn ang="0">
                <a:pos x="106" y="32"/>
              </a:cxn>
              <a:cxn ang="0">
                <a:pos x="105" y="75"/>
              </a:cxn>
              <a:cxn ang="0">
                <a:pos x="109" y="79"/>
              </a:cxn>
              <a:cxn ang="0">
                <a:pos x="97" y="91"/>
              </a:cxn>
              <a:cxn ang="0">
                <a:pos x="43" y="32"/>
              </a:cxn>
              <a:cxn ang="0">
                <a:pos x="25" y="27"/>
              </a:cxn>
              <a:cxn ang="0">
                <a:pos x="21" y="31"/>
              </a:cxn>
              <a:cxn ang="0">
                <a:pos x="26" y="48"/>
              </a:cxn>
              <a:cxn ang="0">
                <a:pos x="80" y="106"/>
              </a:cxn>
              <a:cxn ang="0">
                <a:pos x="66" y="119"/>
              </a:cxn>
              <a:cxn ang="0">
                <a:pos x="45" y="123"/>
              </a:cxn>
              <a:cxn ang="0">
                <a:pos x="9" y="157"/>
              </a:cxn>
              <a:cxn ang="0">
                <a:pos x="8" y="187"/>
              </a:cxn>
              <a:cxn ang="0">
                <a:pos x="8" y="188"/>
              </a:cxn>
              <a:cxn ang="0">
                <a:pos x="39" y="190"/>
              </a:cxn>
              <a:cxn ang="0">
                <a:pos x="76" y="156"/>
              </a:cxn>
              <a:cxn ang="0">
                <a:pos x="81" y="136"/>
              </a:cxn>
              <a:cxn ang="0">
                <a:pos x="96" y="122"/>
              </a:cxn>
              <a:cxn ang="0">
                <a:pos x="107" y="134"/>
              </a:cxn>
              <a:cxn ang="0">
                <a:pos x="111" y="155"/>
              </a:cxn>
              <a:cxn ang="0">
                <a:pos x="145" y="192"/>
              </a:cxn>
              <a:cxn ang="0">
                <a:pos x="175" y="193"/>
              </a:cxn>
              <a:cxn ang="0">
                <a:pos x="176" y="192"/>
              </a:cxn>
              <a:cxn ang="0">
                <a:pos x="178" y="161"/>
              </a:cxn>
              <a:cxn ang="0">
                <a:pos x="144" y="125"/>
              </a:cxn>
              <a:cxn ang="0">
                <a:pos x="123" y="119"/>
              </a:cxn>
              <a:cxn ang="0">
                <a:pos x="112" y="107"/>
              </a:cxn>
              <a:cxn ang="0">
                <a:pos x="124" y="96"/>
              </a:cxn>
              <a:cxn ang="0">
                <a:pos x="127" y="99"/>
              </a:cxn>
            </a:cxnLst>
            <a:rect l="0" t="0" r="r" b="b"/>
            <a:pathLst>
              <a:path w="203" h="201">
                <a:moveTo>
                  <a:pt x="127" y="99"/>
                </a:moveTo>
                <a:cubicBezTo>
                  <a:pt x="138" y="110"/>
                  <a:pt x="157" y="110"/>
                  <a:pt x="169" y="99"/>
                </a:cubicBezTo>
                <a:cubicBezTo>
                  <a:pt x="192" y="78"/>
                  <a:pt x="192" y="78"/>
                  <a:pt x="192" y="78"/>
                </a:cubicBezTo>
                <a:cubicBezTo>
                  <a:pt x="201" y="70"/>
                  <a:pt x="203" y="58"/>
                  <a:pt x="200" y="47"/>
                </a:cubicBezTo>
                <a:cubicBezTo>
                  <a:pt x="200" y="48"/>
                  <a:pt x="199" y="48"/>
                  <a:pt x="199" y="49"/>
                </a:cubicBezTo>
                <a:cubicBezTo>
                  <a:pt x="171" y="74"/>
                  <a:pt x="171" y="74"/>
                  <a:pt x="171" y="74"/>
                </a:cubicBezTo>
                <a:cubicBezTo>
                  <a:pt x="161" y="84"/>
                  <a:pt x="143" y="84"/>
                  <a:pt x="133" y="73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23" y="62"/>
                  <a:pt x="123" y="43"/>
                  <a:pt x="133" y="33"/>
                </a:cubicBezTo>
                <a:cubicBezTo>
                  <a:pt x="161" y="8"/>
                  <a:pt x="161" y="8"/>
                  <a:pt x="161" y="8"/>
                </a:cubicBezTo>
                <a:cubicBezTo>
                  <a:pt x="161" y="7"/>
                  <a:pt x="162" y="7"/>
                  <a:pt x="163" y="6"/>
                </a:cubicBezTo>
                <a:cubicBezTo>
                  <a:pt x="152" y="0"/>
                  <a:pt x="139" y="2"/>
                  <a:pt x="129" y="10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94" y="43"/>
                  <a:pt x="94" y="64"/>
                  <a:pt x="105" y="75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7" y="91"/>
                  <a:pt x="97" y="91"/>
                  <a:pt x="97" y="91"/>
                </a:cubicBezTo>
                <a:cubicBezTo>
                  <a:pt x="43" y="32"/>
                  <a:pt x="43" y="32"/>
                  <a:pt x="43" y="32"/>
                </a:cubicBezTo>
                <a:cubicBezTo>
                  <a:pt x="25" y="27"/>
                  <a:pt x="25" y="27"/>
                  <a:pt x="25" y="27"/>
                </a:cubicBezTo>
                <a:cubicBezTo>
                  <a:pt x="21" y="31"/>
                  <a:pt x="21" y="31"/>
                  <a:pt x="21" y="31"/>
                </a:cubicBezTo>
                <a:cubicBezTo>
                  <a:pt x="26" y="48"/>
                  <a:pt x="26" y="48"/>
                  <a:pt x="26" y="4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59" y="116"/>
                  <a:pt x="51" y="118"/>
                  <a:pt x="45" y="123"/>
                </a:cubicBezTo>
                <a:cubicBezTo>
                  <a:pt x="9" y="157"/>
                  <a:pt x="9" y="157"/>
                  <a:pt x="9" y="157"/>
                </a:cubicBezTo>
                <a:cubicBezTo>
                  <a:pt x="0" y="165"/>
                  <a:pt x="0" y="179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16" y="197"/>
                  <a:pt x="31" y="198"/>
                  <a:pt x="39" y="190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81" y="151"/>
                  <a:pt x="83" y="143"/>
                  <a:pt x="81" y="136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107" y="134"/>
                  <a:pt x="107" y="134"/>
                  <a:pt x="107" y="134"/>
                </a:cubicBezTo>
                <a:cubicBezTo>
                  <a:pt x="104" y="141"/>
                  <a:pt x="106" y="149"/>
                  <a:pt x="111" y="155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53" y="200"/>
                  <a:pt x="167" y="201"/>
                  <a:pt x="175" y="193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84"/>
                  <a:pt x="186" y="170"/>
                  <a:pt x="178" y="161"/>
                </a:cubicBezTo>
                <a:cubicBezTo>
                  <a:pt x="144" y="125"/>
                  <a:pt x="144" y="125"/>
                  <a:pt x="144" y="125"/>
                </a:cubicBezTo>
                <a:cubicBezTo>
                  <a:pt x="139" y="119"/>
                  <a:pt x="131" y="117"/>
                  <a:pt x="123" y="119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24" y="96"/>
                  <a:pt x="124" y="96"/>
                  <a:pt x="124" y="96"/>
                </a:cubicBezTo>
                <a:lnTo>
                  <a:pt x="127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743C914-8D89-4DB5-9896-783FB13756C9}"/>
              </a:ext>
            </a:extLst>
          </p:cNvPr>
          <p:cNvSpPr/>
          <p:nvPr/>
        </p:nvSpPr>
        <p:spPr bwMode="auto">
          <a:xfrm>
            <a:off x="8487350" y="16645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204654BB-7911-41D1-9BC5-141439D8C871}"/>
              </a:ext>
            </a:extLst>
          </p:cNvPr>
          <p:cNvSpPr txBox="1"/>
          <p:nvPr/>
        </p:nvSpPr>
        <p:spPr bwMode="auto">
          <a:xfrm>
            <a:off x="8515510" y="131334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CAED9009-C64F-4F9A-A425-FA529C36EE92}"/>
              </a:ext>
            </a:extLst>
          </p:cNvPr>
          <p:cNvSpPr/>
          <p:nvPr/>
        </p:nvSpPr>
        <p:spPr bwMode="auto">
          <a:xfrm>
            <a:off x="8515510" y="27284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4065D845-8701-41FE-AB63-7A1076233C2C}"/>
              </a:ext>
            </a:extLst>
          </p:cNvPr>
          <p:cNvSpPr txBox="1"/>
          <p:nvPr/>
        </p:nvSpPr>
        <p:spPr bwMode="auto">
          <a:xfrm>
            <a:off x="8543670" y="241220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C015A017-B711-4AFF-8AC9-CDFF4A9B1919}"/>
              </a:ext>
            </a:extLst>
          </p:cNvPr>
          <p:cNvSpPr/>
          <p:nvPr/>
        </p:nvSpPr>
        <p:spPr bwMode="auto">
          <a:xfrm>
            <a:off x="8515510" y="38952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60E3AB69-9DC9-49A4-98E4-6F803C11A64E}"/>
              </a:ext>
            </a:extLst>
          </p:cNvPr>
          <p:cNvSpPr txBox="1"/>
          <p:nvPr/>
        </p:nvSpPr>
        <p:spPr bwMode="auto">
          <a:xfrm>
            <a:off x="8543670" y="354406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F5184843-65E8-4D39-B045-D9E6061754FF}"/>
              </a:ext>
            </a:extLst>
          </p:cNvPr>
          <p:cNvSpPr/>
          <p:nvPr/>
        </p:nvSpPr>
        <p:spPr bwMode="auto">
          <a:xfrm>
            <a:off x="8543670" y="49591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E2C36D94-D32E-4BBB-8AB6-A7A26F6FB982}"/>
              </a:ext>
            </a:extLst>
          </p:cNvPr>
          <p:cNvSpPr txBox="1"/>
          <p:nvPr/>
        </p:nvSpPr>
        <p:spPr bwMode="auto">
          <a:xfrm>
            <a:off x="8571830" y="4642923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4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5646027" y="2243835"/>
          <a:ext cx="5629974" cy="360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18997" y="1739318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0965" y="205691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7804" y="2170031"/>
            <a:ext cx="151193" cy="15119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7804" y="1840524"/>
            <a:ext cx="151193" cy="151193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2075" y="2449504"/>
            <a:ext cx="4262339" cy="13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b="1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399" b="1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71182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4826" y="3986309"/>
            <a:ext cx="775938" cy="77593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2013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7745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8776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8575" y="5039021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1386260" y="4172412"/>
            <a:ext cx="379889" cy="301379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3920035" y="4227384"/>
            <a:ext cx="379889" cy="293781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2645886" y="4133157"/>
            <a:ext cx="377358" cy="379889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3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477031" y="1606179"/>
            <a:ext cx="3618240" cy="3618240"/>
            <a:chOff x="1596236" y="1916860"/>
            <a:chExt cx="3618636" cy="3618636"/>
          </a:xfrm>
          <a:effectLst/>
        </p:grpSpPr>
        <p:grpSp>
          <p:nvGrpSpPr>
            <p:cNvPr id="3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/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28" tIns="45716" rIns="91428" bIns="457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76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/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/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/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/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200" y="293210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2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49985" y="3173107"/>
            <a:ext cx="601868" cy="574151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292551" y="3161496"/>
            <a:ext cx="393792" cy="597371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8046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6950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221B2F42-87E4-410B-8265-0B4E76CD11BB}"/>
              </a:ext>
            </a:extLst>
          </p:cNvPr>
          <p:cNvSpPr/>
          <p:nvPr/>
        </p:nvSpPr>
        <p:spPr bwMode="auto">
          <a:xfrm>
            <a:off x="5319406" y="2176911"/>
            <a:ext cx="578830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7EBD161E-785A-44D5-9666-36350F252F66}"/>
              </a:ext>
            </a:extLst>
          </p:cNvPr>
          <p:cNvSpPr txBox="1"/>
          <p:nvPr/>
        </p:nvSpPr>
        <p:spPr bwMode="auto">
          <a:xfrm>
            <a:off x="5347567" y="182571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DA1700AB-3849-4D3F-B167-BAF61CF4ECDD}"/>
              </a:ext>
            </a:extLst>
          </p:cNvPr>
          <p:cNvSpPr/>
          <p:nvPr/>
        </p:nvSpPr>
        <p:spPr bwMode="auto">
          <a:xfrm>
            <a:off x="525358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3F333F9-F53E-4FA3-92DA-788854F4DB63}"/>
              </a:ext>
            </a:extLst>
          </p:cNvPr>
          <p:cNvSpPr txBox="1"/>
          <p:nvPr/>
        </p:nvSpPr>
        <p:spPr bwMode="auto">
          <a:xfrm>
            <a:off x="528174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07CA9CEB-318D-4F5F-9262-6BE3C3CC3071}"/>
              </a:ext>
            </a:extLst>
          </p:cNvPr>
          <p:cNvSpPr/>
          <p:nvPr/>
        </p:nvSpPr>
        <p:spPr bwMode="auto">
          <a:xfrm>
            <a:off x="811920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6CD51C64-F75B-4158-8734-D2525115A484}"/>
              </a:ext>
            </a:extLst>
          </p:cNvPr>
          <p:cNvSpPr txBox="1"/>
          <p:nvPr/>
        </p:nvSpPr>
        <p:spPr bwMode="auto">
          <a:xfrm>
            <a:off x="814736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0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9" grpId="0" bldLvl="0" animBg="1"/>
      <p:bldP spid="41" grpId="0"/>
      <p:bldP spid="42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lang="zh-CN" altLang="en-US" sz="3200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3200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2505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3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="" xmlns:a16="http://schemas.microsoft.com/office/drawing/2014/main" id="{CF250087-BD4A-4337-871A-8F57E91E09B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01450" y="2805511"/>
            <a:ext cx="10761354" cy="1332847"/>
            <a:chOff x="711509" y="3015373"/>
            <a:chExt cx="10761354" cy="1332847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CBD44FB3-1167-48C5-8A07-618F46DF4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09" y="3208322"/>
              <a:ext cx="1534583" cy="855132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C04579D0-02D0-45F0-8FBA-3E5A5E899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65" y="3426338"/>
              <a:ext cx="456869" cy="453433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7A741269-F243-44A3-B084-F013C505D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9739" y="3208321"/>
              <a:ext cx="1699684" cy="855132"/>
            </a:xfrm>
            <a:custGeom>
              <a:avLst/>
              <a:gdLst>
                <a:gd name="T0" fmla="*/ 663 w 803"/>
                <a:gd name="T1" fmla="*/ 0 h 404"/>
                <a:gd name="T2" fmla="*/ 401 w 803"/>
                <a:gd name="T3" fmla="*/ 262 h 404"/>
                <a:gd name="T4" fmla="*/ 141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3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3" y="0"/>
                  </a:moveTo>
                  <a:lnTo>
                    <a:pt x="401" y="262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08F82051-5127-467C-B718-C5F565367D34}"/>
                </a:ext>
              </a:extLst>
            </p:cNvPr>
            <p:cNvSpPr txBox="1"/>
            <p:nvPr/>
          </p:nvSpPr>
          <p:spPr>
            <a:xfrm>
              <a:off x="259399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="" xmlns:a16="http://schemas.microsoft.com/office/drawing/2014/main" id="{0E326409-F9D5-4AC8-818C-031A68853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401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="" xmlns:a16="http://schemas.microsoft.com/office/drawing/2014/main" id="{881830DE-F6DC-4D10-A054-8D6C173FF1A4}"/>
                </a:ext>
              </a:extLst>
            </p:cNvPr>
            <p:cNvSpPr txBox="1"/>
            <p:nvPr/>
          </p:nvSpPr>
          <p:spPr>
            <a:xfrm>
              <a:off x="5643252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3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10" name="Freeform: Shape 11">
              <a:extLst>
                <a:ext uri="{FF2B5EF4-FFF2-40B4-BE49-F238E27FC236}">
                  <a16:creationId xmlns="" xmlns:a16="http://schemas.microsoft.com/office/drawing/2014/main" id="{F2451F45-8840-452B-B271-56331B316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3063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TextBox 12">
              <a:extLst>
                <a:ext uri="{FF2B5EF4-FFF2-40B4-BE49-F238E27FC236}">
                  <a16:creationId xmlns="" xmlns:a16="http://schemas.microsoft.com/office/drawing/2014/main" id="{1C505A27-4DE8-4775-9ED3-0404A56619E7}"/>
                </a:ext>
              </a:extLst>
            </p:cNvPr>
            <p:cNvSpPr txBox="1"/>
            <p:nvPr/>
          </p:nvSpPr>
          <p:spPr>
            <a:xfrm>
              <a:off x="868243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5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441C0AF3-B07F-4814-9258-6434D771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070" y="3208323"/>
              <a:ext cx="1699684" cy="855132"/>
            </a:xfrm>
            <a:custGeom>
              <a:avLst/>
              <a:gdLst>
                <a:gd name="T0" fmla="*/ 141 w 803"/>
                <a:gd name="T1" fmla="*/ 404 h 404"/>
                <a:gd name="T2" fmla="*/ 402 w 803"/>
                <a:gd name="T3" fmla="*/ 141 h 404"/>
                <a:gd name="T4" fmla="*/ 663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1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1" y="404"/>
                  </a:moveTo>
                  <a:lnTo>
                    <a:pt x="402" y="141"/>
                  </a:lnTo>
                  <a:lnTo>
                    <a:pt x="663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1" y="40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D489FAB1-12E8-4E50-9E7E-C84D76B0E763}"/>
                </a:ext>
              </a:extLst>
            </p:cNvPr>
            <p:cNvSpPr txBox="1"/>
            <p:nvPr/>
          </p:nvSpPr>
          <p:spPr>
            <a:xfrm>
              <a:off x="4133430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2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="" xmlns:a16="http://schemas.microsoft.com/office/drawing/2014/main" id="{8315A28A-4603-42E4-8952-12F9B28B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732" y="3208323"/>
              <a:ext cx="1699684" cy="855132"/>
            </a:xfrm>
            <a:custGeom>
              <a:avLst/>
              <a:gdLst>
                <a:gd name="T0" fmla="*/ 140 w 803"/>
                <a:gd name="T1" fmla="*/ 404 h 404"/>
                <a:gd name="T2" fmla="*/ 402 w 803"/>
                <a:gd name="T3" fmla="*/ 141 h 404"/>
                <a:gd name="T4" fmla="*/ 662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0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0" y="404"/>
                  </a:moveTo>
                  <a:lnTo>
                    <a:pt x="402" y="141"/>
                  </a:lnTo>
                  <a:lnTo>
                    <a:pt x="662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0" y="40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TextBox 18">
              <a:extLst>
                <a:ext uri="{FF2B5EF4-FFF2-40B4-BE49-F238E27FC236}">
                  <a16:creationId xmlns="" xmlns:a16="http://schemas.microsoft.com/office/drawing/2014/main" id="{3C9B7F1D-DC2E-4707-80F7-52347C6851E2}"/>
                </a:ext>
              </a:extLst>
            </p:cNvPr>
            <p:cNvSpPr txBox="1"/>
            <p:nvPr/>
          </p:nvSpPr>
          <p:spPr>
            <a:xfrm>
              <a:off x="7161896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4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6C78F15D-20B1-439A-AB3B-BBDC3D3DC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6395" y="3208323"/>
              <a:ext cx="1786468" cy="855132"/>
            </a:xfrm>
            <a:custGeom>
              <a:avLst/>
              <a:gdLst>
                <a:gd name="T0" fmla="*/ 643 w 844"/>
                <a:gd name="T1" fmla="*/ 0 h 404"/>
                <a:gd name="T2" fmla="*/ 517 w 844"/>
                <a:gd name="T3" fmla="*/ 0 h 404"/>
                <a:gd name="T4" fmla="*/ 402 w 844"/>
                <a:gd name="T5" fmla="*/ 0 h 404"/>
                <a:gd name="T6" fmla="*/ 402 w 844"/>
                <a:gd name="T7" fmla="*/ 0 h 404"/>
                <a:gd name="T8" fmla="*/ 402 w 844"/>
                <a:gd name="T9" fmla="*/ 0 h 404"/>
                <a:gd name="T10" fmla="*/ 0 w 844"/>
                <a:gd name="T11" fmla="*/ 404 h 404"/>
                <a:gd name="T12" fmla="*/ 402 w 844"/>
                <a:gd name="T13" fmla="*/ 404 h 404"/>
                <a:gd name="T14" fmla="*/ 517 w 844"/>
                <a:gd name="T15" fmla="*/ 404 h 404"/>
                <a:gd name="T16" fmla="*/ 643 w 844"/>
                <a:gd name="T17" fmla="*/ 404 h 404"/>
                <a:gd name="T18" fmla="*/ 844 w 844"/>
                <a:gd name="T19" fmla="*/ 202 h 404"/>
                <a:gd name="T20" fmla="*/ 844 w 844"/>
                <a:gd name="T21" fmla="*/ 202 h 404"/>
                <a:gd name="T22" fmla="*/ 844 w 844"/>
                <a:gd name="T23" fmla="*/ 202 h 404"/>
                <a:gd name="T24" fmla="*/ 643 w 844"/>
                <a:gd name="T2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4" h="404">
                  <a:moveTo>
                    <a:pt x="643" y="0"/>
                  </a:moveTo>
                  <a:lnTo>
                    <a:pt x="517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402" y="404"/>
                  </a:lnTo>
                  <a:lnTo>
                    <a:pt x="517" y="404"/>
                  </a:lnTo>
                  <a:lnTo>
                    <a:pt x="643" y="404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6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cxnSp>
        <p:nvCxnSpPr>
          <p:cNvPr id="19" name="Straight Connector 16">
            <a:extLst>
              <a:ext uri="{FF2B5EF4-FFF2-40B4-BE49-F238E27FC236}">
                <a16:creationId xmlns="" xmlns:a16="http://schemas.microsoft.com/office/drawing/2014/main" id="{8F543B4F-4E5E-4E77-A9A0-35B4191B27E5}"/>
              </a:ext>
            </a:extLst>
          </p:cNvPr>
          <p:cNvCxnSpPr/>
          <p:nvPr/>
        </p:nvCxnSpPr>
        <p:spPr>
          <a:xfrm flipV="1">
            <a:off x="4535779" y="4149663"/>
            <a:ext cx="0" cy="543817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DD7A326B-FA27-4E28-85E1-657A003C68A5}"/>
              </a:ext>
            </a:extLst>
          </p:cNvPr>
          <p:cNvCxnSpPr/>
          <p:nvPr/>
        </p:nvCxnSpPr>
        <p:spPr>
          <a:xfrm flipV="1">
            <a:off x="7590097" y="4149663"/>
            <a:ext cx="0" cy="543817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>
            <a:extLst>
              <a:ext uri="{FF2B5EF4-FFF2-40B4-BE49-F238E27FC236}">
                <a16:creationId xmlns="" xmlns:a16="http://schemas.microsoft.com/office/drawing/2014/main" id="{4D566A82-4DFB-4EF2-AAB9-F0665035A706}"/>
              </a:ext>
            </a:extLst>
          </p:cNvPr>
          <p:cNvCxnSpPr/>
          <p:nvPr/>
        </p:nvCxnSpPr>
        <p:spPr>
          <a:xfrm flipV="1">
            <a:off x="2980172" y="2175022"/>
            <a:ext cx="0" cy="562697"/>
          </a:xfrm>
          <a:prstGeom prst="line">
            <a:avLst/>
          </a:prstGeom>
          <a:ln w="0">
            <a:solidFill>
              <a:schemeClr val="accent1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>
            <a:extLst>
              <a:ext uri="{FF2B5EF4-FFF2-40B4-BE49-F238E27FC236}">
                <a16:creationId xmlns="" xmlns:a16="http://schemas.microsoft.com/office/drawing/2014/main" id="{EEC8F0E7-6D73-43AD-A514-B35A088C8034}"/>
              </a:ext>
            </a:extLst>
          </p:cNvPr>
          <p:cNvCxnSpPr/>
          <p:nvPr/>
        </p:nvCxnSpPr>
        <p:spPr>
          <a:xfrm flipV="1">
            <a:off x="6029428" y="2175022"/>
            <a:ext cx="0" cy="562697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51199595-62BA-4EC8-B6AE-5E75CCC0632A}"/>
              </a:ext>
            </a:extLst>
          </p:cNvPr>
          <p:cNvCxnSpPr/>
          <p:nvPr/>
        </p:nvCxnSpPr>
        <p:spPr>
          <a:xfrm flipV="1">
            <a:off x="9068613" y="2175022"/>
            <a:ext cx="0" cy="562697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šľíďè">
            <a:extLst>
              <a:ext uri="{FF2B5EF4-FFF2-40B4-BE49-F238E27FC236}">
                <a16:creationId xmlns="" xmlns:a16="http://schemas.microsoft.com/office/drawing/2014/main" id="{5C788103-4681-45E7-AA08-318021F3E260}"/>
              </a:ext>
            </a:extLst>
          </p:cNvPr>
          <p:cNvSpPr/>
          <p:nvPr/>
        </p:nvSpPr>
        <p:spPr bwMode="auto">
          <a:xfrm>
            <a:off x="2159680" y="1527650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="" xmlns:a16="http://schemas.microsoft.com/office/drawing/2014/main" id="{6D605E1B-22CD-4B2F-A2BD-187825CC7A9D}"/>
              </a:ext>
            </a:extLst>
          </p:cNvPr>
          <p:cNvSpPr txBox="1"/>
          <p:nvPr/>
        </p:nvSpPr>
        <p:spPr bwMode="auto">
          <a:xfrm>
            <a:off x="2172777" y="119951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="" xmlns:a16="http://schemas.microsoft.com/office/drawing/2014/main" id="{42DC1F3F-4F9D-4B9D-8374-B2ADC48D5DB4}"/>
              </a:ext>
            </a:extLst>
          </p:cNvPr>
          <p:cNvSpPr/>
          <p:nvPr/>
        </p:nvSpPr>
        <p:spPr bwMode="auto">
          <a:xfrm>
            <a:off x="3823035" y="5277689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="" xmlns:a16="http://schemas.microsoft.com/office/drawing/2014/main" id="{D495DF5B-98B4-4715-A2EA-CE8B21ED41CA}"/>
              </a:ext>
            </a:extLst>
          </p:cNvPr>
          <p:cNvSpPr txBox="1"/>
          <p:nvPr/>
        </p:nvSpPr>
        <p:spPr bwMode="auto">
          <a:xfrm>
            <a:off x="3836132" y="4949556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="" xmlns:a16="http://schemas.microsoft.com/office/drawing/2014/main" id="{52CD922E-B753-4CBB-9B0A-D2715E68041B}"/>
              </a:ext>
            </a:extLst>
          </p:cNvPr>
          <p:cNvSpPr/>
          <p:nvPr/>
        </p:nvSpPr>
        <p:spPr bwMode="auto">
          <a:xfrm>
            <a:off x="5285392" y="1521990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="" xmlns:a16="http://schemas.microsoft.com/office/drawing/2014/main" id="{24CFE111-8677-4329-98E7-D34E5C70FB67}"/>
              </a:ext>
            </a:extLst>
          </p:cNvPr>
          <p:cNvSpPr txBox="1"/>
          <p:nvPr/>
        </p:nvSpPr>
        <p:spPr bwMode="auto">
          <a:xfrm>
            <a:off x="5298489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="" xmlns:a16="http://schemas.microsoft.com/office/drawing/2014/main" id="{B753147B-4B30-4BDB-A753-9079FE69CD7A}"/>
              </a:ext>
            </a:extLst>
          </p:cNvPr>
          <p:cNvSpPr/>
          <p:nvPr/>
        </p:nvSpPr>
        <p:spPr bwMode="auto">
          <a:xfrm>
            <a:off x="6906026" y="524411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9" name="iSlíďè">
            <a:extLst>
              <a:ext uri="{FF2B5EF4-FFF2-40B4-BE49-F238E27FC236}">
                <a16:creationId xmlns="" xmlns:a16="http://schemas.microsoft.com/office/drawing/2014/main" id="{10B162F7-C575-4898-8B7F-A156CEDFEFA9}"/>
              </a:ext>
            </a:extLst>
          </p:cNvPr>
          <p:cNvSpPr txBox="1"/>
          <p:nvPr/>
        </p:nvSpPr>
        <p:spPr bwMode="auto">
          <a:xfrm>
            <a:off x="6917731" y="488753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="" xmlns:a16="http://schemas.microsoft.com/office/drawing/2014/main" id="{BD79CB51-D629-43C2-8466-D73100D3140A}"/>
              </a:ext>
            </a:extLst>
          </p:cNvPr>
          <p:cNvSpPr/>
          <p:nvPr/>
        </p:nvSpPr>
        <p:spPr bwMode="auto">
          <a:xfrm>
            <a:off x="8394636" y="155043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1" name="iSlíďè">
            <a:extLst>
              <a:ext uri="{FF2B5EF4-FFF2-40B4-BE49-F238E27FC236}">
                <a16:creationId xmlns="" xmlns:a16="http://schemas.microsoft.com/office/drawing/2014/main" id="{1C42D8E6-C26D-40E8-B9C6-4245ECA30160}"/>
              </a:ext>
            </a:extLst>
          </p:cNvPr>
          <p:cNvSpPr txBox="1"/>
          <p:nvPr/>
        </p:nvSpPr>
        <p:spPr bwMode="auto">
          <a:xfrm>
            <a:off x="8406341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59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65" y="1946238"/>
            <a:ext cx="428908" cy="4778617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51" y="2776637"/>
            <a:ext cx="2705752" cy="394822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0249" y="3570686"/>
            <a:ext cx="2705752" cy="3154169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49" y="4011824"/>
            <a:ext cx="2400748" cy="2713029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360" y="4701209"/>
            <a:ext cx="2062640" cy="2158408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441" y="5229081"/>
            <a:ext cx="383883" cy="38395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15" y="2213039"/>
            <a:ext cx="428751" cy="428831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065" y="4123953"/>
            <a:ext cx="438601" cy="32901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96" y="4538057"/>
            <a:ext cx="392544" cy="395288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10" y="3329899"/>
            <a:ext cx="351180" cy="32901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2C110047-9787-4866-A2C3-73821CEB91B2}"/>
              </a:ext>
            </a:extLst>
          </p:cNvPr>
          <p:cNvSpPr/>
          <p:nvPr/>
        </p:nvSpPr>
        <p:spPr bwMode="auto">
          <a:xfrm>
            <a:off x="2925403" y="20843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7B33C987-F63D-4274-B26A-163BC375E1C7}"/>
              </a:ext>
            </a:extLst>
          </p:cNvPr>
          <p:cNvSpPr txBox="1"/>
          <p:nvPr/>
        </p:nvSpPr>
        <p:spPr bwMode="auto">
          <a:xfrm>
            <a:off x="3366494" y="17500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9" name="išľíďè">
            <a:extLst>
              <a:ext uri="{FF2B5EF4-FFF2-40B4-BE49-F238E27FC236}">
                <a16:creationId xmlns="" xmlns:a16="http://schemas.microsoft.com/office/drawing/2014/main" id="{A48EE71B-35F1-431C-BDF5-E0A64A071303}"/>
              </a:ext>
            </a:extLst>
          </p:cNvPr>
          <p:cNvSpPr/>
          <p:nvPr/>
        </p:nvSpPr>
        <p:spPr bwMode="auto">
          <a:xfrm>
            <a:off x="935429" y="401182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iSlíďè">
            <a:extLst>
              <a:ext uri="{FF2B5EF4-FFF2-40B4-BE49-F238E27FC236}">
                <a16:creationId xmlns="" xmlns:a16="http://schemas.microsoft.com/office/drawing/2014/main" id="{66740734-07ED-4A93-8201-2582AD091119}"/>
              </a:ext>
            </a:extLst>
          </p:cNvPr>
          <p:cNvSpPr txBox="1"/>
          <p:nvPr/>
        </p:nvSpPr>
        <p:spPr bwMode="auto">
          <a:xfrm>
            <a:off x="1376520" y="367745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="" xmlns:a16="http://schemas.microsoft.com/office/drawing/2014/main" id="{596464E7-B703-44BD-BA04-FFCF4ECF0E97}"/>
              </a:ext>
            </a:extLst>
          </p:cNvPr>
          <p:cNvSpPr/>
          <p:nvPr/>
        </p:nvSpPr>
        <p:spPr bwMode="auto">
          <a:xfrm>
            <a:off x="1710356" y="5201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iSlíďè">
            <a:extLst>
              <a:ext uri="{FF2B5EF4-FFF2-40B4-BE49-F238E27FC236}">
                <a16:creationId xmlns="" xmlns:a16="http://schemas.microsoft.com/office/drawing/2014/main" id="{81846F07-7BFA-4ED9-A369-10DBEB8C5EB5}"/>
              </a:ext>
            </a:extLst>
          </p:cNvPr>
          <p:cNvSpPr txBox="1"/>
          <p:nvPr/>
        </p:nvSpPr>
        <p:spPr bwMode="auto">
          <a:xfrm>
            <a:off x="2151447" y="4866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06124A7C-968A-4BA8-8DC9-6B74E336F789}"/>
              </a:ext>
            </a:extLst>
          </p:cNvPr>
          <p:cNvSpPr/>
          <p:nvPr/>
        </p:nvSpPr>
        <p:spPr bwMode="auto">
          <a:xfrm>
            <a:off x="8452769" y="313619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17D70E73-CFF5-4FA3-BC6C-DD3AE48A924D}"/>
              </a:ext>
            </a:extLst>
          </p:cNvPr>
          <p:cNvSpPr txBox="1"/>
          <p:nvPr/>
        </p:nvSpPr>
        <p:spPr bwMode="auto">
          <a:xfrm>
            <a:off x="8893860" y="280181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F290B43C-A7F2-4CC1-84D6-F7C7DFF66AD1}"/>
              </a:ext>
            </a:extLst>
          </p:cNvPr>
          <p:cNvSpPr/>
          <p:nvPr/>
        </p:nvSpPr>
        <p:spPr bwMode="auto">
          <a:xfrm>
            <a:off x="8310336" y="442246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09E72B2F-B121-4FC7-8B91-CD2BA4E26C4F}"/>
              </a:ext>
            </a:extLst>
          </p:cNvPr>
          <p:cNvSpPr txBox="1"/>
          <p:nvPr/>
        </p:nvSpPr>
        <p:spPr bwMode="auto">
          <a:xfrm>
            <a:off x="8751427" y="40880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7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6"/>
          <p:cNvGrpSpPr/>
          <p:nvPr/>
        </p:nvGrpSpPr>
        <p:grpSpPr>
          <a:xfrm>
            <a:off x="1290900" y="1453796"/>
            <a:ext cx="4504448" cy="3843544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6577700" y="301370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6577700" y="3013707"/>
            <a:ext cx="2022871" cy="3278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6714516" y="3033079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1" name="Rectangle 160"/>
          <p:cNvSpPr/>
          <p:nvPr/>
        </p:nvSpPr>
        <p:spPr>
          <a:xfrm>
            <a:off x="6577700" y="449353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6577700" y="4493537"/>
            <a:ext cx="1665891" cy="32786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6714516" y="451425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6577700" y="3997342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577703" y="3997342"/>
            <a:ext cx="3014473" cy="3278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6714516" y="401671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6577700" y="3501634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6577702" y="3501634"/>
            <a:ext cx="2379848" cy="327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6714516" y="3521007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3" name="Group 169"/>
          <p:cNvGrpSpPr/>
          <p:nvPr/>
        </p:nvGrpSpPr>
        <p:grpSpPr>
          <a:xfrm>
            <a:off x="6077974" y="3485534"/>
            <a:ext cx="331544" cy="332175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6"/>
          <p:cNvGrpSpPr/>
          <p:nvPr/>
        </p:nvGrpSpPr>
        <p:grpSpPr>
          <a:xfrm>
            <a:off x="6106816" y="4502211"/>
            <a:ext cx="281733" cy="321964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1"/>
          <p:cNvGrpSpPr/>
          <p:nvPr/>
        </p:nvGrpSpPr>
        <p:grpSpPr>
          <a:xfrm>
            <a:off x="6137987" y="3008518"/>
            <a:ext cx="227829" cy="332175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84"/>
          <p:cNvGrpSpPr/>
          <p:nvPr/>
        </p:nvGrpSpPr>
        <p:grpSpPr>
          <a:xfrm>
            <a:off x="6119795" y="3993870"/>
            <a:ext cx="248797" cy="332175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089126" y="1547576"/>
            <a:ext cx="1785803" cy="333441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6577700" y="4967959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6577700" y="4967959"/>
            <a:ext cx="3756429" cy="327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6714516" y="4987329"/>
            <a:ext cx="716715" cy="375770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467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31" name="Group 194"/>
          <p:cNvGrpSpPr/>
          <p:nvPr/>
        </p:nvGrpSpPr>
        <p:grpSpPr>
          <a:xfrm>
            <a:off x="6112496" y="4982416"/>
            <a:ext cx="297021" cy="317136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070697" y="1836922"/>
            <a:ext cx="4694344" cy="535483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标题 1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32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411837" y="1723425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814892" y="449746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839492" y="41747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825693" y="31977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850293" y="28750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61664" y="202896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86264" y="17062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50453" y="20243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50453" y="16568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47823" y="336255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47823" y="299505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50453" y="4733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50453" y="43661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="" xmlns:a16="http://schemas.microsoft.com/office/drawing/2014/main" id="{FF2E4A98-53F0-47F1-ADD7-AA17F93DAA6E}"/>
              </a:ext>
            </a:extLst>
          </p:cNvPr>
          <p:cNvSpPr txBox="1"/>
          <p:nvPr/>
        </p:nvSpPr>
        <p:spPr>
          <a:xfrm>
            <a:off x="796949" y="3967245"/>
            <a:ext cx="3571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THANKS~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8" name="圆角矩形 18">
            <a:extLst>
              <a:ext uri="{FF2B5EF4-FFF2-40B4-BE49-F238E27FC236}">
                <a16:creationId xmlns="" xmlns:a16="http://schemas.microsoft.com/office/drawing/2014/main" id="{7F80EB09-91BC-4E3B-8429-DECA0CDFAB34}"/>
              </a:ext>
            </a:extLst>
          </p:cNvPr>
          <p:cNvSpPr/>
          <p:nvPr/>
        </p:nvSpPr>
        <p:spPr>
          <a:xfrm>
            <a:off x="1093716" y="4980192"/>
            <a:ext cx="3337719" cy="412305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314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="" xmlns:a16="http://schemas.microsoft.com/office/drawing/2014/main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sp>
        <p:nvSpPr>
          <p:cNvPr id="11" name="文本框 9">
            <a:extLst>
              <a:ext uri="{FF2B5EF4-FFF2-40B4-BE49-F238E27FC236}">
                <a16:creationId xmlns="" xmlns:a16="http://schemas.microsoft.com/office/drawing/2014/main" id="{12E5F5B4-6D61-49A8-90CD-719B0A411475}"/>
              </a:ext>
            </a:extLst>
          </p:cNvPr>
          <p:cNvSpPr txBox="1"/>
          <p:nvPr/>
        </p:nvSpPr>
        <p:spPr>
          <a:xfrm>
            <a:off x="1559148" y="2743617"/>
            <a:ext cx="3402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pc="300" dirty="0" smtClean="0">
                <a:latin typeface="Agency FB" panose="020B0503020202020204" pitchFamily="34" charset="0"/>
                <a:ea typeface="Noto Sans S Chinese Light" panose="020B0300000000000000" pitchFamily="34" charset="-122"/>
              </a:rPr>
              <a:t>20XX</a:t>
            </a:r>
            <a:endParaRPr lang="zh-CN" altLang="en-US" sz="8000" spc="300" dirty="0">
              <a:latin typeface="Agency FB" panose="020B0503020202020204" pitchFamily="34" charset="0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3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粒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10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A5A5A5"/>
      </a:accent2>
      <a:accent3>
        <a:srgbClr val="3F3F3F"/>
      </a:accent3>
      <a:accent4>
        <a:srgbClr val="A5A5A5"/>
      </a:accent4>
      <a:accent5>
        <a:srgbClr val="3F3F3F"/>
      </a:accent5>
      <a:accent6>
        <a:srgbClr val="A5A5A5"/>
      </a:accent6>
      <a:hlink>
        <a:srgbClr val="3F3F3F"/>
      </a:hlink>
      <a:folHlink>
        <a:srgbClr val="A5A5A5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1695</Words>
  <Application>Microsoft Office PowerPoint</Application>
  <PresentationFormat>宽屏</PresentationFormat>
  <Paragraphs>258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Hiragino Sans GB W3</vt:lpstr>
      <vt:lpstr>Minion Pro SmBd</vt:lpstr>
      <vt:lpstr>Montserrat</vt:lpstr>
      <vt:lpstr>Noto Sans S Chinese Light</vt:lpstr>
      <vt:lpstr>Noto Sans S Chinese Thin</vt:lpstr>
      <vt:lpstr>等线</vt:lpstr>
      <vt:lpstr>等线 Light</vt:lpstr>
      <vt:lpstr>方正姚体</vt:lpstr>
      <vt:lpstr>宋体</vt:lpstr>
      <vt:lpstr>微软雅黑</vt:lpstr>
      <vt:lpstr>微软雅黑 Light</vt:lpstr>
      <vt:lpstr>Agency FB</vt:lpstr>
      <vt:lpstr>Arial</vt:lpstr>
      <vt:lpstr>Calibri</vt:lpstr>
      <vt:lpstr>Century Gothic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灰色粒子</dc:title>
  <dc:creator>第一PPT</dc:creator>
  <cp:keywords>www.1ppt.com</cp:keywords>
  <dc:description>www.1ppt.com</dc:description>
  <cp:lastModifiedBy>faith123</cp:lastModifiedBy>
  <cp:revision>35</cp:revision>
  <dcterms:created xsi:type="dcterms:W3CDTF">2018-04-10T04:31:45Z</dcterms:created>
  <dcterms:modified xsi:type="dcterms:W3CDTF">2019-08-26T02:51:59Z</dcterms:modified>
</cp:coreProperties>
</file>