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1"/>
  </p:notesMasterIdLst>
  <p:sldIdLst>
    <p:sldId id="256" r:id="rId4"/>
    <p:sldId id="257" r:id="rId5"/>
    <p:sldId id="258" r:id="rId6"/>
    <p:sldId id="266" r:id="rId7"/>
    <p:sldId id="260" r:id="rId8"/>
    <p:sldId id="261" r:id="rId9"/>
    <p:sldId id="262" r:id="rId10"/>
    <p:sldId id="263" r:id="rId11"/>
    <p:sldId id="282" r:id="rId12"/>
    <p:sldId id="265" r:id="rId13"/>
    <p:sldId id="267" r:id="rId14"/>
    <p:sldId id="259" r:id="rId15"/>
    <p:sldId id="268" r:id="rId16"/>
    <p:sldId id="269" r:id="rId17"/>
    <p:sldId id="283" r:id="rId18"/>
    <p:sldId id="271" r:id="rId19"/>
    <p:sldId id="272" r:id="rId20"/>
    <p:sldId id="273" r:id="rId21"/>
    <p:sldId id="274" r:id="rId22"/>
    <p:sldId id="275" r:id="rId23"/>
    <p:sldId id="284" r:id="rId24"/>
    <p:sldId id="277" r:id="rId25"/>
    <p:sldId id="278" r:id="rId26"/>
    <p:sldId id="279" r:id="rId27"/>
    <p:sldId id="280" r:id="rId28"/>
    <p:sldId id="281" r:id="rId29"/>
    <p:sldId id="285" r:id="rId30"/>
  </p:sldIdLst>
  <p:sldSz cx="9144000" cy="5143500" type="screen16x9"/>
  <p:notesSz cx="6858000" cy="9144000"/>
  <p:custDataLst>
    <p:tags r:id="rId32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8AC1"/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121" d="100"/>
          <a:sy n="121" d="100"/>
        </p:scale>
        <p:origin x="50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1" d="100"/>
        <a:sy n="12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package" Target="../embeddings/Microsoft_Excel____1.xlsx"/><Relationship Id="rId4" Type="http://schemas.openxmlformats.org/officeDocument/2006/relationships/image" Target="../media/image5.pn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932628720"/>
        <c:axId val="932630896"/>
      </c:barChart>
      <c:catAx>
        <c:axId val="93262872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932630896"/>
        <c:crosses val="autoZero"/>
        <c:auto val="1"/>
        <c:lblAlgn val="ctr"/>
        <c:lblOffset val="100"/>
        <c:noMultiLvlLbl val="0"/>
      </c:catAx>
      <c:valAx>
        <c:axId val="932630896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932628720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99D-44D0-8CD6-7DAF8F523B0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99D-44D0-8CD6-7DAF8F523B0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99D-44D0-8CD6-7DAF8F523B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932651568"/>
        <c:axId val="932629264"/>
        <c:axId val="0"/>
      </c:bar3DChart>
      <c:catAx>
        <c:axId val="9326515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32629264"/>
        <c:crosses val="autoZero"/>
        <c:auto val="1"/>
        <c:lblAlgn val="ctr"/>
        <c:lblOffset val="100"/>
        <c:noMultiLvlLbl val="0"/>
      </c:catAx>
      <c:valAx>
        <c:axId val="93262926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9326515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932653200"/>
        <c:axId val="932626544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32653200"/>
        <c:axId val="932626544"/>
      </c:lineChart>
      <c:catAx>
        <c:axId val="932653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932626544"/>
        <c:crosses val="autoZero"/>
        <c:auto val="1"/>
        <c:lblAlgn val="ctr"/>
        <c:lblOffset val="100"/>
        <c:noMultiLvlLbl val="0"/>
      </c:catAx>
      <c:valAx>
        <c:axId val="932626544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932653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E8DE8-8031-467C-A4B5-230F1BA1DC1A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AF9C4D-85B2-4718-8339-C99132A34D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2899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3824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4657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657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663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9154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92079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80017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3893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8324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44251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5581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48837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84034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3363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958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78081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82913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9290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07934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0147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2530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8492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6364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54154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180788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11FC198-2D83-4DFC-8CDD-7D23AF44D41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微软雅黑" pitchFamily="34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150286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F9C4D-85B2-4718-8339-C99132A34D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543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732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98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574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189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42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224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109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986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862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3962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177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49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 userDrawn="1"/>
        </p:nvSpPr>
        <p:spPr>
          <a:xfrm>
            <a:off x="393700" y="116874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8AC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单击此处添加文字标题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178AC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4200" y="1"/>
            <a:ext cx="2209800" cy="1157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723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13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软雅黑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95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2019/8/26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FDCA1B-312F-4DDB-A18A-FB9258ADECBE}" type="datetimeFigureOut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l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2019/8/26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62A0FD-DF3C-476B-86BE-4D2631AA404E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等线" panose="02010600030101010101" pitchFamily="2" charset="-122"/>
                <a:cs typeface="+mn-cs"/>
              </a:rPr>
              <a:pPr marL="0" marR="0" lvl="0" indent="0" algn="r" defTabSz="6858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zh-CN" altLang="en-US" sz="9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3048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46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703"/>
          <a:stretch/>
        </p:blipFill>
        <p:spPr>
          <a:xfrm>
            <a:off x="1" y="0"/>
            <a:ext cx="9144000" cy="4658497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46100" y="3318599"/>
            <a:ext cx="4931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rgbClr val="178AC1"/>
                </a:solidFill>
              </a:rPr>
              <a:t>学校员工培训手册</a:t>
            </a:r>
            <a:r>
              <a:rPr lang="en-US" altLang="zh-CN" sz="3200" b="1" dirty="0" err="1">
                <a:solidFill>
                  <a:srgbClr val="178AC1"/>
                </a:solidFill>
              </a:rPr>
              <a:t>ppt</a:t>
            </a:r>
            <a:r>
              <a:rPr lang="zh-CN" altLang="en-US" sz="3200" b="1" dirty="0">
                <a:solidFill>
                  <a:srgbClr val="178AC1"/>
                </a:solidFill>
              </a:rPr>
              <a:t>模板</a:t>
            </a:r>
            <a:endParaRPr lang="zh-CN" altLang="en-US" sz="3200" b="1" dirty="0">
              <a:solidFill>
                <a:srgbClr val="178AC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72901" y="2854424"/>
            <a:ext cx="28632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178AC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201X POWERPOINT</a:t>
            </a:r>
            <a:endParaRPr lang="zh-CN" altLang="en-US" sz="2400" dirty="0">
              <a:solidFill>
                <a:srgbClr val="178AC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grpSp>
        <p:nvGrpSpPr>
          <p:cNvPr id="55" name="组合 54"/>
          <p:cNvGrpSpPr/>
          <p:nvPr/>
        </p:nvGrpSpPr>
        <p:grpSpPr>
          <a:xfrm>
            <a:off x="1109979" y="262670"/>
            <a:ext cx="1511586" cy="151158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346770" y="619720"/>
            <a:ext cx="10613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3424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目 录</a:t>
            </a:r>
          </a:p>
        </p:txBody>
      </p:sp>
      <p:sp>
        <p:nvSpPr>
          <p:cNvPr id="59" name="Rectangle 4"/>
          <p:cNvSpPr txBox="1">
            <a:spLocks noChangeArrowheads="1"/>
          </p:cNvSpPr>
          <p:nvPr/>
        </p:nvSpPr>
        <p:spPr bwMode="auto">
          <a:xfrm>
            <a:off x="1424929" y="1175931"/>
            <a:ext cx="881686" cy="244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j-cs"/>
              </a:rPr>
              <a:t>MULU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j-cs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3355522" y="2286906"/>
            <a:ext cx="1602228" cy="1359398"/>
            <a:chOff x="5553262" y="2638733"/>
            <a:chExt cx="2397222" cy="2093640"/>
          </a:xfrm>
        </p:grpSpPr>
        <p:grpSp>
          <p:nvGrpSpPr>
            <p:cNvPr id="61" name="组合 60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6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6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64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2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03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01661" y="2298150"/>
            <a:ext cx="1602228" cy="1359398"/>
            <a:chOff x="1881842" y="2656049"/>
            <a:chExt cx="2397222" cy="2093640"/>
          </a:xfrm>
        </p:grpSpPr>
        <p:grpSp>
          <p:nvGrpSpPr>
            <p:cNvPr id="68" name="组合 67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7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7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ysClr val="window" lastClr="FFFFFF">
                      <a:lumMod val="82000"/>
                      <a:lumOff val="18000"/>
                    </a:sysClr>
                  </a:gs>
                  <a:gs pos="47000">
                    <a:srgbClr val="F5F5F5"/>
                  </a:gs>
                  <a:gs pos="100000">
                    <a:sysClr val="window" lastClr="FFFFFF">
                      <a:lumMod val="95000"/>
                      <a:lumOff val="5000"/>
                    </a:sys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9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26AADB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0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01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2131527" y="2977848"/>
            <a:ext cx="1602228" cy="1359398"/>
            <a:chOff x="3721944" y="3702869"/>
            <a:chExt cx="2397222" cy="2093640"/>
          </a:xfrm>
        </p:grpSpPr>
        <p:grpSp>
          <p:nvGrpSpPr>
            <p:cNvPr id="74" name="组合 73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76" name="组合 75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79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77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5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02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4582024" y="2971041"/>
            <a:ext cx="1602228" cy="1359398"/>
            <a:chOff x="7388330" y="3692384"/>
            <a:chExt cx="2397222" cy="2093640"/>
          </a:xfrm>
        </p:grpSpPr>
        <p:grpSp>
          <p:nvGrpSpPr>
            <p:cNvPr id="81" name="组合 80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5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ysClr val="window" lastClr="FFFFFF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  <p:sp>
              <p:nvSpPr>
                <p:cNvPr id="86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>
                        <a:lumMod val="82000"/>
                        <a:lumOff val="18000"/>
                      </a:sysClr>
                    </a:gs>
                    <a:gs pos="47000">
                      <a:srgbClr val="F5F5F5"/>
                    </a:gs>
                    <a:gs pos="100000">
                      <a:sysClr val="window" lastClr="FFFFFF">
                        <a:lumMod val="95000"/>
                        <a:lumOff val="5000"/>
                      </a:sys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微软雅黑"/>
                    <a:ea typeface="微软雅黑"/>
                    <a:cs typeface="+mn-cs"/>
                  </a:endParaRPr>
                </a:p>
              </p:txBody>
            </p:sp>
          </p:grpSp>
          <p:sp>
            <p:nvSpPr>
              <p:cNvPr id="84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26AADB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82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04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262900" y="3773235"/>
            <a:ext cx="1027882" cy="471555"/>
            <a:chOff x="2328257" y="4927865"/>
            <a:chExt cx="1537897" cy="726254"/>
          </a:xfrm>
        </p:grpSpPr>
        <p:sp>
          <p:nvSpPr>
            <p:cNvPr id="88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89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482430" y="2347116"/>
            <a:ext cx="1027882" cy="446865"/>
            <a:chOff x="4246958" y="2731461"/>
            <a:chExt cx="1537897" cy="688227"/>
          </a:xfrm>
        </p:grpSpPr>
        <p:sp>
          <p:nvSpPr>
            <p:cNvPr id="91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2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717422" y="3806223"/>
            <a:ext cx="1027882" cy="466656"/>
            <a:chOff x="5982926" y="4927865"/>
            <a:chExt cx="1537897" cy="718707"/>
          </a:xfrm>
        </p:grpSpPr>
        <p:sp>
          <p:nvSpPr>
            <p:cNvPr id="94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5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4883489" y="2347116"/>
            <a:ext cx="1027882" cy="446865"/>
            <a:chOff x="7839376" y="2731461"/>
            <a:chExt cx="1537897" cy="688227"/>
          </a:xfrm>
        </p:grpSpPr>
        <p:sp>
          <p:nvSpPr>
            <p:cNvPr id="97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5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标题内容</a:t>
              </a:r>
            </a:p>
          </p:txBody>
        </p:sp>
        <p:sp>
          <p:nvSpPr>
            <p:cNvPr id="98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7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WORKREPORT</a:t>
              </a:r>
              <a:endParaRPr kumimoji="0" lang="zh-CN" altLang="en-US" sz="7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557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9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8" grpId="0"/>
          <p:bldP spid="5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第一部分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01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01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2516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zh-CN" alt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32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17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45%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68%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79%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92%</a:t>
              </a:r>
              <a:endPara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1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898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75" normalizeH="0" baseline="0" noProof="0" dirty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75" normalizeH="0" baseline="0" noProof="0" dirty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微软雅黑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800" b="0" i="0" u="none" strike="noStrike" kern="1200" cap="none" spc="75" normalizeH="0" baseline="0" noProof="0" dirty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316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1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2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500" b="1" i="0" u="none" strike="noStrike" kern="1200" cap="none" spc="0" normalizeH="0" baseline="0" noProof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5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26AADB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3</a:t>
              </a:r>
              <a:endParaRPr kumimoji="0" lang="zh-CN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20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endParaRPr kumimoji="0" lang="en-US" altLang="zh-CN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8420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C</a:t>
              </a:r>
              <a:endPara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6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D</a:t>
              </a:r>
              <a:endParaRPr kumimoji="0" lang="zh-CN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B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A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96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E</a:t>
              </a:r>
              <a:endParaRPr kumimoji="0" lang="zh-CN" altLang="en-US" sz="9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34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第二部分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02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02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156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82%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73%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56%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-114" normalizeH="0" baseline="0" noProof="0" dirty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32%</a:t>
            </a:r>
            <a:endParaRPr kumimoji="0" lang="zh-CN" altLang="en-US" sz="1800" b="0" i="0" u="none" strike="noStrike" kern="1200" cap="none" spc="-114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>
                      <a:lumMod val="50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105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宋体" charset="-122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524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5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4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3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2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C1DC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1</a:t>
              </a:r>
              <a:endPara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23984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013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013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Add the title here</a:t>
            </a:r>
            <a:endParaRPr kumimoji="0" lang="zh-CN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565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诚信铸就品质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创新引领未来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远见力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执行力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感召力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决策力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创新力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内容。点击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      点击</a:t>
            </a: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输入简要文字内容，文字内容需概括精炼，不用多余的文字修饰，言简意赅的说明分项内容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17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第三部分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03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03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37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1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标题</a:t>
              </a:r>
              <a:endParaRPr kumimoji="0" lang="en-US" altLang="zh-CN" sz="17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7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点击输入简要文字内容，文字内容需概括精炼，不用多余的文字修饰。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已完成</a:t>
            </a:r>
            <a:endParaRPr kumimoji="0" lang="zh-CN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未完成</a:t>
            </a:r>
            <a:endParaRPr kumimoji="0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720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626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3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4</a:t>
              </a:r>
              <a:endPara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5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292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14"/>
          <p:cNvGraphicFramePr/>
          <p:nvPr>
            <p:extLst/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1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2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添加标题</a:t>
            </a:r>
            <a:r>
              <a:rPr kumimoji="0" 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Clear Sans Thin" panose="020B0203030202020304" pitchFamily="34" charset="0"/>
              </a:rPr>
              <a:t> 3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50000"/>
                  <a:lumOff val="50000"/>
                </a:prstClr>
              </a:solidFill>
              <a:effectLst/>
              <a:uLnTx/>
              <a:uFillTx/>
              <a:latin typeface="微软雅黑"/>
              <a:ea typeface="微软雅黑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填加标题</a:t>
            </a:r>
            <a:endParaRPr kumimoji="0" lang="en-US" altLang="zh-CN" sz="1400" b="1" i="0" u="none" strike="noStrike" kern="1200" cap="none" spc="0" normalizeH="0" baseline="0" noProof="0" dirty="0" smtClean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单击此处添加文本单击此处添加文本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单击此处添加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文本单击此处添加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文本</a:t>
            </a:r>
            <a:endParaRPr kumimoji="0" lang="en-US" altLang="zh-CN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400" b="0" i="0" u="none" strike="noStrike" kern="1200" cap="none" spc="0" normalizeH="0" baseline="0" noProof="0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微软雅黑"/>
                  <a:ea typeface="微软雅黑"/>
                  <a:cs typeface="+mn-cs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460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</a:t>
            </a:r>
            <a:endParaRPr kumimoji="0" lang="en-US" altLang="zh-CN" sz="1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ts val="15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。点击输入简要文字内容，文字内容需概括精炼，不用多余的文字修饰，言简意赅的说明分项内容</a:t>
            </a:r>
            <a:r>
              <a:rPr kumimoji="0" lang="en-US" altLang="zh-CN" sz="1000" b="0" i="0" u="none" strike="noStrike" kern="1200" cap="none" spc="0" normalizeH="0" baseline="0" noProof="0" dirty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……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CFCF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en-US" altLang="zh-CN" sz="1000" b="0" i="0" u="none" strike="noStrike" kern="1200" cap="none" spc="0" normalizeH="0" baseline="0" noProof="0" dirty="0">
              <a:ln>
                <a:noFill/>
              </a:ln>
              <a:solidFill>
                <a:srgbClr val="FCFCFC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625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5847" y="1"/>
            <a:ext cx="6358153" cy="3329200"/>
          </a:xfrm>
          <a:prstGeom prst="rect">
            <a:avLst/>
          </a:prstGeom>
        </p:spPr>
      </p:pic>
      <p:sp>
        <p:nvSpPr>
          <p:cNvPr id="106" name="TextBox 11"/>
          <p:cNvSpPr txBox="1"/>
          <p:nvPr/>
        </p:nvSpPr>
        <p:spPr>
          <a:xfrm>
            <a:off x="3115322" y="22664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第四部分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  <a:p>
            <a:pPr marL="0" marR="0" lvl="1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标题文字内容</a:t>
            </a:r>
            <a:endParaRPr kumimoji="0" lang="en-US" altLang="zh-CN" sz="36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107" name="直接连接符 106"/>
          <p:cNvCxnSpPr/>
          <p:nvPr/>
        </p:nvCxnSpPr>
        <p:spPr>
          <a:xfrm flipV="1">
            <a:off x="2899296" y="2194446"/>
            <a:ext cx="0" cy="1924424"/>
          </a:xfrm>
          <a:prstGeom prst="line">
            <a:avLst/>
          </a:prstGeom>
          <a:noFill/>
          <a:ln w="12700" cap="flat" cmpd="sng" algn="ctr">
            <a:solidFill>
              <a:srgbClr val="080808"/>
            </a:solidFill>
            <a:prstDash val="dash"/>
          </a:ln>
          <a:effectLst/>
        </p:spPr>
      </p:cxnSp>
      <p:sp>
        <p:nvSpPr>
          <p:cNvPr id="108" name="TextBox 13"/>
          <p:cNvSpPr txBox="1"/>
          <p:nvPr/>
        </p:nvSpPr>
        <p:spPr>
          <a:xfrm>
            <a:off x="1581296" y="37885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PART </a:t>
            </a:r>
            <a:r>
              <a:rPr kumimoji="0" lang="en-US" altLang="zh-CN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04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09" name="组合 108"/>
          <p:cNvGrpSpPr/>
          <p:nvPr/>
        </p:nvGrpSpPr>
        <p:grpSpPr>
          <a:xfrm>
            <a:off x="1387128" y="22664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同心圆 10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11" name="椭圆 1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2" name="TextBox 24"/>
          <p:cNvSpPr txBox="1"/>
          <p:nvPr/>
        </p:nvSpPr>
        <p:spPr>
          <a:xfrm>
            <a:off x="3211992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3" name="TextBox 25"/>
          <p:cNvSpPr txBox="1"/>
          <p:nvPr/>
        </p:nvSpPr>
        <p:spPr>
          <a:xfrm>
            <a:off x="4264663" y="33465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4" name="TextBox 26"/>
          <p:cNvSpPr txBox="1"/>
          <p:nvPr/>
        </p:nvSpPr>
        <p:spPr>
          <a:xfrm>
            <a:off x="5274689" y="33465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5" name="TextBox 27"/>
          <p:cNvSpPr txBox="1"/>
          <p:nvPr/>
        </p:nvSpPr>
        <p:spPr>
          <a:xfrm>
            <a:off x="3211992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6" name="TextBox 28"/>
          <p:cNvSpPr txBox="1"/>
          <p:nvPr/>
        </p:nvSpPr>
        <p:spPr>
          <a:xfrm>
            <a:off x="4264664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7" name="TextBox 29"/>
          <p:cNvSpPr txBox="1"/>
          <p:nvPr/>
        </p:nvSpPr>
        <p:spPr>
          <a:xfrm>
            <a:off x="5274303" y="36936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※ 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添加内容</a:t>
            </a:r>
          </a:p>
        </p:txBody>
      </p:sp>
      <p:sp>
        <p:nvSpPr>
          <p:cNvPr id="118" name="TextBox 13"/>
          <p:cNvSpPr txBox="1"/>
          <p:nvPr/>
        </p:nvSpPr>
        <p:spPr>
          <a:xfrm>
            <a:off x="1607738" y="24803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04</a:t>
            </a:r>
            <a:endParaRPr kumimoji="0" lang="zh-CN" altLang="en-US" sz="5000" b="1" i="0" u="none" strike="noStrike" kern="120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9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" grpId="0"/>
      <p:bldP spid="108" grpId="0"/>
      <p:bldP spid="112" grpId="0"/>
      <p:bldP spid="113" grpId="0"/>
      <p:bldP spid="114" grpId="0"/>
      <p:bldP spid="115" grpId="0"/>
      <p:bldP spid="116" grpId="0"/>
      <p:bldP spid="117" grpId="0"/>
      <p:bldP spid="1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25%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添加文字标题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方正兰亭细黑_GBK_M" pitchFamily="2" charset="2"/>
              </a:rPr>
              <a:t>添加文字内容，内容详尽简要清晰。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80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宋体" charset="-122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9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软雅黑"/>
                  <a:ea typeface="宋体" charset="-122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zh-CN" sz="9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宋体" charset="-122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564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2013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</a:t>
            </a:r>
            <a:r>
              <a:rPr kumimoji="0" lang="zh-CN" altLang="en-US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2013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8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2014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12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48484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标题内容文字</a:t>
            </a:r>
            <a:endParaRPr kumimoji="0" lang="en-US" altLang="zh-CN" sz="1100" b="0" i="0" u="none" strike="noStrike" kern="1200" cap="none" spc="0" normalizeH="0" baseline="0" noProof="0" dirty="0">
              <a:ln>
                <a:noFill/>
              </a:ln>
              <a:solidFill>
                <a:srgbClr val="48484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2015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年</a:t>
            </a:r>
            <a:r>
              <a:rPr kumimoji="0" lang="en-US" altLang="zh-CN" sz="1400" b="1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月</a:t>
            </a:r>
            <a:endParaRPr kumimoji="0" lang="en-US" altLang="zh-CN" sz="14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4BC1DC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998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项目分析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6AADB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26AADB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97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 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/>
                <a:ea typeface="微软雅黑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/>
              <a:ea typeface="微软雅黑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585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7793888" y="236466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4000" cy="47879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46100" y="3318599"/>
            <a:ext cx="506100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b="1" dirty="0" smtClean="0">
                <a:solidFill>
                  <a:srgbClr val="178AC1"/>
                </a:solidFill>
                <a:latin typeface="+mj-ea"/>
                <a:ea typeface="+mj-ea"/>
              </a:rPr>
              <a:t>感谢观看 </a:t>
            </a:r>
            <a:r>
              <a:rPr lang="en-US" altLang="zh-CN" sz="4400" b="1" dirty="0" smtClean="0">
                <a:solidFill>
                  <a:srgbClr val="178AC1"/>
                </a:solidFill>
                <a:latin typeface="+mj-ea"/>
                <a:ea typeface="+mj-ea"/>
              </a:rPr>
              <a:t>THANKS</a:t>
            </a:r>
            <a:endParaRPr lang="zh-CN" altLang="en-US" sz="4400" b="1" dirty="0">
              <a:solidFill>
                <a:srgbClr val="178AC1"/>
              </a:solidFill>
              <a:latin typeface="+mj-ea"/>
              <a:ea typeface="+mj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22329" y="2854424"/>
            <a:ext cx="2550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178AC1"/>
                </a:solidFill>
              </a:rPr>
              <a:t>201XPOWERPOINT</a:t>
            </a:r>
            <a:endParaRPr lang="zh-CN" altLang="en-US" sz="2400" dirty="0">
              <a:solidFill>
                <a:srgbClr val="178AC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4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团队建设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1576</Words>
  <Application>Microsoft Office PowerPoint</Application>
  <PresentationFormat>全屏显示(16:9)</PresentationFormat>
  <Paragraphs>269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27</vt:i4>
      </vt:variant>
    </vt:vector>
  </HeadingPairs>
  <TitlesOfParts>
    <vt:vector size="42" baseType="lpstr">
      <vt:lpstr>Clear Sans Thin</vt:lpstr>
      <vt:lpstr>Lato Light</vt:lpstr>
      <vt:lpstr>等线</vt:lpstr>
      <vt:lpstr>等线 Light</vt:lpstr>
      <vt:lpstr>方正兰亭细黑_GBK_M</vt:lpstr>
      <vt:lpstr>华文黑体</vt:lpstr>
      <vt:lpstr>宋体</vt:lpstr>
      <vt:lpstr>微软雅黑</vt:lpstr>
      <vt:lpstr>Arial</vt:lpstr>
      <vt:lpstr>Calibri</vt:lpstr>
      <vt:lpstr>Calibri Light</vt:lpstr>
      <vt:lpstr>Segoe UI</vt:lpstr>
      <vt:lpstr>第一PPT，www.1ppt.com</vt:lpstr>
      <vt:lpstr>1_Office 主题​​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团队建设</dc:title>
  <dc:creator>第一PPT模板网-WWW.1PPT.COM</dc:creator>
  <cp:keywords>第一PPT模板网-WWW.1PPT.COM</cp:keywords>
  <cp:lastModifiedBy>faith123</cp:lastModifiedBy>
  <cp:revision>18</cp:revision>
  <dcterms:created xsi:type="dcterms:W3CDTF">2016-12-25T02:27:54Z</dcterms:created>
  <dcterms:modified xsi:type="dcterms:W3CDTF">2019-08-26T02:47:26Z</dcterms:modified>
</cp:coreProperties>
</file>