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2019/6/13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140497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2355361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1378419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3908769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1383330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3829418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3436041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31734591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12442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2768544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2971868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189746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2984104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37354504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705710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1092406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6474529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33672518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3447147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3717883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17328971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727673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49"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2019/6/13</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210887" y="1556912"/>
            <a:ext cx="3770228" cy="1569660"/>
          </a:xfrm>
          <a:prstGeom prst="rect">
            <a:avLst/>
          </a:prstGeom>
          <a:noFill/>
        </p:spPr>
        <p:txBody>
          <a:bodyPr wrap="square" rtlCol="0" anchor="ctr">
            <a:spAutoFit/>
          </a:bodyPr>
          <a:lstStyle/>
          <a:p>
            <a:pPr algn="dist"/>
            <a:r>
              <a:rPr lang="en-US" altLang="zh-CN" sz="9600" dirty="0" smtClean="0">
                <a:solidFill>
                  <a:schemeClr val="bg1"/>
                </a:solidFill>
                <a:latin typeface="Arial" panose="020B0604020202020204" pitchFamily="34" charset="0"/>
                <a:ea typeface="华文细黑" panose="02010600040101010101" pitchFamily="2" charset="-122"/>
                <a:cs typeface="Arial" panose="020B0604020202020204" pitchFamily="34" charset="0"/>
              </a:rPr>
              <a:t>201X</a:t>
            </a:r>
            <a:endParaRPr lang="zh-CN" altLang="en-US" sz="9600" dirty="0">
              <a:solidFill>
                <a:schemeClr val="bg1"/>
              </a:solidFill>
              <a:latin typeface="Arial" panose="020B0604020202020204" pitchFamily="34" charset="0"/>
              <a:ea typeface="华文细黑" panose="02010600040101010101" pitchFamily="2" charset="-122"/>
              <a:cs typeface="Arial" panose="020B0604020202020204" pitchFamily="34" charset="0"/>
            </a:endParaRPr>
          </a:p>
        </p:txBody>
      </p:sp>
      <p:sp>
        <p:nvSpPr>
          <p:cNvPr id="31" name="任意多边形 30"/>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2" y="3126573"/>
            <a:ext cx="10516599"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515806" y="3075056"/>
              <a:ext cx="5160387"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学校宣传总结</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
        <p:nvSpPr>
          <p:cNvPr id="40" name="文本框 39"/>
          <p:cNvSpPr txBox="1"/>
          <p:nvPr/>
        </p:nvSpPr>
        <p:spPr>
          <a:xfrm>
            <a:off x="5224608" y="3993036"/>
            <a:ext cx="1742785" cy="338554"/>
          </a:xfrm>
          <a:prstGeom prst="rect">
            <a:avLst/>
          </a:prstGeom>
          <a:noFill/>
        </p:spPr>
        <p:txBody>
          <a:bodyPr wrap="none" rtlCol="0">
            <a:spAutoFit/>
          </a:bodyPr>
          <a:lstStyle/>
          <a:p>
            <a:pPr algn="ctr"/>
            <a:r>
              <a:rPr lang="en-US" altLang="zh-CN" sz="1600" dirty="0" smtClean="0">
                <a:solidFill>
                  <a:schemeClr val="bg1"/>
                </a:solidFill>
                <a:latin typeface="华文细黑" panose="02010600040101010101" pitchFamily="2" charset="-122"/>
                <a:ea typeface="华文细黑" panose="02010600040101010101" pitchFamily="2" charset="-122"/>
                <a:cs typeface="Segoe UI Black" panose="020B0A02040204020203" pitchFamily="34" charset="0"/>
              </a:rPr>
              <a:t>MarcoKing Design</a:t>
            </a:r>
          </a:p>
        </p:txBody>
      </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52149" y="236019"/>
            <a:ext cx="3087704" cy="1107996"/>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5"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5" y="2161861"/>
            <a:ext cx="2599731" cy="2566915"/>
            <a:chOff x="1111832" y="2615227"/>
            <a:chExt cx="2077878" cy="2051650"/>
          </a:xfrm>
        </p:grpSpPr>
        <p:sp>
          <p:nvSpPr>
            <p:cNvPr id="33" name="文本框 32"/>
            <p:cNvSpPr txBox="1"/>
            <p:nvPr/>
          </p:nvSpPr>
          <p:spPr>
            <a:xfrm>
              <a:off x="1666980"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1"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1" y="2161861"/>
            <a:ext cx="2599731" cy="2566915"/>
            <a:chOff x="1111832" y="2615227"/>
            <a:chExt cx="2077878" cy="2051650"/>
          </a:xfrm>
        </p:grpSpPr>
        <p:sp>
          <p:nvSpPr>
            <p:cNvPr id="40" name="文本框 39"/>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7"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7" y="2161861"/>
            <a:ext cx="2599731" cy="2566915"/>
            <a:chOff x="1111832" y="2615227"/>
            <a:chExt cx="2077878" cy="2051650"/>
          </a:xfrm>
        </p:grpSpPr>
        <p:sp>
          <p:nvSpPr>
            <p:cNvPr id="54" name="文本框 53"/>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3"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3" y="2161861"/>
            <a:ext cx="2599731" cy="2566915"/>
            <a:chOff x="1111832" y="2615227"/>
            <a:chExt cx="2077878" cy="2051650"/>
          </a:xfrm>
        </p:grpSpPr>
        <p:sp>
          <p:nvSpPr>
            <p:cNvPr id="63" name="文本框 62"/>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3"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74853"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8635"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842416"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791071"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1" y="3854872"/>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6" y="1179901"/>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3" y="1179901"/>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5" y="3854872"/>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86312"/>
              <a:chOff x="4664008" y="3300636"/>
              <a:chExt cx="1779691" cy="1386312"/>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1"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3"/>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9"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5" cy="1311128"/>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2"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9"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9"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6"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4"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1"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6"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4"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7"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9"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9"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3"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9"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8"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9"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4" y="1583303"/>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888129"/>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7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9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1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2" y="2905728"/>
            <a:ext cx="1971347"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2" y="3513336"/>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9"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4" y="4347500"/>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3" y="3226382"/>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7" y="1230123"/>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8" y="5602842"/>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6" y="4955273"/>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2"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70"/>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3" y="3631603"/>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9"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11"/>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90" y="4176523"/>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1" y="5180257"/>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9"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3" y="4830063"/>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6" y="5729110"/>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7" y="4619188"/>
            <a:ext cx="545663"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9"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3" y="4300172"/>
            <a:ext cx="664339"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3" y="5023151"/>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6" y="5502235"/>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7" y="2235828"/>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21"/>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9"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9" y="1855036"/>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1" y="1967844"/>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1"/>
            <a:ext cx="4435538" cy="3158756"/>
            <a:chOff x="1689401" y="2437541"/>
            <a:chExt cx="3264015" cy="2324459"/>
          </a:xfrm>
        </p:grpSpPr>
        <p:sp>
          <p:nvSpPr>
            <p:cNvPr id="200"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30" y="1802002"/>
            <a:ext cx="2464391"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5595"/>
              <a:ext cx="1427851" cy="277967"/>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4"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8"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9" y="1802002"/>
            <a:ext cx="561183"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9"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30" y="4177242"/>
            <a:ext cx="561183"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4"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9" y="4177242"/>
            <a:ext cx="561183"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788951"/>
            <a:chOff x="5523363" y="1314920"/>
            <a:chExt cx="3086944" cy="601888"/>
          </a:xfrm>
        </p:grpSpPr>
        <p:sp>
          <p:nvSpPr>
            <p:cNvPr id="63" name="矩形 62"/>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50" y="3006366"/>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50" y="4210792"/>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50" y="5415218"/>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89"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5"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5"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89"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2"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1"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8" y="1696276"/>
            <a:ext cx="1898631"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6" y="1696276"/>
            <a:ext cx="1898631"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2" y="3450780"/>
            <a:ext cx="248319"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3" y="3450780"/>
            <a:ext cx="248319"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5" y="3450780"/>
            <a:ext cx="248319"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7" y="3450780"/>
            <a:ext cx="248319"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9" y="3450780"/>
            <a:ext cx="248319"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1" y="3450780"/>
            <a:ext cx="248319"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3" y="3450780"/>
            <a:ext cx="248319"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9"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9"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30" y="3450780"/>
            <a:ext cx="248319"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2" y="4424562"/>
            <a:ext cx="248319"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3" y="4424562"/>
            <a:ext cx="248319"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5" y="4424562"/>
            <a:ext cx="248319"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7" y="4424562"/>
            <a:ext cx="248319"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9" y="4424562"/>
            <a:ext cx="248319"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1" y="4424562"/>
            <a:ext cx="248319"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3" y="4424562"/>
            <a:ext cx="248319"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9"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9"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30" y="4424562"/>
            <a:ext cx="248319"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5" y="3450982"/>
            <a:ext cx="236319"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30" y="3450982"/>
            <a:ext cx="236319"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9"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9"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9"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9" y="3450982"/>
            <a:ext cx="236319"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3" y="3450982"/>
            <a:ext cx="236319"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8" y="3450982"/>
            <a:ext cx="236319"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9"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3" y="3450982"/>
            <a:ext cx="236319"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5" y="4424763"/>
            <a:ext cx="236319"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30" y="4424763"/>
            <a:ext cx="236319"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9"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9"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9"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9" y="4424763"/>
            <a:ext cx="236319"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3" y="4424763"/>
            <a:ext cx="236319"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8" y="4424763"/>
            <a:ext cx="236319"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9"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3" y="4424763"/>
            <a:ext cx="236319"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6"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50"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8"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926" y="1504297"/>
              <a:ext cx="88382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905202" y="1504297"/>
              <a:ext cx="89993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3142" y="1504297"/>
              <a:ext cx="90398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11724" y="1504297"/>
              <a:ext cx="98453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85264" y="1970130"/>
              <a:ext cx="596289"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78362" y="2529780"/>
              <a:ext cx="60089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76059" y="3089430"/>
              <a:ext cx="649221"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72033" y="3649081"/>
              <a:ext cx="6480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73182" y="4208730"/>
              <a:ext cx="725166"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0" cy="260688"/>
              <a:chOff x="2430830" y="2019625"/>
              <a:chExt cx="294889"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0" cy="260688"/>
              <a:chOff x="2430830" y="2019625"/>
              <a:chExt cx="294889"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0" cy="260688"/>
              <a:chOff x="2430830" y="2019625"/>
              <a:chExt cx="294889"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0" cy="260688"/>
              <a:chOff x="2430830" y="2019625"/>
              <a:chExt cx="294889"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0" cy="260688"/>
              <a:chOff x="2430830" y="2019625"/>
              <a:chExt cx="294889"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0" cy="260688"/>
              <a:chOff x="2430830" y="2019625"/>
              <a:chExt cx="294889"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0" cy="260688"/>
              <a:chOff x="2430830" y="2019625"/>
              <a:chExt cx="294889"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0" cy="260688"/>
              <a:chOff x="2430830" y="2019625"/>
              <a:chExt cx="294889"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0" cy="260688"/>
              <a:chOff x="2430830" y="2019625"/>
              <a:chExt cx="294889"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0" cy="260688"/>
              <a:chOff x="2430830" y="2019625"/>
              <a:chExt cx="294889"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0" cy="260688"/>
              <a:chOff x="2430830" y="2019625"/>
              <a:chExt cx="294889"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0" cy="260688"/>
              <a:chOff x="2430830" y="2019625"/>
              <a:chExt cx="294889"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0" cy="260688"/>
              <a:chOff x="2430830" y="2019625"/>
              <a:chExt cx="294889"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0" cy="260688"/>
              <a:chOff x="2430830" y="2019625"/>
              <a:chExt cx="294889"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0" cy="260688"/>
              <a:chOff x="2430830" y="2019625"/>
              <a:chExt cx="294889"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623124"/>
            <a:chOff x="1740584" y="1618441"/>
            <a:chExt cx="4096328" cy="623124"/>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1"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0" y="4983480"/>
            <a:ext cx="4102615" cy="626715"/>
            <a:chOff x="945667" y="3120446"/>
            <a:chExt cx="4102614" cy="626715"/>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4"/>
            <a:ext cx="759651"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680355"/>
            <a:chOff x="998341" y="3119210"/>
            <a:chExt cx="3975963" cy="680355"/>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2"/>
            <a:ext cx="759651"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7"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4" y="1709286"/>
            <a:ext cx="3965165" cy="659891"/>
            <a:chOff x="7421701" y="1550774"/>
            <a:chExt cx="3965165" cy="659891"/>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7"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4" y="3325906"/>
            <a:ext cx="3965164" cy="670719"/>
            <a:chOff x="7421701" y="3170968"/>
            <a:chExt cx="3965164" cy="670719"/>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7"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4" y="4983483"/>
            <a:ext cx="3930361" cy="626714"/>
            <a:chOff x="7405758" y="4791094"/>
            <a:chExt cx="3930361" cy="626714"/>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6"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7"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29" y="4291373"/>
            <a:ext cx="984251"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2"/>
            <a:ext cx="898335"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6"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8" y="2190167"/>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3" cy="736740"/>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8" y="1048537"/>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3"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3"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7" y="1765006"/>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7" y="2857924"/>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856165" y="1765006"/>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856165" y="2857924"/>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2" y="1841136"/>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1308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6"/>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46585"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6"/>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62318"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2" y="1841136"/>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780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9" y="2191994"/>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5" y="2191994"/>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7" y="2191994"/>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7"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9"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7"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6"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0"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3"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0"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4"/>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588124"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427940" y="2514703"/>
            <a:ext cx="1298753" cy="3271264"/>
            <a:chOff x="4030831" y="2034838"/>
            <a:chExt cx="943186"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4030831" y="3859916"/>
              <a:ext cx="943186" cy="550595"/>
              <a:chOff x="531294" y="3523849"/>
              <a:chExt cx="943186" cy="550595"/>
            </a:xfrm>
          </p:grpSpPr>
          <p:sp>
            <p:nvSpPr>
              <p:cNvPr id="336" name="矩形 335"/>
              <p:cNvSpPr/>
              <p:nvPr/>
            </p:nvSpPr>
            <p:spPr>
              <a:xfrm>
                <a:off x="622212" y="3523849"/>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867323" y="3651153"/>
            <a:ext cx="1298753" cy="1567695"/>
            <a:chOff x="718798" y="2860154"/>
            <a:chExt cx="943186"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718798" y="3448060"/>
              <a:ext cx="943186" cy="550593"/>
              <a:chOff x="718798" y="3523848"/>
              <a:chExt cx="943186"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45" name="矩形 344"/>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8"/>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5"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9" y="5684257"/>
            <a:ext cx="590738"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9"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8"/>
            <a:ext cx="1434783"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2" y="1850029"/>
            <a:ext cx="10516599"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07654" y="3075056"/>
                <a:ext cx="617669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蓝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TotalTime>
  <Words>1350</Words>
  <Application>Microsoft Office PowerPoint</Application>
  <PresentationFormat>宽屏</PresentationFormat>
  <Paragraphs>234</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简洁蓝色</dc:title>
  <dc:creator>第一PPT</dc:creator>
  <cp:keywords>www.1ppt.com</cp:keywords>
  <cp:lastModifiedBy>faith123</cp:lastModifiedBy>
  <cp:revision>26</cp:revision>
  <dcterms:created xsi:type="dcterms:W3CDTF">2015-05-12T15:24:33Z</dcterms:created>
  <dcterms:modified xsi:type="dcterms:W3CDTF">2019-06-13T06:09:27Z</dcterms:modified>
</cp:coreProperties>
</file>