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B73"/>
    <a:srgbClr val="A0A4D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34B7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610-43E4-B03E-6059F6A1AD40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610-43E4-B03E-6059F6A1AD40}"/>
              </c:ext>
            </c:extLst>
          </c:dPt>
          <c:dPt>
            <c:idx val="2"/>
            <c:bubble3D val="0"/>
            <c:spPr>
              <a:solidFill>
                <a:srgbClr val="434B73"/>
              </a:solidFill>
              <a:ln>
                <a:solidFill>
                  <a:srgbClr val="317FB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610-43E4-B03E-6059F6A1AD40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610-43E4-B03E-6059F6A1AD40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610-43E4-B03E-6059F6A1AD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itchFamily="34" charset="-122"/>
              <a:ea typeface="微软雅黑" pitchFamily="34" charset="-122"/>
            </a:endParaRPr>
          </a:p>
        </c:rich>
      </c:tx>
      <c:layout>
        <c:manualLayout>
          <c:xMode val="edge"/>
          <c:yMode val="edge"/>
          <c:x val="0.3334290017158587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4042638840994573E-2"/>
          <c:y val="0.19179870319704492"/>
          <c:w val="0.74471397117492"/>
          <c:h val="0.63799790826767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7E-49EF-9B77-2F0B269F04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34B73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47E-49EF-9B77-2F0B269F04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47E-49EF-9B77-2F0B269F04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33986544"/>
        <c:axId val="833984368"/>
      </c:barChart>
      <c:catAx>
        <c:axId val="833986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微软雅黑" pitchFamily="34" charset="-122"/>
                <a:ea typeface="微软雅黑" pitchFamily="34" charset="-122"/>
              </a:defRPr>
            </a:pPr>
            <a:endParaRPr lang="zh-CN"/>
          </a:p>
        </c:txPr>
        <c:crossAx val="833984368"/>
        <c:crosses val="autoZero"/>
        <c:auto val="1"/>
        <c:lblAlgn val="ctr"/>
        <c:lblOffset val="100"/>
        <c:noMultiLvlLbl val="0"/>
      </c:catAx>
      <c:valAx>
        <c:axId val="8339843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833986544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12433-1376-4B7B-9D82-F113B93564E3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A8C3D-DE22-4652-9F9F-1B144D14B2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652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081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986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833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243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81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723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390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923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7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662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451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255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1862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4418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34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068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031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409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592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8860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7744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6108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5351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0037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8643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6928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232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591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0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5360669" y="1153807"/>
            <a:ext cx="3650567" cy="926306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8263D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5360671" y="2122975"/>
            <a:ext cx="3650566" cy="351000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350">
                <a:solidFill>
                  <a:srgbClr val="4F56A6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31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44128" y="47829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564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223305" y="106799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062939" y="106799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45048" y="428206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574" y="1274940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96574" y="1892874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95884" y="1274940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095884" y="1892874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88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71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E6588-DDE8-471E-8B00-84770346AAA3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F34F5-3070-40FE-8C74-67509CC38D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7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3143"/>
            <a:ext cx="9144000" cy="4310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3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59036" y="121440"/>
            <a:ext cx="7513376" cy="5246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2019/6/14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5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359036" y="837827"/>
            <a:ext cx="7513376" cy="3894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66700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9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8263D"/>
          </a:solidFill>
          <a:effectLst/>
          <a:latin typeface="+mj-ea"/>
          <a:ea typeface="+mj-ea"/>
          <a:cs typeface="+mj-cs"/>
        </a:defRPr>
      </a:lvl1pPr>
    </p:titleStyle>
    <p:bodyStyle>
      <a:lvl1pPr marL="200918" indent="-200918" algn="just" defTabSz="514350" rtl="0" eaLnBrk="1" latinLnBrk="0" hangingPunct="1">
        <a:lnSpc>
          <a:spcPct val="110000"/>
        </a:lnSpc>
        <a:spcBef>
          <a:spcPts val="1013"/>
        </a:spcBef>
        <a:spcAft>
          <a:spcPts val="0"/>
        </a:spcAft>
        <a:buClr>
          <a:schemeClr val="accent1"/>
        </a:buClr>
        <a:buSzPct val="70000"/>
        <a:buFont typeface="Webdings" panose="05030102010509060703" pitchFamily="18" charset="2"/>
        <a:buChar char=""/>
        <a:defRPr sz="1500" kern="1200" baseline="0">
          <a:solidFill>
            <a:schemeClr val="accent1"/>
          </a:solidFill>
          <a:latin typeface="+mj-ea"/>
          <a:ea typeface="+mj-ea"/>
          <a:cs typeface="+mn-cs"/>
        </a:defRPr>
      </a:lvl1pPr>
      <a:lvl2pPr marL="200918" indent="-200918" algn="just" defTabSz="514350" rtl="0" eaLnBrk="1" latinLnBrk="0" hangingPunct="1">
        <a:lnSpc>
          <a:spcPct val="150000"/>
        </a:lnSpc>
        <a:spcBef>
          <a:spcPts val="0"/>
        </a:spcBef>
        <a:spcAft>
          <a:spcPts val="338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41300" y="3041111"/>
            <a:ext cx="5432617" cy="664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大学生职业就业规划</a:t>
            </a:r>
            <a:r>
              <a:rPr lang="en-US" altLang="zh-CN" sz="3200" dirty="0" err="1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模板</a:t>
            </a:r>
            <a:endParaRPr lang="zh-CN" altLang="en-US" sz="3200" dirty="0" smtClean="0">
              <a:solidFill>
                <a:schemeClr val="bg1"/>
              </a:solidFill>
              <a:latin typeface="汉仪大宋简" panose="02010609000101010101" pitchFamily="49" charset="-122"/>
              <a:ea typeface="汉仪大宋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0" y="840122"/>
            <a:ext cx="9144000" cy="3947778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2382" y="2710578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矩形 68"/>
          <p:cNvSpPr>
            <a:spLocks noChangeArrowheads="1"/>
          </p:cNvSpPr>
          <p:nvPr/>
        </p:nvSpPr>
        <p:spPr bwMode="auto">
          <a:xfrm>
            <a:off x="6392603" y="1822973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72279" y="3204591"/>
            <a:ext cx="749673" cy="751323"/>
            <a:chOff x="3437020" y="1033173"/>
            <a:chExt cx="863676" cy="865577"/>
          </a:xfrm>
        </p:grpSpPr>
        <p:sp>
          <p:nvSpPr>
            <p:cNvPr id="17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3386789" y="3110987"/>
            <a:ext cx="749673" cy="751323"/>
            <a:chOff x="3437020" y="2074814"/>
            <a:chExt cx="863676" cy="865577"/>
          </a:xfrm>
        </p:grpSpPr>
        <p:sp>
          <p:nvSpPr>
            <p:cNvPr id="21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4943925" y="2623138"/>
            <a:ext cx="749673" cy="749944"/>
            <a:chOff x="3437020" y="3157655"/>
            <a:chExt cx="863676" cy="863988"/>
          </a:xfrm>
        </p:grpSpPr>
        <p:sp>
          <p:nvSpPr>
            <p:cNvPr id="24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74868" y="2492664"/>
            <a:ext cx="749673" cy="751322"/>
            <a:chOff x="3437020" y="4201727"/>
            <a:chExt cx="863676" cy="865576"/>
          </a:xfrm>
        </p:grpSpPr>
        <p:sp>
          <p:nvSpPr>
            <p:cNvPr id="32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33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6364322" y="14095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第四部分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" name="矩形 68"/>
          <p:cNvSpPr>
            <a:spLocks noChangeArrowheads="1"/>
          </p:cNvSpPr>
          <p:nvPr/>
        </p:nvSpPr>
        <p:spPr bwMode="auto">
          <a:xfrm>
            <a:off x="4642404" y="1932616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614123" y="15191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第三部分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" name="矩形 68"/>
          <p:cNvSpPr>
            <a:spLocks noChangeArrowheads="1"/>
          </p:cNvSpPr>
          <p:nvPr/>
        </p:nvSpPr>
        <p:spPr bwMode="auto">
          <a:xfrm>
            <a:off x="3203110" y="242218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46560" y="193857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第二部分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1617364" y="255661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628214" y="206107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第一部分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023" y="196180"/>
            <a:ext cx="1213352" cy="1213352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目录</a:t>
              </a:r>
            </a:p>
          </p:txBody>
        </p:sp>
        <p:sp>
          <p:nvSpPr>
            <p:cNvPr id="10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CONTENTS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2252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2" grpId="0"/>
      <p:bldP spid="44" grpId="0"/>
      <p:bldP spid="45" grpId="0"/>
      <p:bldP spid="46" grpId="0"/>
      <p:bldP spid="47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01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</a:t>
              </a: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一部分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005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34B73"/>
          </a:solidFill>
          <a:ln w="9525">
            <a:noFill/>
            <a:round/>
            <a:headEnd/>
            <a:tailE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>
            <a:spLocks/>
          </p:cNvSpPr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434B73"/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0" name="Freeform 24"/>
          <p:cNvSpPr>
            <a:spLocks/>
          </p:cNvSpPr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434B73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4" name="Freeform 25"/>
          <p:cNvSpPr>
            <a:spLocks/>
          </p:cNvSpPr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434B73"/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rPr>
              <a:t>此处添加文本标题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69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Picture 17" descr="思考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1036507"/>
            <a:ext cx="2579687" cy="3761052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grpSp>
        <p:nvGrpSpPr>
          <p:cNvPr id="6" name="组合 11"/>
          <p:cNvGrpSpPr/>
          <p:nvPr/>
        </p:nvGrpSpPr>
        <p:grpSpPr>
          <a:xfrm>
            <a:off x="1380038" y="15524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34B73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34B73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1383213" y="2658415"/>
            <a:ext cx="3702050" cy="889000"/>
            <a:chOff x="4152923" y="3317891"/>
            <a:chExt cx="3702050" cy="1066800"/>
          </a:xfrm>
          <a:solidFill>
            <a:srgbClr val="434B73"/>
          </a:solidFill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1386388" y="3767019"/>
            <a:ext cx="3702050" cy="889000"/>
            <a:chOff x="4156098" y="4648216"/>
            <a:chExt cx="3702050" cy="1066800"/>
          </a:xfrm>
          <a:solidFill>
            <a:srgbClr val="434B73"/>
          </a:solidFill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514977" y="1687396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1514977" y="2810539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1514977" y="3941640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059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756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649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469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02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第二部分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602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562619298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48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38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5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3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58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01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02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03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04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00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  <a:extLst/>
          </p:spPr>
          <p:txBody>
            <a:bodyPr lIns="0" tIns="31754" rIns="0" bIns="31754" anchor="ctr"/>
            <a:lstStyle/>
            <a:p>
              <a:pPr marL="139447" marR="0" lvl="0" indent="-139447" algn="l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68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03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第三部分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047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473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4011207" y="2508383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966" y="28084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434481" y="155679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18568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53896" y="2508382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655" y="28084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434481" y="3491711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37918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633959" y="344252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18" y="37381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65118" y="248308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0312" y="29069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614002" y="152648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707" y="17352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911846" y="18632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922212" y="16176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519229" y="28709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29595" y="26254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47683" y="39616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58049" y="37160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38975" y="40261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13438" y="37461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62739" y="29157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37200" y="26357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431029" y="18977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12551" y="16176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标题 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586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8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2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4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34B73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512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34B73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84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34B73"/>
          </a:solidFill>
        </p:grpSpPr>
        <p:sp>
          <p:nvSpPr>
            <p:cNvPr id="8" name="Freeform 215"/>
            <p:cNvSpPr>
              <a:spLocks/>
            </p:cNvSpPr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434B73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11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406043652"/>
              </p:ext>
            </p:extLst>
          </p:nvPr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03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04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第四部分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14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591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82%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73%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56%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32%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rgbClr val="9EA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49" name="标题 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884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rgbClr val="9E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01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34B73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582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77610" y="3000351"/>
            <a:ext cx="3647152" cy="1172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5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感谢观看！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69970" y="4082198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单击此处添加文字标题</a:t>
            </a:r>
          </a:p>
        </p:txBody>
      </p:sp>
    </p:spTree>
    <p:extLst>
      <p:ext uri="{BB962C8B-B14F-4D97-AF65-F5344CB8AC3E}">
        <p14:creationId xmlns:p14="http://schemas.microsoft.com/office/powerpoint/2010/main" val="194497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自定义 751">
      <a:dk1>
        <a:srgbClr val="2F2F2F"/>
      </a:dk1>
      <a:lt1>
        <a:srgbClr val="FFFFFF"/>
      </a:lt1>
      <a:dk2>
        <a:srgbClr val="FFFFFF"/>
      </a:dk2>
      <a:lt2>
        <a:srgbClr val="5F5F5F"/>
      </a:lt2>
      <a:accent1>
        <a:srgbClr val="104F7E"/>
      </a:accent1>
      <a:accent2>
        <a:srgbClr val="2D5A9B"/>
      </a:accent2>
      <a:accent3>
        <a:srgbClr val="4C778F"/>
      </a:accent3>
      <a:accent4>
        <a:srgbClr val="7786CF"/>
      </a:accent4>
      <a:accent5>
        <a:srgbClr val="E8CD74"/>
      </a:accent5>
      <a:accent6>
        <a:srgbClr val="9E5804"/>
      </a:accent6>
      <a:hlink>
        <a:srgbClr val="1D3964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A000120150910A19KPBG</Template>
  <TotalTime>64</TotalTime>
  <Words>1738</Words>
  <Application>Microsoft Office PowerPoint</Application>
  <PresentationFormat>全屏显示(16:9)</PresentationFormat>
  <Paragraphs>274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Arial Unicode MS</vt:lpstr>
      <vt:lpstr>Nexa Light</vt:lpstr>
      <vt:lpstr>等线</vt:lpstr>
      <vt:lpstr>等线 Light</vt:lpstr>
      <vt:lpstr>方正兰亭细黑_GBK</vt:lpstr>
      <vt:lpstr>方正姚体</vt:lpstr>
      <vt:lpstr>方正正大黑简体</vt:lpstr>
      <vt:lpstr>汉仪大宋简</vt:lpstr>
      <vt:lpstr>华文黑体</vt:lpstr>
      <vt:lpstr>宋体</vt:lpstr>
      <vt:lpstr>微软雅黑</vt:lpstr>
      <vt:lpstr>幼圆</vt:lpstr>
      <vt:lpstr>Arial</vt:lpstr>
      <vt:lpstr>Calibri</vt:lpstr>
      <vt:lpstr>Impact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>第一PPT</dc:creator>
  <cp:keywords>www.1ppt.com</cp:keywords>
  <cp:lastModifiedBy>faith123</cp:lastModifiedBy>
  <cp:revision>20</cp:revision>
  <dcterms:created xsi:type="dcterms:W3CDTF">2016-12-25T02:27:54Z</dcterms:created>
  <dcterms:modified xsi:type="dcterms:W3CDTF">2019-06-14T05:51:09Z</dcterms:modified>
</cp:coreProperties>
</file>