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1433"/>
    <a:srgbClr val="425C8F"/>
    <a:srgbClr val="061C52"/>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601"/>
          <c:y val="9.0494681409734198E-2"/>
          <c:w val="0.58249215438868895"/>
          <c:h val="0.87373823158303399"/>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03E-17"/>
                  <c:y val="4.3856832401166598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2.62867616620239E-2"/>
                  <c:y val="1.5165439420398399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2.4264703072637402E-2"/>
                  <c:y val="-3.0330878840796799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2.02205858938645E-3"/>
                  <c:y val="-4.24632303771156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2.22426444832509E-2"/>
                  <c:y val="1.2132351536318701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lang="zh-CN"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ser>
        <c:dLbls>
          <c:showLegendKey val="0"/>
          <c:showVal val="0"/>
          <c:showCatName val="0"/>
          <c:showSerName val="0"/>
          <c:showPercent val="0"/>
          <c:showBubbleSize val="0"/>
        </c:dLbls>
        <c:axId val="1905072288"/>
        <c:axId val="1905073376"/>
      </c:radarChart>
      <c:catAx>
        <c:axId val="1905072288"/>
        <c:scaling>
          <c:orientation val="minMax"/>
        </c:scaling>
        <c:delete val="1"/>
        <c:axPos val="b"/>
        <c:numFmt formatCode="General" sourceLinked="1"/>
        <c:majorTickMark val="none"/>
        <c:minorTickMark val="none"/>
        <c:tickLblPos val="nextTo"/>
        <c:crossAx val="1905073376"/>
        <c:crosses val="autoZero"/>
        <c:auto val="1"/>
        <c:lblAlgn val="ctr"/>
        <c:lblOffset val="100"/>
        <c:noMultiLvlLbl val="0"/>
      </c:catAx>
      <c:valAx>
        <c:axId val="1905073376"/>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1905072288"/>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dPt>
          <c:dPt>
            <c:idx val="1"/>
            <c:invertIfNegative val="0"/>
            <c:bubble3D val="0"/>
          </c:dPt>
          <c:dPt>
            <c:idx val="2"/>
            <c:invertIfNegative val="0"/>
            <c:bubble3D val="0"/>
          </c:dPt>
          <c:dPt>
            <c:idx val="3"/>
            <c:invertIfNegative val="0"/>
            <c:bubble3D val="0"/>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ser>
        <c:dLbls>
          <c:showLegendKey val="0"/>
          <c:showVal val="0"/>
          <c:showCatName val="0"/>
          <c:showSerName val="0"/>
          <c:showPercent val="0"/>
          <c:showBubbleSize val="0"/>
        </c:dLbls>
        <c:gapWidth val="110"/>
        <c:axId val="1905391600"/>
        <c:axId val="1905394320"/>
      </c:barChart>
      <c:catAx>
        <c:axId val="1905391600"/>
        <c:scaling>
          <c:orientation val="minMax"/>
        </c:scaling>
        <c:delete val="1"/>
        <c:axPos val="b"/>
        <c:numFmt formatCode="General" sourceLinked="1"/>
        <c:majorTickMark val="none"/>
        <c:minorTickMark val="none"/>
        <c:tickLblPos val="nextTo"/>
        <c:crossAx val="1905394320"/>
        <c:crossesAt val="0"/>
        <c:auto val="1"/>
        <c:lblAlgn val="ctr"/>
        <c:lblOffset val="100"/>
        <c:noMultiLvlLbl val="0"/>
      </c:catAx>
      <c:valAx>
        <c:axId val="1905394320"/>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w="6350" cap="flat" cmpd="sng" algn="ctr">
            <a:noFill/>
            <a:prstDash val="solid"/>
            <a:round/>
          </a:ln>
          <a:effectLst/>
        </c:spPr>
        <c:txPr>
          <a:bodyPr rot="-60000000" spcFirstLastPara="1" vertOverflow="ellipsis" vert="horz" wrap="square" anchor="ctr" anchorCtr="1"/>
          <a:lstStyle/>
          <a:p>
            <a:pPr>
              <a:defRPr lang="zh-CN"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90539160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sp macro="" textlink="">
      <cdr:nvSpPr>
        <cdr:cNvPr id="2" name="直接连接符 1"/>
        <cdr:cNvSpPr/>
      </cdr:nv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2019/8/24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3497763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582602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1904359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068580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002998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3245012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2036095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3424639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14230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8150291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414647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35012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9224100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176182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3797848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22729296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2728040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13170200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576446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5072587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2882238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4401880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30262473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8555176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1741886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1711660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
        <p:nvSpPr>
          <p:cNvPr id="11" name="矩形 10"/>
          <p:cNvSpPr/>
          <p:nvPr userDrawn="1"/>
        </p:nvSpPr>
        <p:spPr>
          <a:xfrm>
            <a:off x="0" y="0"/>
            <a:ext cx="775136" cy="246221"/>
          </a:xfrm>
          <a:prstGeom prst="rect">
            <a:avLst/>
          </a:prstGeom>
        </p:spPr>
        <p:txBody>
          <a:bodyPr wrap="square">
            <a:spAutoFit/>
          </a:bodyPr>
          <a:lstStyle/>
          <a:p>
            <a:r>
              <a:rPr lang="en-US" altLang="zh-CN" sz="100" dirty="0">
                <a:solidFill>
                  <a:srgbClr val="331433"/>
                </a:solidFill>
                <a:latin typeface="Calibri" panose="020F0502020204030204"/>
                <a:ea typeface="宋体" panose="02010600030101010101" pitchFamily="2" charset="-122"/>
              </a:rPr>
              <a:t>PPT</a:t>
            </a:r>
            <a:r>
              <a:rPr lang="zh-CN" altLang="en-US" sz="100" dirty="0">
                <a:solidFill>
                  <a:srgbClr val="331433"/>
                </a:solidFill>
                <a:latin typeface="Calibri" panose="020F0502020204030204"/>
                <a:ea typeface="宋体" panose="02010600030101010101" pitchFamily="2" charset="-122"/>
              </a:rPr>
              <a:t>模板下载：</a:t>
            </a:r>
            <a:r>
              <a:rPr lang="en-US" altLang="zh-CN" sz="100" dirty="0">
                <a:solidFill>
                  <a:srgbClr val="331433"/>
                </a:solidFill>
                <a:latin typeface="Calibri" panose="020F0502020204030204"/>
                <a:ea typeface="宋体" panose="02010600030101010101" pitchFamily="2" charset="-122"/>
              </a:rPr>
              <a:t>www.1ppt.com/moban/     </a:t>
            </a:r>
            <a:r>
              <a:rPr lang="zh-CN" altLang="en-US" sz="100" dirty="0">
                <a:solidFill>
                  <a:srgbClr val="331433"/>
                </a:solidFill>
                <a:latin typeface="Calibri" panose="020F0502020204030204"/>
                <a:ea typeface="宋体" panose="02010600030101010101" pitchFamily="2" charset="-122"/>
              </a:rPr>
              <a:t>行业</a:t>
            </a:r>
            <a:r>
              <a:rPr lang="en-US" altLang="zh-CN" sz="100" dirty="0">
                <a:solidFill>
                  <a:srgbClr val="331433"/>
                </a:solidFill>
                <a:latin typeface="Calibri" panose="020F0502020204030204"/>
                <a:ea typeface="宋体" panose="02010600030101010101" pitchFamily="2" charset="-122"/>
              </a:rPr>
              <a:t>PPT</a:t>
            </a:r>
            <a:r>
              <a:rPr lang="zh-CN" altLang="en-US" sz="100" dirty="0">
                <a:solidFill>
                  <a:srgbClr val="331433"/>
                </a:solidFill>
                <a:latin typeface="Calibri" panose="020F0502020204030204"/>
                <a:ea typeface="宋体" panose="02010600030101010101" pitchFamily="2" charset="-122"/>
              </a:rPr>
              <a:t>模板：</a:t>
            </a:r>
            <a:r>
              <a:rPr lang="en-US" altLang="zh-CN" sz="100" dirty="0">
                <a:solidFill>
                  <a:srgbClr val="331433"/>
                </a:solidFill>
                <a:latin typeface="Calibri" panose="020F0502020204030204"/>
                <a:ea typeface="宋体" panose="02010600030101010101" pitchFamily="2" charset="-122"/>
              </a:rPr>
              <a:t>www.1ppt.com/hangye/ </a:t>
            </a:r>
          </a:p>
          <a:p>
            <a:r>
              <a:rPr lang="zh-CN" altLang="en-US" sz="100" dirty="0">
                <a:solidFill>
                  <a:srgbClr val="331433"/>
                </a:solidFill>
                <a:latin typeface="Calibri" panose="020F0502020204030204"/>
                <a:ea typeface="宋体" panose="02010600030101010101" pitchFamily="2" charset="-122"/>
              </a:rPr>
              <a:t>节日</a:t>
            </a:r>
            <a:r>
              <a:rPr lang="en-US" altLang="zh-CN" sz="100" dirty="0">
                <a:solidFill>
                  <a:srgbClr val="331433"/>
                </a:solidFill>
                <a:latin typeface="Calibri" panose="020F0502020204030204"/>
                <a:ea typeface="宋体" panose="02010600030101010101" pitchFamily="2" charset="-122"/>
              </a:rPr>
              <a:t>PPT</a:t>
            </a:r>
            <a:r>
              <a:rPr lang="zh-CN" altLang="en-US" sz="100" dirty="0">
                <a:solidFill>
                  <a:srgbClr val="331433"/>
                </a:solidFill>
                <a:latin typeface="Calibri" panose="020F0502020204030204"/>
                <a:ea typeface="宋体" panose="02010600030101010101" pitchFamily="2" charset="-122"/>
              </a:rPr>
              <a:t>模板：</a:t>
            </a:r>
            <a:r>
              <a:rPr lang="en-US" altLang="zh-CN" sz="100" dirty="0">
                <a:solidFill>
                  <a:srgbClr val="331433"/>
                </a:solidFill>
                <a:latin typeface="Calibri" panose="020F0502020204030204"/>
                <a:ea typeface="宋体" panose="02010600030101010101" pitchFamily="2" charset="-122"/>
              </a:rPr>
              <a:t>www.1ppt.com/jieri/           PPT</a:t>
            </a:r>
            <a:r>
              <a:rPr lang="zh-CN" altLang="en-US" sz="100" dirty="0">
                <a:solidFill>
                  <a:srgbClr val="331433"/>
                </a:solidFill>
                <a:latin typeface="Calibri" panose="020F0502020204030204"/>
                <a:ea typeface="宋体" panose="02010600030101010101" pitchFamily="2" charset="-122"/>
              </a:rPr>
              <a:t>素材下载：</a:t>
            </a:r>
            <a:r>
              <a:rPr lang="en-US" altLang="zh-CN" sz="100" dirty="0">
                <a:solidFill>
                  <a:srgbClr val="331433"/>
                </a:solidFill>
                <a:latin typeface="Calibri" panose="020F0502020204030204"/>
                <a:ea typeface="宋体" panose="02010600030101010101" pitchFamily="2" charset="-122"/>
              </a:rPr>
              <a:t>www.1ppt.com/sucai/</a:t>
            </a:r>
          </a:p>
          <a:p>
            <a:r>
              <a:rPr lang="en-US" altLang="zh-CN" sz="100" dirty="0">
                <a:solidFill>
                  <a:srgbClr val="331433"/>
                </a:solidFill>
                <a:latin typeface="Calibri" panose="020F0502020204030204"/>
                <a:ea typeface="宋体" panose="02010600030101010101" pitchFamily="2" charset="-122"/>
              </a:rPr>
              <a:t>PPT</a:t>
            </a:r>
            <a:r>
              <a:rPr lang="zh-CN" altLang="en-US" sz="100" dirty="0">
                <a:solidFill>
                  <a:srgbClr val="331433"/>
                </a:solidFill>
                <a:latin typeface="Calibri" panose="020F0502020204030204"/>
                <a:ea typeface="宋体" panose="02010600030101010101" pitchFamily="2" charset="-122"/>
              </a:rPr>
              <a:t>背景图片：</a:t>
            </a:r>
            <a:r>
              <a:rPr lang="en-US" altLang="zh-CN" sz="100" dirty="0">
                <a:solidFill>
                  <a:srgbClr val="331433"/>
                </a:solidFill>
                <a:latin typeface="Calibri" panose="020F0502020204030204"/>
                <a:ea typeface="宋体" panose="02010600030101010101" pitchFamily="2" charset="-122"/>
              </a:rPr>
              <a:t>www.1ppt.com/beijing/      PPT</a:t>
            </a:r>
            <a:r>
              <a:rPr lang="zh-CN" altLang="en-US" sz="100" dirty="0">
                <a:solidFill>
                  <a:srgbClr val="331433"/>
                </a:solidFill>
                <a:latin typeface="Calibri" panose="020F0502020204030204"/>
                <a:ea typeface="宋体" panose="02010600030101010101" pitchFamily="2" charset="-122"/>
              </a:rPr>
              <a:t>图表下载：</a:t>
            </a:r>
            <a:r>
              <a:rPr lang="en-US" altLang="zh-CN" sz="100" dirty="0">
                <a:solidFill>
                  <a:srgbClr val="331433"/>
                </a:solidFill>
                <a:latin typeface="Calibri" panose="020F0502020204030204"/>
                <a:ea typeface="宋体" panose="02010600030101010101" pitchFamily="2" charset="-122"/>
              </a:rPr>
              <a:t>www.1ppt.com/tubiao/      </a:t>
            </a:r>
          </a:p>
          <a:p>
            <a:r>
              <a:rPr lang="zh-CN" altLang="en-US" sz="100" dirty="0">
                <a:solidFill>
                  <a:srgbClr val="331433"/>
                </a:solidFill>
                <a:latin typeface="Calibri" panose="020F0502020204030204"/>
                <a:ea typeface="宋体" panose="02010600030101010101" pitchFamily="2" charset="-122"/>
              </a:rPr>
              <a:t>优秀</a:t>
            </a:r>
            <a:r>
              <a:rPr lang="en-US" altLang="zh-CN" sz="100" dirty="0">
                <a:solidFill>
                  <a:srgbClr val="331433"/>
                </a:solidFill>
                <a:latin typeface="Calibri" panose="020F0502020204030204"/>
                <a:ea typeface="宋体" panose="02010600030101010101" pitchFamily="2" charset="-122"/>
              </a:rPr>
              <a:t>PPT</a:t>
            </a:r>
            <a:r>
              <a:rPr lang="zh-CN" altLang="en-US" sz="100" dirty="0">
                <a:solidFill>
                  <a:srgbClr val="331433"/>
                </a:solidFill>
                <a:latin typeface="Calibri" panose="020F0502020204030204"/>
                <a:ea typeface="宋体" panose="02010600030101010101" pitchFamily="2" charset="-122"/>
              </a:rPr>
              <a:t>下载：</a:t>
            </a:r>
            <a:r>
              <a:rPr lang="en-US" altLang="zh-CN" sz="100" dirty="0">
                <a:solidFill>
                  <a:srgbClr val="331433"/>
                </a:solidFill>
                <a:latin typeface="Calibri" panose="020F0502020204030204"/>
                <a:ea typeface="宋体" panose="02010600030101010101" pitchFamily="2" charset="-122"/>
              </a:rPr>
              <a:t>www.1ppt.com/xiazai/        PPT</a:t>
            </a:r>
            <a:r>
              <a:rPr lang="zh-CN" altLang="en-US" sz="100" dirty="0">
                <a:solidFill>
                  <a:srgbClr val="331433"/>
                </a:solidFill>
                <a:latin typeface="Calibri" panose="020F0502020204030204"/>
                <a:ea typeface="宋体" panose="02010600030101010101" pitchFamily="2" charset="-122"/>
              </a:rPr>
              <a:t>教程： </a:t>
            </a:r>
            <a:r>
              <a:rPr lang="en-US" altLang="zh-CN" sz="100" dirty="0">
                <a:solidFill>
                  <a:srgbClr val="331433"/>
                </a:solidFill>
                <a:latin typeface="Calibri" panose="020F0502020204030204"/>
                <a:ea typeface="宋体" panose="02010600030101010101" pitchFamily="2" charset="-122"/>
              </a:rPr>
              <a:t>www.1ppt.com/powerpoint/      </a:t>
            </a:r>
          </a:p>
          <a:p>
            <a:r>
              <a:rPr lang="en-US" altLang="zh-CN" sz="100" dirty="0">
                <a:solidFill>
                  <a:srgbClr val="331433"/>
                </a:solidFill>
                <a:latin typeface="Calibri" panose="020F0502020204030204"/>
                <a:ea typeface="宋体" panose="02010600030101010101" pitchFamily="2" charset="-122"/>
              </a:rPr>
              <a:t>Word</a:t>
            </a:r>
            <a:r>
              <a:rPr lang="zh-CN" altLang="en-US" sz="100" dirty="0">
                <a:solidFill>
                  <a:srgbClr val="331433"/>
                </a:solidFill>
                <a:latin typeface="Calibri" panose="020F0502020204030204"/>
                <a:ea typeface="宋体" panose="02010600030101010101" pitchFamily="2" charset="-122"/>
              </a:rPr>
              <a:t>教程： </a:t>
            </a:r>
            <a:r>
              <a:rPr lang="en-US" altLang="zh-CN" sz="100" dirty="0">
                <a:solidFill>
                  <a:srgbClr val="331433"/>
                </a:solidFill>
                <a:latin typeface="Calibri" panose="020F0502020204030204"/>
                <a:ea typeface="宋体" panose="02010600030101010101" pitchFamily="2" charset="-122"/>
              </a:rPr>
              <a:t>www.1ppt.com/word/              Excel</a:t>
            </a:r>
            <a:r>
              <a:rPr lang="zh-CN" altLang="en-US" sz="100" dirty="0">
                <a:solidFill>
                  <a:srgbClr val="331433"/>
                </a:solidFill>
                <a:latin typeface="Calibri" panose="020F0502020204030204"/>
                <a:ea typeface="宋体" panose="02010600030101010101" pitchFamily="2" charset="-122"/>
              </a:rPr>
              <a:t>教程：</a:t>
            </a:r>
            <a:r>
              <a:rPr lang="en-US" altLang="zh-CN" sz="100" dirty="0">
                <a:solidFill>
                  <a:srgbClr val="331433"/>
                </a:solidFill>
                <a:latin typeface="Calibri" panose="020F0502020204030204"/>
                <a:ea typeface="宋体" panose="02010600030101010101" pitchFamily="2" charset="-122"/>
              </a:rPr>
              <a:t>www.1ppt.com/excel/  </a:t>
            </a:r>
          </a:p>
          <a:p>
            <a:r>
              <a:rPr lang="zh-CN" altLang="en-US" sz="100" dirty="0">
                <a:solidFill>
                  <a:srgbClr val="331433"/>
                </a:solidFill>
                <a:latin typeface="Calibri" panose="020F0502020204030204"/>
                <a:ea typeface="宋体" panose="02010600030101010101" pitchFamily="2" charset="-122"/>
              </a:rPr>
              <a:t>资料下载：</a:t>
            </a:r>
            <a:r>
              <a:rPr lang="en-US" altLang="zh-CN" sz="100" dirty="0">
                <a:solidFill>
                  <a:srgbClr val="331433"/>
                </a:solidFill>
                <a:latin typeface="Calibri" panose="020F0502020204030204"/>
                <a:ea typeface="宋体" panose="02010600030101010101" pitchFamily="2" charset="-122"/>
              </a:rPr>
              <a:t>www.1ppt.com/ziliao/                PPT</a:t>
            </a:r>
            <a:r>
              <a:rPr lang="zh-CN" altLang="en-US" sz="100" dirty="0">
                <a:solidFill>
                  <a:srgbClr val="331433"/>
                </a:solidFill>
                <a:latin typeface="Calibri" panose="020F0502020204030204"/>
                <a:ea typeface="宋体" panose="02010600030101010101" pitchFamily="2" charset="-122"/>
              </a:rPr>
              <a:t>课件下载：</a:t>
            </a:r>
            <a:r>
              <a:rPr lang="en-US" altLang="zh-CN" sz="100" dirty="0">
                <a:solidFill>
                  <a:srgbClr val="331433"/>
                </a:solidFill>
                <a:latin typeface="Calibri" panose="020F0502020204030204"/>
                <a:ea typeface="宋体" panose="02010600030101010101" pitchFamily="2" charset="-122"/>
              </a:rPr>
              <a:t>www.1ppt.com/kejian/ </a:t>
            </a:r>
          </a:p>
          <a:p>
            <a:r>
              <a:rPr lang="zh-CN" altLang="en-US" sz="100" dirty="0">
                <a:solidFill>
                  <a:srgbClr val="331433"/>
                </a:solidFill>
                <a:latin typeface="Calibri" panose="020F0502020204030204"/>
                <a:ea typeface="宋体" panose="02010600030101010101" pitchFamily="2" charset="-122"/>
              </a:rPr>
              <a:t>范文下载：</a:t>
            </a:r>
            <a:r>
              <a:rPr lang="en-US" altLang="zh-CN" sz="100" dirty="0">
                <a:solidFill>
                  <a:srgbClr val="331433"/>
                </a:solidFill>
                <a:latin typeface="Calibri" panose="020F0502020204030204"/>
                <a:ea typeface="宋体" panose="02010600030101010101" pitchFamily="2" charset="-122"/>
              </a:rPr>
              <a:t>www.1ppt.com/fanwen/             </a:t>
            </a:r>
            <a:r>
              <a:rPr lang="zh-CN" altLang="en-US" sz="100" dirty="0">
                <a:solidFill>
                  <a:srgbClr val="331433"/>
                </a:solidFill>
                <a:latin typeface="Calibri" panose="020F0502020204030204"/>
                <a:ea typeface="宋体" panose="02010600030101010101" pitchFamily="2" charset="-122"/>
              </a:rPr>
              <a:t>试卷下载：</a:t>
            </a:r>
            <a:r>
              <a:rPr lang="en-US" altLang="zh-CN" sz="100" dirty="0">
                <a:solidFill>
                  <a:srgbClr val="331433"/>
                </a:solidFill>
                <a:latin typeface="Calibri" panose="020F0502020204030204"/>
                <a:ea typeface="宋体" panose="02010600030101010101" pitchFamily="2" charset="-122"/>
              </a:rPr>
              <a:t>www.1ppt.com/shiti/  </a:t>
            </a:r>
          </a:p>
          <a:p>
            <a:r>
              <a:rPr lang="zh-CN" altLang="en-US" sz="100" dirty="0">
                <a:solidFill>
                  <a:srgbClr val="331433"/>
                </a:solidFill>
                <a:latin typeface="Calibri" panose="020F0502020204030204"/>
                <a:ea typeface="宋体" panose="02010600030101010101" pitchFamily="2" charset="-122"/>
              </a:rPr>
              <a:t>教案下载：</a:t>
            </a:r>
            <a:r>
              <a:rPr lang="en-US" altLang="zh-CN" sz="100" dirty="0">
                <a:solidFill>
                  <a:srgbClr val="331433"/>
                </a:solidFill>
                <a:latin typeface="Calibri" panose="020F0502020204030204"/>
                <a:ea typeface="宋体" panose="02010600030101010101" pitchFamily="2" charset="-122"/>
              </a:rPr>
              <a:t>www.1ppt.com/jiaoan/  </a:t>
            </a:r>
            <a:r>
              <a:rPr lang="en-US" altLang="zh-CN" sz="100" dirty="0" smtClean="0">
                <a:solidFill>
                  <a:srgbClr val="331433"/>
                </a:solidFill>
                <a:latin typeface="Calibri" panose="020F0502020204030204"/>
                <a:ea typeface="宋体" panose="02010600030101010101" pitchFamily="2" charset="-122"/>
              </a:rPr>
              <a:t>      </a:t>
            </a:r>
            <a:endParaRPr lang="en-US" altLang="zh-CN" sz="100" dirty="0">
              <a:solidFill>
                <a:srgbClr val="331433"/>
              </a:solidFill>
              <a:latin typeface="Calibri" panose="020F0502020204030204"/>
              <a:ea typeface="宋体" panose="02010600030101010101" pitchFamily="2" charset="-122"/>
            </a:endParaRPr>
          </a:p>
          <a:p>
            <a:r>
              <a:rPr lang="zh-CN" altLang="en-US" sz="100" dirty="0" smtClean="0">
                <a:solidFill>
                  <a:srgbClr val="331433"/>
                </a:solidFill>
                <a:latin typeface="Calibri" panose="020F0502020204030204"/>
                <a:ea typeface="宋体" panose="02010600030101010101" pitchFamily="2" charset="-122"/>
              </a:rPr>
              <a:t>字体下载：</a:t>
            </a:r>
            <a:r>
              <a:rPr lang="en-US" altLang="zh-CN" sz="100" dirty="0" smtClean="0">
                <a:solidFill>
                  <a:srgbClr val="331433"/>
                </a:solidFill>
                <a:latin typeface="Calibri" panose="020F0502020204030204"/>
                <a:ea typeface="宋体" panose="02010600030101010101" pitchFamily="2" charset="-122"/>
              </a:rPr>
              <a:t>www.1ppt.com/ziti/</a:t>
            </a:r>
            <a:endParaRPr lang="en-US" altLang="zh-CN" sz="100" dirty="0">
              <a:solidFill>
                <a:srgbClr val="331433"/>
              </a:solidFill>
              <a:latin typeface="Calibri" panose="020F0502020204030204"/>
              <a:ea typeface="宋体" panose="02010600030101010101" pitchFamily="2" charset="-122"/>
            </a:endParaRPr>
          </a:p>
          <a:p>
            <a:r>
              <a:rPr lang="en-US" altLang="zh-CN" sz="100" dirty="0">
                <a:solidFill>
                  <a:srgbClr val="331433"/>
                </a:solidFill>
                <a:latin typeface="Calibri" panose="020F0502020204030204"/>
                <a:ea typeface="宋体" panose="02010600030101010101" pitchFamily="2" charset="-122"/>
              </a:rPr>
              <a:t> </a:t>
            </a:r>
            <a:endParaRPr lang="zh-CN" altLang="en-US" sz="100" dirty="0">
              <a:solidFill>
                <a:srgbClr val="331433"/>
              </a:solidFill>
              <a:latin typeface="Calibri" panose="020F0502020204030204"/>
              <a:ea typeface="宋体" panose="02010600030101010101" pitchFamily="2"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2019/8/24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829945"/>
            </a:xfrm>
            <a:prstGeom prst="rect">
              <a:avLst/>
            </a:prstGeom>
            <a:noFill/>
          </p:spPr>
          <p:txBody>
            <a:bodyPr wrap="square" rtlCol="0">
              <a:spAutoFit/>
            </a:bodyPr>
            <a:lstStyle/>
            <a:p>
              <a:r>
                <a:rPr lang="zh-CN" altLang="en-US" sz="4800" b="1"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产品演示介绍ppt模板</a:t>
              </a: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26" name="Freeform 45"/>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sp>
          <p:nvSpPr>
            <p:cNvPr id="56" name="Freeform 62"/>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ln>
        </p:spPr>
        <p:txBody>
          <a:bodyPr vert="horz" wrap="square" lIns="91440" tIns="45720" rIns="91440" bIns="45720" numCol="1" anchor="t" anchorCtr="0" compatLnSpc="1"/>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anose="020B0604030504040204" pitchFamily="34" charset="0"/>
                  <a:cs typeface="Tahoma" panose="020B0604030504040204"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anose="020B0604030504040204" pitchFamily="34" charset="0"/>
                  <a:cs typeface="Tahoma" panose="020B0604030504040204" pitchFamily="34" charset="0"/>
                </a:rPr>
                <a:t>. </a:t>
              </a:r>
              <a:endParaRPr lang="en-US" altLang="ko-KR" sz="900" dirty="0">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anose="020B0604030504040204" pitchFamily="34" charset="0"/>
                  <a:cs typeface="Tahoma" panose="020B0604030504040204"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anose="020B0604030504040204" pitchFamily="34" charset="0"/>
                  <a:cs typeface="Tahoma" panose="020B0604030504040204"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anose="020B0604030504040204" pitchFamily="34" charset="0"/>
                  <a:cs typeface="Tahoma" panose="020B0604030504040204" pitchFamily="34" charset="0"/>
                </a:rPr>
                <a:t>. </a:t>
              </a:r>
              <a:endParaRPr lang="en-US" altLang="ko-KR" sz="900" dirty="0">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8" name="Freeform 36"/>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gr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68580" tIns="34290" rIns="68580" bIns="34290" numCol="1" anchor="t" anchorCtr="0" compatLnSpc="1"/>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ln>
          </p:spPr>
          <p:txBody>
            <a:bodyPr vert="horz" wrap="square" lIns="68580" tIns="34290" rIns="68580" bIns="34290" numCol="1" anchor="t" anchorCtr="0" compatLnSpc="1"/>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68580" tIns="34290" rIns="68580" bIns="34290" numCol="1" anchor="t" anchorCtr="0" compatLnSpc="1"/>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68580" tIns="34290" rIns="68580" bIns="34290" numCol="1" anchor="t" anchorCtr="0" compatLnSpc="1"/>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400">
                  <a:solidFill>
                    <a:sysClr val="windowText" lastClr="000000"/>
                  </a:solidFill>
                  <a:latin typeface="Calibri" panose="020F0502020204030204"/>
                  <a:ea typeface="宋体" panose="02010600030101010101" pitchFamily="2" charset="-122"/>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400">
                  <a:solidFill>
                    <a:sysClr val="windowText" lastClr="000000"/>
                  </a:solidFill>
                  <a:latin typeface="Calibri" panose="020F0502020204030204"/>
                  <a:ea typeface="宋体" panose="02010600030101010101" pitchFamily="2" charset="-122"/>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panose="020F0502020204030204"/>
                  <a:ea typeface="宋体" panose="02010600030101010101" pitchFamily="2" charset="-122"/>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400">
                  <a:solidFill>
                    <a:sysClr val="windowText" lastClr="000000"/>
                  </a:solidFill>
                  <a:latin typeface="Calibri" panose="020F0502020204030204"/>
                  <a:ea typeface="宋体" panose="02010600030101010101" pitchFamily="2" charset="-122"/>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sz="2800"/>
          </a:p>
        </p:txBody>
      </p:sp>
      <p:sp>
        <p:nvSpPr>
          <p:cNvPr id="35" name="原创设计师QQ69613753    _8"/>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cstate="screen"/>
            <a:srcRect/>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cstate="screen">
              <a:extLst>
                <a:ext uri="{BEBA8EAE-BF5A-486C-A8C5-ECC9F3942E4B}">
                  <a14:imgProps xmlns:a14="http://schemas.microsoft.com/office/drawing/2010/main">
                    <a14:imgLayer r:embed="rId5">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6" cstate="screen">
              <a:extLst>
                <a:ext uri="{BEBA8EAE-BF5A-486C-A8C5-ECC9F3942E4B}">
                  <a14:imgProps xmlns:a14="http://schemas.microsoft.com/office/drawing/2010/main">
                    <a14:imgLayer r:embed="rId7">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anose="020B0604030504040204" pitchFamily="34" charset="0"/>
                  <a:cs typeface="Tahoma" panose="020B0604030504040204" pitchFamily="34" charset="0"/>
                </a:rPr>
                <a:t>Stylish design</a:t>
              </a:r>
              <a:endParaRPr lang="en-US" altLang="ko-KR" sz="1600" b="1">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100" smtClean="0">
                  <a:solidFill>
                    <a:schemeClr val="bg1"/>
                  </a:solidFill>
                  <a:latin typeface="Calibri" panose="020F0502020204030204" pitchFamily="34" charset="0"/>
                  <a:ea typeface="Tahoma" panose="020B0604030504040204" pitchFamily="34" charset="0"/>
                  <a:cs typeface="Tahoma" panose="020B0604030504040204"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anose="020B0604030504040204" pitchFamily="34" charset="0"/>
                  <a:cs typeface="Tahoma" panose="020B0604030504040204" pitchFamily="34" charset="0"/>
                </a:rPr>
                <a:t>Stylish design</a:t>
              </a:r>
              <a:endParaRPr lang="en-US" altLang="ko-KR" sz="1600" b="1">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100" smtClean="0">
                  <a:solidFill>
                    <a:schemeClr val="bg1"/>
                  </a:solidFill>
                  <a:latin typeface="Calibri" panose="020F0502020204030204" pitchFamily="34" charset="0"/>
                  <a:ea typeface="Tahoma" panose="020B0604030504040204" pitchFamily="34" charset="0"/>
                  <a:cs typeface="Tahoma" panose="020B0604030504040204"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100" smtClean="0">
                  <a:solidFill>
                    <a:schemeClr val="bg1"/>
                  </a:solidFill>
                  <a:latin typeface="Calibri" panose="020F0502020204030204" pitchFamily="34" charset="0"/>
                  <a:ea typeface="Tahoma" panose="020B0604030504040204" pitchFamily="34" charset="0"/>
                  <a:cs typeface="Tahoma" panose="020B0604030504040204"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anose="020B0604030504040204" pitchFamily="34" charset="0"/>
                  <a:cs typeface="Tahoma" panose="020B0604030504040204" pitchFamily="34" charset="0"/>
                </a:rPr>
                <a:t>Stylish design</a:t>
              </a:r>
              <a:endParaRPr lang="en-US" altLang="ko-KR" sz="1600" b="1">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100" smtClean="0">
                  <a:solidFill>
                    <a:schemeClr val="bg1"/>
                  </a:solidFill>
                  <a:latin typeface="Calibri" panose="020F0502020204030204" pitchFamily="34" charset="0"/>
                  <a:ea typeface="Tahoma" panose="020B0604030504040204" pitchFamily="34" charset="0"/>
                  <a:cs typeface="Tahoma" panose="020B0604030504040204"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anose="020B0604030504040204" pitchFamily="34" charset="0"/>
                  <a:cs typeface="Tahoma" panose="020B0604030504040204" pitchFamily="34" charset="0"/>
                </a:rPr>
                <a:t>Stylish design</a:t>
              </a:r>
              <a:endParaRPr lang="en-US" altLang="ko-KR" sz="1600" b="1">
                <a:solidFill>
                  <a:schemeClr val="bg1"/>
                </a:solidFill>
                <a:latin typeface="Calibri" panose="020F0502020204030204" pitchFamily="34" charset="0"/>
                <a:ea typeface="Tahoma" panose="020B0604030504040204" pitchFamily="34" charset="0"/>
                <a:cs typeface="Tahoma" panose="020B0604030504040204" pitchFamily="34" charset="0"/>
              </a:endParaRPr>
            </a:p>
          </p:txBody>
        </p:sp>
      </p:grpSp>
      <p:sp>
        <p:nvSpPr>
          <p:cNvPr id="18" name="타원 20"/>
          <p:cNvSpPr/>
          <p:nvPr/>
        </p:nvSpPr>
        <p:spPr>
          <a:xfrm>
            <a:off x="2132162" y="3709133"/>
            <a:ext cx="1583053" cy="1583052"/>
          </a:xfrm>
          <a:prstGeom prst="ellipse">
            <a:avLst/>
          </a:prstGeom>
          <a:blipFill>
            <a:blip r:embed="rId3" cstate="screen"/>
            <a:srcRect/>
            <a:stretch>
              <a:fillRect t="632"/>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screen"/>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cstate="screen"/>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cstate="screen"/>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1</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2</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3</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4</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5</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6</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7</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8</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9</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10</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11</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ln>
          </p:spPr>
          <p:txBody>
            <a:bodyPr lIns="0" tIns="0" rIns="0" bIns="0" anchor="ctr"/>
            <a:lstStyle/>
            <a:p>
              <a:pPr algn="ctr"/>
              <a:r>
                <a:rPr lang="en-US" altLang="zh-CN"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rPr>
                <a:t>12</a:t>
              </a:r>
              <a:endParaRPr lang="zh-CN" altLang="en-US" sz="1600">
                <a:solidFill>
                  <a:srgbClr val="FFFFFF"/>
                </a:solidFill>
                <a:latin typeface="华文细黑" panose="02010600040101010101" pitchFamily="2" charset="-122"/>
                <a:ea typeface="华文细黑" panose="02010600040101010101" pitchFamily="2" charset="-122"/>
                <a:cs typeface="华文细黑" panose="02010600040101010101" pitchFamily="2" charset="-122"/>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ln>
          </p:spPr>
          <p:txBody>
            <a:bodyPr lIns="0" tIns="0" rIns="0" bIns="0" anchor="ctr"/>
            <a:lstStyle/>
            <a:p>
              <a:pPr algn="r"/>
              <a:r>
                <a:rPr lang="en-US" altLang="zh-CN" sz="3600">
                  <a:solidFill>
                    <a:srgbClr val="FFFFFF"/>
                  </a:solidFill>
                  <a:latin typeface="Calibri" panose="020F0502020204030204" pitchFamily="34" charset="0"/>
                </a:rPr>
                <a:t>TOTAL</a:t>
              </a:r>
              <a:endParaRPr lang="zh-CN" altLang="en-US" sz="3600">
                <a:solidFill>
                  <a:srgbClr val="FFFFFF"/>
                </a:solidFill>
                <a:latin typeface="Calibri" panose="020F0502020204030204"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ln>
          </p:spPr>
          <p:txBody>
            <a:bodyPr lIns="0" tIns="0" rIns="0" bIns="0" anchor="ctr"/>
            <a:lstStyle/>
            <a:p>
              <a:r>
                <a:rPr lang="en-US" altLang="zh-CN" sz="2800">
                  <a:solidFill>
                    <a:schemeClr val="bg1"/>
                  </a:solidFill>
                  <a:latin typeface="Calibri" panose="020F0502020204030204" pitchFamily="34" charset="0"/>
                </a:rPr>
                <a:t>1,920,000</a:t>
              </a:r>
              <a:endParaRPr lang="zh-CN" altLang="en-US" sz="2800">
                <a:solidFill>
                  <a:schemeClr val="bg1"/>
                </a:solidFill>
                <a:latin typeface="Calibri" panose="020F0502020204030204"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ln>
          </p:spPr>
          <p:txBody>
            <a:bodyPr lIns="0" tIns="0" rIns="0" bIns="0" anchor="ctr"/>
            <a:lstStyle/>
            <a:p>
              <a:pPr algn="just">
                <a:lnSpc>
                  <a:spcPct val="140000"/>
                </a:lnSpc>
              </a:pPr>
              <a:r>
                <a:rPr lang="en-US" altLang="zh-CN" sz="1600">
                  <a:solidFill>
                    <a:srgbClr val="FFFFFF"/>
                  </a:solidFill>
                  <a:latin typeface="Calibri" panose="020F0502020204030204" pitchFamily="34" charset="0"/>
                </a:rPr>
                <a:t>Lorem ipsum dolor sit amet consectetur</a:t>
              </a:r>
            </a:p>
            <a:p>
              <a:pPr algn="just">
                <a:lnSpc>
                  <a:spcPct val="140000"/>
                </a:lnSpc>
              </a:pPr>
              <a:r>
                <a:rPr lang="en-US" altLang="zh-CN" sz="1600">
                  <a:solidFill>
                    <a:srgbClr val="FFFFFF"/>
                  </a:solidFill>
                  <a:latin typeface="Calibri" panose="020F0502020204030204" pitchFamily="34" charset="0"/>
                </a:rPr>
                <a:t>Lorem ipsum dolor sit amet consectetur</a:t>
              </a:r>
              <a:endParaRPr lang="zh-CN" altLang="en-US" sz="1600">
                <a:solidFill>
                  <a:srgbClr val="FFFFFF"/>
                </a:solidFill>
                <a:latin typeface="Calibri" panose="020F050202020403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科技，点线，星空"/>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1949</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科技，点线，星空</dc:title>
  <dc:creator>第一PPT</dc:creator>
  <cp:keywords>www.1ppt.com</cp:keywords>
  <dc:description>第一PPT，www.1ppt.com</dc:description>
  <cp:lastModifiedBy>faith123</cp:lastModifiedBy>
  <cp:revision>18</cp:revision>
  <dcterms:created xsi:type="dcterms:W3CDTF">2017-07-13T05:14:00Z</dcterms:created>
  <dcterms:modified xsi:type="dcterms:W3CDTF">2019-08-24T02:03:25Z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