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73" r:id="rId2"/>
    <p:sldId id="3274" r:id="rId3"/>
    <p:sldId id="3275" r:id="rId4"/>
    <p:sldId id="3225" r:id="rId5"/>
    <p:sldId id="3230" r:id="rId6"/>
    <p:sldId id="3245" r:id="rId7"/>
    <p:sldId id="3238" r:id="rId8"/>
    <p:sldId id="3276" r:id="rId9"/>
    <p:sldId id="3226" r:id="rId10"/>
    <p:sldId id="3227" r:id="rId11"/>
    <p:sldId id="3247" r:id="rId12"/>
    <p:sldId id="3222" r:id="rId13"/>
    <p:sldId id="3277" r:id="rId14"/>
    <p:sldId id="3244" r:id="rId15"/>
    <p:sldId id="3224" r:id="rId16"/>
    <p:sldId id="3231" r:id="rId17"/>
    <p:sldId id="3228" r:id="rId18"/>
    <p:sldId id="3278" r:id="rId19"/>
    <p:sldId id="3246" r:id="rId20"/>
    <p:sldId id="3229" r:id="rId21"/>
    <p:sldId id="3223" r:id="rId22"/>
    <p:sldId id="327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7D00"/>
    <a:srgbClr val="6B1686"/>
    <a:srgbClr val="0B54A2"/>
    <a:srgbClr val="0E70D8"/>
    <a:srgbClr val="298EC0"/>
    <a:srgbClr val="26A244"/>
    <a:srgbClr val="900000"/>
    <a:srgbClr val="0FC7D3"/>
    <a:srgbClr val="EC206C"/>
    <a:srgbClr val="BC14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bg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2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47418368"/>
        <c:axId val="-47417824"/>
      </c:areaChart>
      <c:catAx>
        <c:axId val="-47418368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-47417824"/>
        <c:crosses val="autoZero"/>
        <c:auto val="1"/>
        <c:lblAlgn val="ctr"/>
        <c:lblOffset val="100"/>
        <c:noMultiLvlLbl val="1"/>
      </c:catAx>
      <c:valAx>
        <c:axId val="-4741782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-47418368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251-44F7-96F3-F61EB0FF9A2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251-44F7-96F3-F61EB0FF9A2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251-44F7-96F3-F61EB0FF9A2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251-44F7-96F3-F61EB0FF9A22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5.6</c:v>
                </c:pt>
                <c:pt idx="2">
                  <c:v>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251-44F7-96F3-F61EB0FF9A22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985-476A-ACA0-CD8A9C54A042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985-476A-ACA0-CD8A9C54A042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985-476A-ACA0-CD8A9C54A04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985-476A-ACA0-CD8A9C54A042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5.5</c:v>
                </c:pt>
                <c:pt idx="1">
                  <c:v>3.3</c:v>
                </c:pt>
                <c:pt idx="2">
                  <c:v>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E985-476A-ACA0-CD8A9C54A042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378-4C91-B7CB-C0725B080F1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378-4C91-B7CB-C0725B080F1E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378-4C91-B7CB-C0725B080F1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378-4C91-B7CB-C0725B080F1E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3.3</c:v>
                </c:pt>
                <c:pt idx="1">
                  <c:v>4.8</c:v>
                </c:pt>
                <c:pt idx="2">
                  <c:v>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378-4C91-B7CB-C0725B080F1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2019/8/23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10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3127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626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4274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82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533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9750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072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0191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3971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0526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3351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884440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0720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5208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6947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8258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45232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9080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467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4491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902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23097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11153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1069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28904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2019/8/23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13660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955452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2019/8/23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84" r:id="rId2"/>
    <p:sldLayoutId id="2147483985" r:id="rId3"/>
    <p:sldLayoutId id="2147483986" r:id="rId4"/>
    <p:sldLayoutId id="2147483987" r:id="rId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2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3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8" name="TextBox 1"/>
          <p:cNvSpPr txBox="1"/>
          <p:nvPr/>
        </p:nvSpPr>
        <p:spPr>
          <a:xfrm>
            <a:off x="452711" y="2912736"/>
            <a:ext cx="5976664" cy="745334"/>
          </a:xfrm>
          <a:prstGeom prst="rect">
            <a:avLst/>
          </a:prstGeom>
          <a:noFill/>
        </p:spPr>
        <p:txBody>
          <a:bodyPr wrap="square" lIns="128526" tIns="64263" rIns="128526" bIns="64263" rtlCol="0">
            <a:spAutoFit/>
          </a:bodyPr>
          <a:lstStyle/>
          <a:p>
            <a:r>
              <a:rPr lang="zh-CN" altLang="en-US" sz="4000" dirty="0">
                <a:solidFill>
                  <a:schemeClr val="accent2">
                    <a:lumMod val="75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九年级思品说课稿</a:t>
            </a:r>
            <a:r>
              <a:rPr lang="en-US" altLang="zh-CN" sz="4000" dirty="0" err="1">
                <a:solidFill>
                  <a:schemeClr val="accent2">
                    <a:lumMod val="75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ppt</a:t>
            </a:r>
            <a:r>
              <a:rPr lang="zh-CN" altLang="en-US" sz="4000" dirty="0">
                <a:solidFill>
                  <a:schemeClr val="accent2">
                    <a:lumMod val="75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模板</a:t>
            </a:r>
            <a:endParaRPr lang="zh-CN" altLang="en-US" sz="4000" dirty="0">
              <a:solidFill>
                <a:schemeClr val="accent2">
                  <a:lumMod val="75000"/>
                </a:schemeClr>
              </a:solidFill>
              <a:latin typeface="方正粗谭黑简体" panose="02000000000000000000" pitchFamily="2" charset="-122"/>
              <a:ea typeface="方正粗谭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842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632667" y="214271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486312" y="2246173"/>
            <a:ext cx="2251058" cy="24622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632667" y="3036057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486312" y="3139513"/>
            <a:ext cx="2251058" cy="24622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632667" y="392939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486312" y="4032853"/>
            <a:ext cx="2251058" cy="24622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632667" y="4822736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486312" y="4926192"/>
            <a:ext cx="2251058" cy="24622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017460" y="1203645"/>
            <a:ext cx="1877980" cy="83099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CN" altLang="en-US" sz="5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791507" y="2062764"/>
            <a:ext cx="2329889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>
              <a:defRPr/>
            </a:pPr>
            <a:r>
              <a:rPr lang="en-US" altLang="zh-CN" sz="3201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5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291626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4696445"/>
            <a:ext cx="432024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32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32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535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2251184931"/>
              </p:ext>
            </p:extLst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5458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3391" y="1285805"/>
            <a:ext cx="11552149" cy="53340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2" name="矩形 1"/>
          <p:cNvSpPr/>
          <p:nvPr/>
        </p:nvSpPr>
        <p:spPr>
          <a:xfrm>
            <a:off x="1028775" y="1744117"/>
            <a:ext cx="7992888" cy="446449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9137261" y="2245876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>
            <a:spLocks/>
          </p:cNvSpPr>
          <p:nvPr/>
        </p:nvSpPr>
        <p:spPr>
          <a:xfrm>
            <a:off x="9043704" y="1888133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9043704" y="2245876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137261" y="3694430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 txBox="1">
            <a:spLocks/>
          </p:cNvSpPr>
          <p:nvPr/>
        </p:nvSpPr>
        <p:spPr>
          <a:xfrm>
            <a:off x="9043704" y="3336687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043704" y="3694430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9137261" y="5124878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 txBox="1">
            <a:spLocks/>
          </p:cNvSpPr>
          <p:nvPr/>
        </p:nvSpPr>
        <p:spPr>
          <a:xfrm>
            <a:off x="9043704" y="4767135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043704" y="5124878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655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1"/>
          <p:cNvGrpSpPr>
            <a:grpSpLocks/>
          </p:cNvGrpSpPr>
          <p:nvPr/>
        </p:nvGrpSpPr>
        <p:grpSpPr bwMode="auto">
          <a:xfrm>
            <a:off x="353" y="1665296"/>
            <a:ext cx="2571609" cy="5058390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5344478" y="5170006"/>
            <a:ext cx="2021001" cy="9152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64289" tIns="64289" rIns="64289" bIns="64289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5342247" y="4774890"/>
            <a:ext cx="1620649" cy="4330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1687" b="1">
                <a:solidFill>
                  <a:srgbClr val="FFFFFF"/>
                </a:solidFill>
                <a:latin typeface="Open Sans" charset="0"/>
                <a:cs typeface="Open Sans" charset="0"/>
                <a:sym typeface="Open Sans" charset="0"/>
              </a:rPr>
              <a:t>Portfolio 4</a:t>
            </a:r>
            <a:endParaRPr lang="es-ES" sz="2669">
              <a:cs typeface="Calibri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31" name="Group 1"/>
          <p:cNvGrpSpPr>
            <a:grpSpLocks/>
          </p:cNvGrpSpPr>
          <p:nvPr/>
        </p:nvGrpSpPr>
        <p:grpSpPr bwMode="auto">
          <a:xfrm>
            <a:off x="2591153" y="1665296"/>
            <a:ext cx="2571609" cy="5058390"/>
            <a:chOff x="-1" y="0"/>
            <a:chExt cx="1829063" cy="3596384"/>
          </a:xfrm>
        </p:grpSpPr>
        <p:sp>
          <p:nvSpPr>
            <p:cNvPr id="3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36" name="Group 1"/>
          <p:cNvGrpSpPr>
            <a:grpSpLocks/>
          </p:cNvGrpSpPr>
          <p:nvPr/>
        </p:nvGrpSpPr>
        <p:grpSpPr bwMode="auto">
          <a:xfrm>
            <a:off x="5181953" y="1665296"/>
            <a:ext cx="2571609" cy="5058390"/>
            <a:chOff x="-1" y="0"/>
            <a:chExt cx="1829063" cy="3596384"/>
          </a:xfrm>
        </p:grpSpPr>
        <p:sp>
          <p:nvSpPr>
            <p:cNvPr id="37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8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9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0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41" name="Group 1"/>
          <p:cNvGrpSpPr>
            <a:grpSpLocks/>
          </p:cNvGrpSpPr>
          <p:nvPr/>
        </p:nvGrpSpPr>
        <p:grpSpPr bwMode="auto">
          <a:xfrm>
            <a:off x="7772753" y="1665296"/>
            <a:ext cx="2571609" cy="5058390"/>
            <a:chOff x="-1" y="0"/>
            <a:chExt cx="1829063" cy="3596384"/>
          </a:xfrm>
        </p:grpSpPr>
        <p:sp>
          <p:nvSpPr>
            <p:cNvPr id="4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46" name="Group 1"/>
          <p:cNvGrpSpPr>
            <a:grpSpLocks/>
          </p:cNvGrpSpPr>
          <p:nvPr/>
        </p:nvGrpSpPr>
        <p:grpSpPr bwMode="auto">
          <a:xfrm>
            <a:off x="10363553" y="1665296"/>
            <a:ext cx="2571609" cy="5058390"/>
            <a:chOff x="-1" y="0"/>
            <a:chExt cx="1829063" cy="3596384"/>
          </a:xfrm>
        </p:grpSpPr>
        <p:sp>
          <p:nvSpPr>
            <p:cNvPr id="47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8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9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50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848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4696445"/>
            <a:ext cx="432024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32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89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rgbClr val="AC7D00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621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50191" y="1698171"/>
            <a:ext cx="3372480" cy="2915834"/>
            <a:chOff x="524164" y="1385451"/>
            <a:chExt cx="3717636" cy="3214255"/>
          </a:xfrm>
        </p:grpSpPr>
        <p:graphicFrame>
          <p:nvGraphicFramePr>
            <p:cNvPr id="7" name="Chart 6"/>
            <p:cNvGraphicFramePr/>
            <p:nvPr>
              <p:extLst/>
            </p:nvPr>
          </p:nvGraphicFramePr>
          <p:xfrm>
            <a:off x="524164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7" name="TextBox 16"/>
            <p:cNvSpPr txBox="1"/>
            <p:nvPr/>
          </p:nvSpPr>
          <p:spPr>
            <a:xfrm>
              <a:off x="139396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51618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906027" y="3485403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43136" y="1698171"/>
            <a:ext cx="3372480" cy="2915834"/>
            <a:chOff x="4237182" y="1385451"/>
            <a:chExt cx="3717636" cy="3214255"/>
          </a:xfrm>
        </p:grpSpPr>
        <p:graphicFrame>
          <p:nvGraphicFramePr>
            <p:cNvPr id="10" name="Chart 9"/>
            <p:cNvGraphicFramePr/>
            <p:nvPr>
              <p:extLst/>
            </p:nvPr>
          </p:nvGraphicFramePr>
          <p:xfrm>
            <a:off x="4237182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TextBox 17"/>
            <p:cNvSpPr txBox="1"/>
            <p:nvPr/>
          </p:nvSpPr>
          <p:spPr>
            <a:xfrm>
              <a:off x="6231240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049896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10957" y="3487232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926910" y="1698171"/>
            <a:ext cx="3372480" cy="2915834"/>
            <a:chOff x="7950201" y="1385451"/>
            <a:chExt cx="3717636" cy="3214255"/>
          </a:xfrm>
        </p:grpSpPr>
        <p:graphicFrame>
          <p:nvGraphicFramePr>
            <p:cNvPr id="11" name="Chart 10"/>
            <p:cNvGraphicFramePr/>
            <p:nvPr>
              <p:extLst/>
            </p:nvPr>
          </p:nvGraphicFramePr>
          <p:xfrm>
            <a:off x="7950201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TextBox 20"/>
            <p:cNvSpPr txBox="1"/>
            <p:nvPr/>
          </p:nvSpPr>
          <p:spPr>
            <a:xfrm>
              <a:off x="8751365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912284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452420" y="3442893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052972" y="4850922"/>
            <a:ext cx="2366919" cy="1501707"/>
            <a:chOff x="1260763" y="4599710"/>
            <a:chExt cx="2244436" cy="2036618"/>
          </a:xfrm>
        </p:grpSpPr>
        <p:sp>
          <p:nvSpPr>
            <p:cNvPr id="13" name="Rounded Rectangle 12"/>
            <p:cNvSpPr/>
            <p:nvPr/>
          </p:nvSpPr>
          <p:spPr>
            <a:xfrm>
              <a:off x="1260763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393046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99568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245917" y="4850922"/>
            <a:ext cx="2366919" cy="1501707"/>
            <a:chOff x="4973782" y="4599710"/>
            <a:chExt cx="2244436" cy="2036618"/>
          </a:xfrm>
        </p:grpSpPr>
        <p:sp>
          <p:nvSpPr>
            <p:cNvPr id="15" name="Rounded Rectangle 14"/>
            <p:cNvSpPr/>
            <p:nvPr/>
          </p:nvSpPr>
          <p:spPr>
            <a:xfrm>
              <a:off x="4973782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106065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412587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429691" y="4850922"/>
            <a:ext cx="2366919" cy="1501707"/>
            <a:chOff x="8686801" y="4599710"/>
            <a:chExt cx="2244436" cy="2036618"/>
          </a:xfrm>
        </p:grpSpPr>
        <p:sp>
          <p:nvSpPr>
            <p:cNvPr id="16" name="Rounded Rectangle 15"/>
            <p:cNvSpPr/>
            <p:nvPr/>
          </p:nvSpPr>
          <p:spPr>
            <a:xfrm>
              <a:off x="8686801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8819084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125606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551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>
              <a:spLocks/>
            </p:cNvSpPr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>
              <a:spLocks/>
            </p:cNvSpPr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>
              <a:spLocks/>
            </p:cNvSpPr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>
              <a:spLocks/>
            </p:cNvSpPr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>
              <a:spLocks/>
            </p:cNvSpPr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>
              <a:spLocks/>
            </p:cNvSpPr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>
              <a:spLocks/>
            </p:cNvSpPr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>
              <a:spLocks/>
            </p:cNvSpPr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>
              <a:spLocks/>
            </p:cNvSpPr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>
              <a:spLocks/>
            </p:cNvSpPr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>
              <a:spLocks/>
            </p:cNvSpPr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>
              <a:spLocks/>
            </p:cNvSpPr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>
              <a:spLocks/>
            </p:cNvSpPr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>
              <a:spLocks/>
            </p:cNvSpPr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>
              <a:spLocks/>
            </p:cNvSpPr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>
              <a:spLocks/>
            </p:cNvSpPr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>
              <a:spLocks/>
            </p:cNvSpPr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>
              <a:spLocks/>
            </p:cNvSpPr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>
              <a:spLocks/>
            </p:cNvSpPr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>
              <a:spLocks/>
            </p:cNvSpPr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>
              <a:spLocks/>
            </p:cNvSpPr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>
              <a:spLocks/>
            </p:cNvSpPr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>
              <a:spLocks/>
            </p:cNvSpPr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>
              <a:spLocks/>
            </p:cNvSpPr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>
              <a:spLocks/>
            </p:cNvSpPr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>
              <a:spLocks/>
            </p:cNvSpPr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>
              <a:spLocks/>
            </p:cNvSpPr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>
              <a:spLocks/>
            </p:cNvSpPr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>
              <a:spLocks/>
            </p:cNvSpPr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>
              <a:spLocks/>
            </p:cNvSpPr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>
              <a:spLocks/>
            </p:cNvSpPr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>
              <a:spLocks/>
            </p:cNvSpPr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>
              <a:spLocks/>
            </p:cNvSpPr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>
              <a:spLocks/>
            </p:cNvSpPr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>
              <a:spLocks/>
            </p:cNvSpPr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>
              <a:spLocks/>
            </p:cNvSpPr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>
              <a:spLocks/>
            </p:cNvSpPr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>
              <a:spLocks/>
            </p:cNvSpPr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>
              <a:spLocks/>
            </p:cNvSpPr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>
              <a:spLocks/>
            </p:cNvSpPr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>
              <a:spLocks/>
            </p:cNvSpPr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>
              <a:spLocks/>
            </p:cNvSpPr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>
              <a:spLocks/>
            </p:cNvSpPr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>
              <a:spLocks/>
            </p:cNvSpPr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>
              <a:spLocks/>
            </p:cNvSpPr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>
              <a:spLocks/>
            </p:cNvSpPr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>
              <a:spLocks/>
            </p:cNvSpPr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>
              <a:spLocks/>
            </p:cNvSpPr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>
              <a:spLocks/>
            </p:cNvSpPr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>
              <a:spLocks/>
            </p:cNvSpPr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>
              <a:spLocks/>
            </p:cNvSpPr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>
              <a:spLocks/>
            </p:cNvSpPr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>
              <a:spLocks/>
            </p:cNvSpPr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>
              <a:spLocks/>
            </p:cNvSpPr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>
              <a:spLocks/>
            </p:cNvSpPr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>
              <a:spLocks/>
            </p:cNvSpPr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>
              <a:spLocks/>
            </p:cNvSpPr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>
              <a:spLocks/>
            </p:cNvSpPr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>
              <a:spLocks/>
            </p:cNvSpPr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>
              <a:spLocks/>
            </p:cNvSpPr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>
              <a:spLocks/>
            </p:cNvSpPr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>
              <a:spLocks/>
            </p:cNvSpPr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>
              <a:spLocks/>
            </p:cNvSpPr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>
              <a:spLocks/>
            </p:cNvSpPr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>
              <a:spLocks/>
            </p:cNvSpPr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>
              <a:spLocks/>
            </p:cNvSpPr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>
              <a:spLocks/>
            </p:cNvSpPr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>
              <a:spLocks/>
            </p:cNvSpPr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>
              <a:spLocks/>
            </p:cNvSpPr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>
              <a:spLocks/>
            </p:cNvSpPr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>
              <a:spLocks/>
            </p:cNvSpPr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1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666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2589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4696445"/>
            <a:ext cx="432024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32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23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80950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3861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29863" y="1638617"/>
            <a:ext cx="2502984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"/>
          <p:cNvSpPr/>
          <p:nvPr/>
        </p:nvSpPr>
        <p:spPr>
          <a:xfrm rot="765310">
            <a:off x="4827441" y="1429770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21554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92142" y="1606675"/>
            <a:ext cx="2502984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1"/>
          <p:cNvSpPr/>
          <p:nvPr/>
        </p:nvSpPr>
        <p:spPr>
          <a:xfrm rot="1321971">
            <a:off x="1573547" y="133628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21554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1896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1704651" y="5021249"/>
            <a:ext cx="9319618" cy="1673668"/>
            <a:chOff x="1160463" y="2796138"/>
            <a:chExt cx="9421420" cy="1190029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85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1552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629314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7340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852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9256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accent1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880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520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4696445"/>
            <a:ext cx="432024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altLang="zh-CN" sz="32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5232639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554355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65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29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79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29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79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3831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100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15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3940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7188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9" name="TextBox 23"/>
          <p:cNvSpPr txBox="1"/>
          <p:nvPr/>
        </p:nvSpPr>
        <p:spPr>
          <a:xfrm>
            <a:off x="452710" y="3688333"/>
            <a:ext cx="259627" cy="530788"/>
          </a:xfrm>
          <a:prstGeom prst="rect">
            <a:avLst/>
          </a:prstGeom>
          <a:noFill/>
        </p:spPr>
        <p:txBody>
          <a:bodyPr wrap="none" lIns="128526" tIns="64263" rIns="128526" bIns="64263" rtlCol="0">
            <a:spAutoFit/>
          </a:bodyPr>
          <a:lstStyle/>
          <a:p>
            <a:pPr>
              <a:lnSpc>
                <a:spcPct val="120000"/>
              </a:lnSpc>
              <a:defRPr/>
            </a:pPr>
            <a:endParaRPr lang="zh-CN" altLang="zh-CN" sz="2400" cap="all" dirty="0">
              <a:solidFill>
                <a:schemeClr val="bg1">
                  <a:lumMod val="5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38" name="TextBox 1"/>
          <p:cNvSpPr txBox="1"/>
          <p:nvPr/>
        </p:nvSpPr>
        <p:spPr>
          <a:xfrm>
            <a:off x="452711" y="2912736"/>
            <a:ext cx="5976664" cy="960778"/>
          </a:xfrm>
          <a:prstGeom prst="rect">
            <a:avLst/>
          </a:prstGeom>
          <a:noFill/>
        </p:spPr>
        <p:txBody>
          <a:bodyPr wrap="square" lIns="128526" tIns="64263" rIns="128526" bIns="64263" rtlCol="0">
            <a:spAutoFit/>
          </a:bodyPr>
          <a:lstStyle/>
          <a:p>
            <a:r>
              <a:rPr lang="zh-CN" altLang="en-US" sz="5400" dirty="0" smtClean="0">
                <a:solidFill>
                  <a:schemeClr val="accent2">
                    <a:lumMod val="75000"/>
                  </a:schemeClr>
                </a:solidFill>
                <a:latin typeface="方正粗谭黑简体" panose="02000000000000000000" pitchFamily="2" charset="-122"/>
                <a:ea typeface="方正粗谭黑简体" panose="02000000000000000000" pitchFamily="2" charset="-122"/>
              </a:rPr>
              <a:t>感谢聆听 批评指导</a:t>
            </a:r>
            <a:endParaRPr lang="zh-CN" altLang="en-US" sz="5400" dirty="0">
              <a:solidFill>
                <a:schemeClr val="accent2">
                  <a:lumMod val="75000"/>
                </a:schemeClr>
              </a:solidFill>
              <a:latin typeface="方正粗谭黑简体" panose="02000000000000000000" pitchFamily="2" charset="-122"/>
              <a:ea typeface="方正粗谭黑简体" panose="02000000000000000000" pitchFamily="2" charset="-122"/>
            </a:endParaRPr>
          </a:p>
        </p:txBody>
      </p:sp>
      <p:sp>
        <p:nvSpPr>
          <p:cNvPr id="297" name="TextBox 5"/>
          <p:cNvSpPr txBox="1"/>
          <p:nvPr/>
        </p:nvSpPr>
        <p:spPr>
          <a:xfrm>
            <a:off x="452710" y="4252247"/>
            <a:ext cx="4464496" cy="35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defRPr/>
            </a:pPr>
            <a:endParaRPr lang="zh-CN" altLang="zh-CN" sz="1600" cap="all" spc="300" dirty="0">
              <a:solidFill>
                <a:schemeClr val="bg1">
                  <a:lumMod val="50000"/>
                </a:schemeClr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065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 nodePh="1">
                                  <p:stCondLst>
                                    <p:cond delay="4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6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17"/>
                            </p:stCondLst>
                            <p:childTnLst>
                              <p:par>
                                <p:cTn id="17" presetID="22" presetClass="entr" presetSubtype="2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9" grpId="0"/>
      <p:bldP spid="238" grpId="0"/>
      <p:bldP spid="29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C8F1A0C-3A8A-4451-A821-D74AD0EB656E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说课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28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FC7D3"/>
      </a:accent1>
      <a:accent2>
        <a:srgbClr val="7EC565"/>
      </a:accent2>
      <a:accent3>
        <a:srgbClr val="0FC7D3"/>
      </a:accent3>
      <a:accent4>
        <a:srgbClr val="7EC565"/>
      </a:accent4>
      <a:accent5>
        <a:srgbClr val="0FC7D3"/>
      </a:accent5>
      <a:accent6>
        <a:srgbClr val="7EC565"/>
      </a:accent6>
      <a:hlink>
        <a:srgbClr val="0FC7D3"/>
      </a:hlink>
      <a:folHlink>
        <a:srgbClr val="7EC56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2777</Words>
  <Application>Microsoft Office PowerPoint</Application>
  <PresentationFormat>自定义</PresentationFormat>
  <Paragraphs>249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3" baseType="lpstr">
      <vt:lpstr>方正粗谭黑简体</vt:lpstr>
      <vt:lpstr>方正正准黑简体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说课</dc:title>
  <dc:creator/>
  <cp:keywords>www.1ppt.com</cp:keywords>
  <cp:lastModifiedBy/>
  <cp:revision>1</cp:revision>
  <dcterms:created xsi:type="dcterms:W3CDTF">2016-10-17T14:00:15Z</dcterms:created>
  <dcterms:modified xsi:type="dcterms:W3CDTF">2019-08-23T06:18:33Z</dcterms:modified>
</cp:coreProperties>
</file>