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8C079C-2827-488D-9C02-9DCCBBA87209}" type="datetimeFigureOut">
              <a:rPr lang="zh-CN" altLang="en-US" smtClean="0"/>
              <a:t>2019/8/23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D7AEE-68AB-44D5-9E95-00BC703F1485}" type="slidenum">
              <a:rPr lang="zh-CN" altLang="en-US" smtClean="0"/>
              <a:t>‹#›</a:t>
            </a:fld>
            <a:endParaRPr lang="zh-CN" altLang="en-US"/>
          </a:p>
        </p:txBody>
      </p:sp>
    </p:spTree>
    <p:extLst>
      <p:ext uri="{BB962C8B-B14F-4D97-AF65-F5344CB8AC3E}">
        <p14:creationId xmlns:p14="http://schemas.microsoft.com/office/powerpoint/2010/main" val="3479552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6D7AEE-68AB-44D5-9E95-00BC703F1485}" type="slidenum">
              <a:rPr lang="zh-CN" altLang="en-US" smtClean="0"/>
              <a:t>1</a:t>
            </a:fld>
            <a:endParaRPr lang="zh-CN" altLang="en-US"/>
          </a:p>
        </p:txBody>
      </p:sp>
    </p:spTree>
    <p:extLst>
      <p:ext uri="{BB962C8B-B14F-4D97-AF65-F5344CB8AC3E}">
        <p14:creationId xmlns:p14="http://schemas.microsoft.com/office/powerpoint/2010/main" val="719930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092797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83465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41225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66474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3275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41416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44228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5055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432827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699226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959444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052459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02638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283459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073394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69894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232204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899272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710161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108660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31897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167139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471731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250061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933594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6D7AEE-68AB-44D5-9E95-00BC703F1485}" type="slidenum">
              <a:rPr lang="zh-CN" altLang="en-US" smtClean="0"/>
              <a:t>27</a:t>
            </a:fld>
            <a:endParaRPr lang="zh-CN" altLang="en-US"/>
          </a:p>
        </p:txBody>
      </p:sp>
    </p:spTree>
    <p:extLst>
      <p:ext uri="{BB962C8B-B14F-4D97-AF65-F5344CB8AC3E}">
        <p14:creationId xmlns:p14="http://schemas.microsoft.com/office/powerpoint/2010/main" val="54886312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a:fillRect/>
          </a:stretch>
        </p:blipFill>
        <p:spPr>
          <a:xfrm>
            <a:off x="0" y="-1"/>
            <a:ext cx="9144000" cy="5143501"/>
          </a:xfrm>
          <a:prstGeom prst="rect">
            <a:avLst/>
          </a:prstGeom>
        </p:spPr>
      </p:pic>
      <p:pic>
        <p:nvPicPr>
          <p:cNvPr id="3" name="图片 2"/>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77" y="3757491"/>
            <a:ext cx="9143244" cy="1401964"/>
          </a:xfrm>
          <a:prstGeom prst="rect">
            <a:avLst/>
          </a:prstGeom>
        </p:spPr>
      </p:pic>
    </p:spTree>
    <p:extLst>
      <p:ext uri="{BB962C8B-B14F-4D97-AF65-F5344CB8AC3E}">
        <p14:creationId xmlns:p14="http://schemas.microsoft.com/office/powerpoint/2010/main" val="39289133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434590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1193418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矩形 8"/>
          <p:cNvSpPr/>
          <p:nvPr userDrawn="1"/>
        </p:nvSpPr>
        <p:spPr>
          <a:xfrm>
            <a:off x="7372728" y="47547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56195451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7923640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249835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663273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0296442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5714073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4758047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2019/8/23</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3912476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135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2019/8/23</a:t>
            </a:fld>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135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7216911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84537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0" y="-1"/>
            <a:ext cx="9144000" cy="5143501"/>
          </a:xfrm>
          <a:prstGeom prst="rect">
            <a:avLst/>
          </a:prstGeom>
        </p:spPr>
      </p:pic>
      <p:sp>
        <p:nvSpPr>
          <p:cNvPr id="9" name="文本框 8"/>
          <p:cNvSpPr txBox="1"/>
          <p:nvPr/>
        </p:nvSpPr>
        <p:spPr>
          <a:xfrm>
            <a:off x="1958143" y="1180120"/>
            <a:ext cx="4924746" cy="584775"/>
          </a:xfrm>
          <a:prstGeom prst="rect">
            <a:avLst/>
          </a:prstGeom>
          <a:noFill/>
        </p:spPr>
        <p:txBody>
          <a:bodyPr wrap="none" rtlCol="0">
            <a:spAutoFit/>
          </a:bodyPr>
          <a:lstStyle/>
          <a:p>
            <a:r>
              <a:rPr lang="zh-CN" altLang="en-US" sz="3200" b="1" dirty="0">
                <a:solidFill>
                  <a:prstClr val="white"/>
                </a:solidFill>
                <a:latin typeface="Arial"/>
                <a:ea typeface="微软雅黑"/>
                <a:cs typeface="+mn-ea"/>
                <a:sym typeface="+mn-lt"/>
              </a:rPr>
              <a:t>幼儿园音乐说课稿</a:t>
            </a:r>
            <a:r>
              <a:rPr lang="en-US" altLang="zh-CN" sz="3200" b="1" dirty="0" err="1">
                <a:solidFill>
                  <a:prstClr val="white"/>
                </a:solidFill>
                <a:latin typeface="Arial"/>
                <a:ea typeface="微软雅黑"/>
                <a:cs typeface="+mn-ea"/>
                <a:sym typeface="+mn-lt"/>
              </a:rPr>
              <a:t>ppt</a:t>
            </a:r>
            <a:r>
              <a:rPr lang="zh-CN" altLang="en-US" sz="3200" b="1" dirty="0">
                <a:solidFill>
                  <a:prstClr val="white"/>
                </a:solidFill>
                <a:latin typeface="Arial"/>
                <a:ea typeface="微软雅黑"/>
                <a:cs typeface="+mn-ea"/>
                <a:sym typeface="+mn-lt"/>
              </a:rPr>
              <a:t>模板</a:t>
            </a:r>
            <a:endParaRPr lang="zh-CN" altLang="en-US" sz="3200" b="1" dirty="0">
              <a:solidFill>
                <a:prstClr val="white"/>
              </a:solidFill>
              <a:latin typeface="Arial"/>
              <a:ea typeface="微软雅黑"/>
              <a:cs typeface="+mn-ea"/>
              <a:sym typeface="+mn-lt"/>
            </a:endParaRPr>
          </a:p>
        </p:txBody>
      </p:sp>
      <p:sp>
        <p:nvSpPr>
          <p:cNvPr id="15" name="圆角矩形 14"/>
          <p:cNvSpPr/>
          <p:nvPr/>
        </p:nvSpPr>
        <p:spPr>
          <a:xfrm>
            <a:off x="1935461" y="2316074"/>
            <a:ext cx="5198621" cy="31041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6" name="矩形 15"/>
          <p:cNvSpPr/>
          <p:nvPr/>
        </p:nvSpPr>
        <p:spPr>
          <a:xfrm>
            <a:off x="2317261" y="2277975"/>
            <a:ext cx="4829521" cy="369332"/>
          </a:xfrm>
          <a:prstGeom prst="rect">
            <a:avLst/>
          </a:prstGeom>
        </p:spPr>
        <p:txBody>
          <a:bodyPr wrap="square">
            <a:spAutoFit/>
          </a:bodyPr>
          <a:lstStyle/>
          <a:p>
            <a:r>
              <a:rPr lang="en-US" altLang="zh-CN" sz="1800" dirty="0">
                <a:solidFill>
                  <a:srgbClr val="4D4D4D"/>
                </a:solidFill>
                <a:latin typeface="Arial"/>
                <a:ea typeface="微软雅黑"/>
              </a:rPr>
              <a:t>POWERPOINT OF GRADUATION TEPLY</a:t>
            </a:r>
          </a:p>
        </p:txBody>
      </p:sp>
      <p:grpSp>
        <p:nvGrpSpPr>
          <p:cNvPr id="5" name="组合 4"/>
          <p:cNvGrpSpPr/>
          <p:nvPr/>
        </p:nvGrpSpPr>
        <p:grpSpPr>
          <a:xfrm>
            <a:off x="2692854" y="2936493"/>
            <a:ext cx="230833" cy="230833"/>
            <a:chOff x="2692854" y="2936493"/>
            <a:chExt cx="230833" cy="230833"/>
          </a:xfrm>
        </p:grpSpPr>
        <p:sp>
          <p:nvSpPr>
            <p:cNvPr id="17" name="椭圆 16"/>
            <p:cNvSpPr/>
            <p:nvPr/>
          </p:nvSpPr>
          <p:spPr>
            <a:xfrm>
              <a:off x="2692854"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8" name="KSO_Shape"/>
            <p:cNvSpPr/>
            <p:nvPr/>
          </p:nvSpPr>
          <p:spPr bwMode="auto">
            <a:xfrm>
              <a:off x="2743273" y="2968400"/>
              <a:ext cx="129995" cy="167017"/>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tx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prstClr val="white"/>
                </a:solidFill>
              </a:endParaRPr>
            </a:p>
          </p:txBody>
        </p:sp>
      </p:grpSp>
      <p:grpSp>
        <p:nvGrpSpPr>
          <p:cNvPr id="6" name="组合 5"/>
          <p:cNvGrpSpPr/>
          <p:nvPr/>
        </p:nvGrpSpPr>
        <p:grpSpPr>
          <a:xfrm>
            <a:off x="4663169" y="2936493"/>
            <a:ext cx="230833" cy="230833"/>
            <a:chOff x="4663169" y="2936493"/>
            <a:chExt cx="230833" cy="230833"/>
          </a:xfrm>
        </p:grpSpPr>
        <p:sp>
          <p:nvSpPr>
            <p:cNvPr id="20" name="椭圆 19"/>
            <p:cNvSpPr/>
            <p:nvPr/>
          </p:nvSpPr>
          <p:spPr>
            <a:xfrm>
              <a:off x="4663169"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21" name="KSO_Shape"/>
            <p:cNvSpPr/>
            <p:nvPr/>
          </p:nvSpPr>
          <p:spPr bwMode="auto">
            <a:xfrm>
              <a:off x="4709230" y="2968400"/>
              <a:ext cx="176117" cy="167016"/>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prstClr val="white"/>
                </a:solidFill>
                <a:latin typeface="Calibri" pitchFamily="34" charset="0"/>
                <a:ea typeface="宋体" pitchFamily="2" charset="-122"/>
              </a:endParaRPr>
            </a:p>
          </p:txBody>
        </p:sp>
      </p:grpSp>
      <p:cxnSp>
        <p:nvCxnSpPr>
          <p:cNvPr id="23" name="直接连接符 22"/>
          <p:cNvCxnSpPr/>
          <p:nvPr/>
        </p:nvCxnSpPr>
        <p:spPr>
          <a:xfrm>
            <a:off x="1333501"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134082"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7" y="3757491"/>
            <a:ext cx="9143244" cy="1401964"/>
          </a:xfrm>
          <a:prstGeom prst="rect">
            <a:avLst/>
          </a:prstGeom>
        </p:spPr>
      </p:pic>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by="(-#ppt_w*2)" calcmode="lin" valueType="num">
                                      <p:cBhvr rctx="PPT">
                                        <p:cTn id="13" dur="500" autoRev="1" fill="hold">
                                          <p:stCondLst>
                                            <p:cond delay="0"/>
                                          </p:stCondLst>
                                        </p:cTn>
                                        <p:tgtEl>
                                          <p:spTgt spid="9"/>
                                        </p:tgtEl>
                                        <p:attrNameLst>
                                          <p:attrName>ppt_w</p:attrName>
                                        </p:attrNameLst>
                                      </p:cBhvr>
                                    </p:anim>
                                    <p:anim by="(#ppt_w*0.50)" calcmode="lin" valueType="num">
                                      <p:cBhvr>
                                        <p:cTn id="14" dur="500" decel="50000" autoRev="1" fill="hold">
                                          <p:stCondLst>
                                            <p:cond delay="0"/>
                                          </p:stCondLst>
                                        </p:cTn>
                                        <p:tgtEl>
                                          <p:spTgt spid="9"/>
                                        </p:tgtEl>
                                        <p:attrNameLst>
                                          <p:attrName>ppt_x</p:attrName>
                                        </p:attrNameLst>
                                      </p:cBhvr>
                                    </p:anim>
                                    <p:anim from="(-#ppt_h/2)" to="(#ppt_y)" calcmode="lin" valueType="num">
                                      <p:cBhvr>
                                        <p:cTn id="15" dur="1000" fill="hold">
                                          <p:stCondLst>
                                            <p:cond delay="0"/>
                                          </p:stCondLst>
                                        </p:cTn>
                                        <p:tgtEl>
                                          <p:spTgt spid="9"/>
                                        </p:tgtEl>
                                        <p:attrNameLst>
                                          <p:attrName>ppt_y</p:attrName>
                                        </p:attrNameLst>
                                      </p:cBhvr>
                                    </p:anim>
                                    <p:animRot by="21600000">
                                      <p:cBhvr>
                                        <p:cTn id="16" dur="1000" fill="hold">
                                          <p:stCondLst>
                                            <p:cond delay="0"/>
                                          </p:stCondLst>
                                        </p:cTn>
                                        <p:tgtEl>
                                          <p:spTgt spid="9"/>
                                        </p:tgtEl>
                                        <p:attrNameLst>
                                          <p:attrName>r</p:attrName>
                                        </p:attrNameLst>
                                      </p:cBhvr>
                                    </p:animRot>
                                  </p:childTnLst>
                                </p:cTn>
                              </p:par>
                            </p:childTnLst>
                          </p:cTn>
                        </p:par>
                        <p:par>
                          <p:cTn id="17" fill="hold">
                            <p:stCondLst>
                              <p:cond delay="3200"/>
                            </p:stCondLst>
                            <p:childTnLst>
                              <p:par>
                                <p:cTn id="18" presetID="2" presetClass="entr" presetSubtype="8"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0-#ppt_w/2"/>
                                          </p:val>
                                        </p:tav>
                                        <p:tav tm="100000">
                                          <p:val>
                                            <p:strVal val="#ppt_x"/>
                                          </p:val>
                                        </p:tav>
                                      </p:tavLst>
                                    </p:anim>
                                    <p:anim calcmode="lin" valueType="num">
                                      <p:cBhvr additive="base">
                                        <p:cTn id="21" dur="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3700"/>
                            </p:stCondLst>
                            <p:childTnLst>
                              <p:par>
                                <p:cTn id="27" presetID="16" presetClass="entr" presetSubtype="2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par>
                          <p:cTn id="30" fill="hold">
                            <p:stCondLst>
                              <p:cond delay="4200"/>
                            </p:stCondLst>
                            <p:childTnLst>
                              <p:par>
                                <p:cTn id="31" presetID="10" presetClass="entr" presetSubtype="0" fill="hold" grpId="0" nodeType="afterEffect">
                                  <p:stCondLst>
                                    <p:cond delay="0"/>
                                  </p:stCondLst>
                                  <p:iterate type="lt">
                                    <p:tmPct val="15000"/>
                                  </p:iterate>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665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715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任意多边形 28"/>
          <p:cNvSpPr/>
          <p:nvPr/>
        </p:nvSpPr>
        <p:spPr>
          <a:xfrm>
            <a:off x="1430102" y="2014173"/>
            <a:ext cx="6260551" cy="1135924"/>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 fmla="*/ 0 w 7762075"/>
              <a:gd name="connsiteY0" fmla="*/ 1079512 h 1079512"/>
              <a:gd name="connsiteX1" fmla="*/ 1917700 w 7762075"/>
              <a:gd name="connsiteY1" fmla="*/ 12 h 1079512"/>
              <a:gd name="connsiteX2" fmla="*/ 3810000 w 7762075"/>
              <a:gd name="connsiteY2" fmla="*/ 1054112 h 1079512"/>
              <a:gd name="connsiteX3" fmla="*/ 7762075 w 7762075"/>
              <a:gd name="connsiteY3" fmla="*/ 887355 h 1079512"/>
              <a:gd name="connsiteX0" fmla="*/ 0 w 7762075"/>
              <a:gd name="connsiteY0" fmla="*/ 1258016 h 1258016"/>
              <a:gd name="connsiteX1" fmla="*/ 1917700 w 7762075"/>
              <a:gd name="connsiteY1" fmla="*/ 178516 h 1258016"/>
              <a:gd name="connsiteX2" fmla="*/ 3810000 w 7762075"/>
              <a:gd name="connsiteY2" fmla="*/ 1232616 h 1258016"/>
              <a:gd name="connsiteX3" fmla="*/ 6120167 w 7762075"/>
              <a:gd name="connsiteY3" fmla="*/ 511 h 1258016"/>
              <a:gd name="connsiteX4" fmla="*/ 7762075 w 7762075"/>
              <a:gd name="connsiteY4" fmla="*/ 1065859 h 1258016"/>
              <a:gd name="connsiteX0" fmla="*/ 0 w 7872948"/>
              <a:gd name="connsiteY0" fmla="*/ 1257930 h 1296609"/>
              <a:gd name="connsiteX1" fmla="*/ 1917700 w 7872948"/>
              <a:gd name="connsiteY1" fmla="*/ 178430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430071 w 7872948"/>
              <a:gd name="connsiteY2" fmla="*/ 1226591 h 1296609"/>
              <a:gd name="connsiteX3" fmla="*/ 6120167 w 7872948"/>
              <a:gd name="connsiteY3" fmla="*/ 425 h 1296609"/>
              <a:gd name="connsiteX4" fmla="*/ 7872948 w 7872948"/>
              <a:gd name="connsiteY4" fmla="*/ 1296361 h 1296609"/>
              <a:gd name="connsiteX0" fmla="*/ 0 w 7872948"/>
              <a:gd name="connsiteY0" fmla="*/ 1191562 h 1230254"/>
              <a:gd name="connsiteX1" fmla="*/ 1650430 w 7872948"/>
              <a:gd name="connsiteY1" fmla="*/ 197309 h 1230254"/>
              <a:gd name="connsiteX2" fmla="*/ 3430071 w 7872948"/>
              <a:gd name="connsiteY2" fmla="*/ 1160223 h 1230254"/>
              <a:gd name="connsiteX3" fmla="*/ 5639957 w 7872948"/>
              <a:gd name="connsiteY3" fmla="*/ 447 h 1230254"/>
              <a:gd name="connsiteX4" fmla="*/ 7872948 w 7872948"/>
              <a:gd name="connsiteY4" fmla="*/ 1229993 h 1230254"/>
              <a:gd name="connsiteX0" fmla="*/ 0 w 7681228"/>
              <a:gd name="connsiteY0" fmla="*/ 1191632 h 1191632"/>
              <a:gd name="connsiteX1" fmla="*/ 1650430 w 7681228"/>
              <a:gd name="connsiteY1" fmla="*/ 197379 h 1191632"/>
              <a:gd name="connsiteX2" fmla="*/ 3430071 w 7681228"/>
              <a:gd name="connsiteY2" fmla="*/ 1160293 h 1191632"/>
              <a:gd name="connsiteX3" fmla="*/ 5639957 w 7681228"/>
              <a:gd name="connsiteY3" fmla="*/ 517 h 1191632"/>
              <a:gd name="connsiteX4" fmla="*/ 7681228 w 7681228"/>
              <a:gd name="connsiteY4" fmla="*/ 1053214 h 1191632"/>
              <a:gd name="connsiteX0" fmla="*/ 0 w 7681228"/>
              <a:gd name="connsiteY0" fmla="*/ 1191576 h 1191576"/>
              <a:gd name="connsiteX1" fmla="*/ 1650430 w 7681228"/>
              <a:gd name="connsiteY1" fmla="*/ 197323 h 1191576"/>
              <a:gd name="connsiteX2" fmla="*/ 3430071 w 7681228"/>
              <a:gd name="connsiteY2" fmla="*/ 1160237 h 1191576"/>
              <a:gd name="connsiteX3" fmla="*/ 5639957 w 7681228"/>
              <a:gd name="connsiteY3" fmla="*/ 461 h 1191576"/>
              <a:gd name="connsiteX4" fmla="*/ 7681228 w 7681228"/>
              <a:gd name="connsiteY4" fmla="*/ 1053158 h 1191576"/>
              <a:gd name="connsiteX0" fmla="*/ 0 w 7826216"/>
              <a:gd name="connsiteY0" fmla="*/ 1191456 h 1508838"/>
              <a:gd name="connsiteX1" fmla="*/ 1650430 w 7826216"/>
              <a:gd name="connsiteY1" fmla="*/ 197203 h 1508838"/>
              <a:gd name="connsiteX2" fmla="*/ 3430071 w 7826216"/>
              <a:gd name="connsiteY2" fmla="*/ 1160117 h 1508838"/>
              <a:gd name="connsiteX3" fmla="*/ 5639957 w 7826216"/>
              <a:gd name="connsiteY3" fmla="*/ 341 h 1508838"/>
              <a:gd name="connsiteX4" fmla="*/ 7826216 w 7826216"/>
              <a:gd name="connsiteY4" fmla="*/ 1498311 h 1508838"/>
              <a:gd name="connsiteX0" fmla="*/ 0 w 7826216"/>
              <a:gd name="connsiteY0" fmla="*/ 1008617 h 1327197"/>
              <a:gd name="connsiteX1" fmla="*/ 1650430 w 7826216"/>
              <a:gd name="connsiteY1" fmla="*/ 14364 h 1327197"/>
              <a:gd name="connsiteX2" fmla="*/ 3430071 w 7826216"/>
              <a:gd name="connsiteY2" fmla="*/ 977278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994938 h 1314128"/>
              <a:gd name="connsiteX1" fmla="*/ 1650430 w 7826216"/>
              <a:gd name="connsiteY1" fmla="*/ 685 h 1314128"/>
              <a:gd name="connsiteX2" fmla="*/ 3737105 w 7826216"/>
              <a:gd name="connsiteY2" fmla="*/ 1122625 h 1314128"/>
              <a:gd name="connsiteX3" fmla="*/ 5946991 w 7826216"/>
              <a:gd name="connsiteY3" fmla="*/ 66216 h 1314128"/>
              <a:gd name="connsiteX4" fmla="*/ 7826216 w 7826216"/>
              <a:gd name="connsiteY4" fmla="*/ 1301793 h 1314128"/>
              <a:gd name="connsiteX0" fmla="*/ 0 w 7826216"/>
              <a:gd name="connsiteY0" fmla="*/ 929125 h 1248315"/>
              <a:gd name="connsiteX1" fmla="*/ 1641902 w 7826216"/>
              <a:gd name="connsiteY1" fmla="*/ 30287 h 1248315"/>
              <a:gd name="connsiteX2" fmla="*/ 3737105 w 7826216"/>
              <a:gd name="connsiteY2" fmla="*/ 1056812 h 1248315"/>
              <a:gd name="connsiteX3" fmla="*/ 5946991 w 7826216"/>
              <a:gd name="connsiteY3" fmla="*/ 403 h 1248315"/>
              <a:gd name="connsiteX4" fmla="*/ 7826216 w 7826216"/>
              <a:gd name="connsiteY4" fmla="*/ 1235980 h 1248315"/>
              <a:gd name="connsiteX0" fmla="*/ 0 w 7826216"/>
              <a:gd name="connsiteY0" fmla="*/ 929125 h 1248315"/>
              <a:gd name="connsiteX1" fmla="*/ 1641902 w 7826216"/>
              <a:gd name="connsiteY1" fmla="*/ 30287 h 1248315"/>
              <a:gd name="connsiteX2" fmla="*/ 3941795 w 7826216"/>
              <a:gd name="connsiteY2" fmla="*/ 1088617 h 1248315"/>
              <a:gd name="connsiteX3" fmla="*/ 5946991 w 7826216"/>
              <a:gd name="connsiteY3" fmla="*/ 403 h 1248315"/>
              <a:gd name="connsiteX4" fmla="*/ 7826216 w 7826216"/>
              <a:gd name="connsiteY4" fmla="*/ 1235980 h 1248315"/>
              <a:gd name="connsiteX0" fmla="*/ 0 w 7698285"/>
              <a:gd name="connsiteY0" fmla="*/ 929138 h 1201018"/>
              <a:gd name="connsiteX1" fmla="*/ 1641902 w 7698285"/>
              <a:gd name="connsiteY1" fmla="*/ 30300 h 1201018"/>
              <a:gd name="connsiteX2" fmla="*/ 3941795 w 7698285"/>
              <a:gd name="connsiteY2" fmla="*/ 1088630 h 1201018"/>
              <a:gd name="connsiteX3" fmla="*/ 5946991 w 7698285"/>
              <a:gd name="connsiteY3" fmla="*/ 416 h 1201018"/>
              <a:gd name="connsiteX4" fmla="*/ 7698285 w 7698285"/>
              <a:gd name="connsiteY4" fmla="*/ 1188285 h 1201018"/>
              <a:gd name="connsiteX0" fmla="*/ 0 w 7698285"/>
              <a:gd name="connsiteY0" fmla="*/ 929194 h 1188341"/>
              <a:gd name="connsiteX1" fmla="*/ 1641902 w 7698285"/>
              <a:gd name="connsiteY1" fmla="*/ 30356 h 1188341"/>
              <a:gd name="connsiteX2" fmla="*/ 3941795 w 7698285"/>
              <a:gd name="connsiteY2" fmla="*/ 1088686 h 1188341"/>
              <a:gd name="connsiteX3" fmla="*/ 5946991 w 7698285"/>
              <a:gd name="connsiteY3" fmla="*/ 472 h 1188341"/>
              <a:gd name="connsiteX4" fmla="*/ 7698285 w 7698285"/>
              <a:gd name="connsiteY4" fmla="*/ 1188341 h 1188341"/>
              <a:gd name="connsiteX0" fmla="*/ 0 w 7766515"/>
              <a:gd name="connsiteY0" fmla="*/ 1064367 h 1188341"/>
              <a:gd name="connsiteX1" fmla="*/ 1710132 w 7766515"/>
              <a:gd name="connsiteY1" fmla="*/ 30356 h 1188341"/>
              <a:gd name="connsiteX2" fmla="*/ 4010025 w 7766515"/>
              <a:gd name="connsiteY2" fmla="*/ 1088686 h 1188341"/>
              <a:gd name="connsiteX3" fmla="*/ 6015221 w 7766515"/>
              <a:gd name="connsiteY3" fmla="*/ 472 h 1188341"/>
              <a:gd name="connsiteX4" fmla="*/ 7766515 w 7766515"/>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0630"/>
              <a:gd name="connsiteY0" fmla="*/ 1104124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2349784 w 7851801"/>
              <a:gd name="connsiteY1" fmla="*/ 13981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65820 h 1074258"/>
              <a:gd name="connsiteX1" fmla="*/ 1616315 w 7118332"/>
              <a:gd name="connsiteY1" fmla="*/ 2 h 1074258"/>
              <a:gd name="connsiteX2" fmla="*/ 3310671 w 7118332"/>
              <a:gd name="connsiteY2" fmla="*/ 1074235 h 1074258"/>
              <a:gd name="connsiteX3" fmla="*/ 4974720 w 7118332"/>
              <a:gd name="connsiteY3" fmla="*/ 1924 h 1074258"/>
              <a:gd name="connsiteX4" fmla="*/ 7118332 w 7118332"/>
              <a:gd name="connsiteY4" fmla="*/ 1046669 h 1074258"/>
              <a:gd name="connsiteX0" fmla="*/ 0 w 6623667"/>
              <a:gd name="connsiteY0" fmla="*/ 1065820 h 1074258"/>
              <a:gd name="connsiteX1" fmla="*/ 1616315 w 6623667"/>
              <a:gd name="connsiteY1" fmla="*/ 2 h 1074258"/>
              <a:gd name="connsiteX2" fmla="*/ 3310671 w 6623667"/>
              <a:gd name="connsiteY2" fmla="*/ 1074235 h 1074258"/>
              <a:gd name="connsiteX3" fmla="*/ 4974720 w 6623667"/>
              <a:gd name="connsiteY3" fmla="*/ 1924 h 1074258"/>
              <a:gd name="connsiteX4" fmla="*/ 6623667 w 6623667"/>
              <a:gd name="connsiteY4" fmla="*/ 1038718 h 1074258"/>
              <a:gd name="connsiteX0" fmla="*/ 0 w 6478679"/>
              <a:gd name="connsiteY0" fmla="*/ 1065820 h 1074258"/>
              <a:gd name="connsiteX1" fmla="*/ 1616315 w 6478679"/>
              <a:gd name="connsiteY1" fmla="*/ 2 h 1074258"/>
              <a:gd name="connsiteX2" fmla="*/ 3310671 w 6478679"/>
              <a:gd name="connsiteY2" fmla="*/ 1074235 h 1074258"/>
              <a:gd name="connsiteX3" fmla="*/ 4974720 w 6478679"/>
              <a:gd name="connsiteY3" fmla="*/ 1924 h 1074258"/>
              <a:gd name="connsiteX4" fmla="*/ 6478679 w 6478679"/>
              <a:gd name="connsiteY4" fmla="*/ 1070523 h 1074258"/>
              <a:gd name="connsiteX0" fmla="*/ 0 w 6700425"/>
              <a:gd name="connsiteY0" fmla="*/ 1065820 h 1074258"/>
              <a:gd name="connsiteX1" fmla="*/ 1616315 w 6700425"/>
              <a:gd name="connsiteY1" fmla="*/ 2 h 1074258"/>
              <a:gd name="connsiteX2" fmla="*/ 3310671 w 6700425"/>
              <a:gd name="connsiteY2" fmla="*/ 1074235 h 1074258"/>
              <a:gd name="connsiteX3" fmla="*/ 4974720 w 6700425"/>
              <a:gd name="connsiteY3" fmla="*/ 1924 h 1074258"/>
              <a:gd name="connsiteX4" fmla="*/ 6700425 w 6700425"/>
              <a:gd name="connsiteY4" fmla="*/ 1038717 h 1074258"/>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22"/>
              <a:gd name="connsiteX1" fmla="*/ 1616315 w 6700425"/>
              <a:gd name="connsiteY1" fmla="*/ 61689 h 1135922"/>
              <a:gd name="connsiteX2" fmla="*/ 3310671 w 6700425"/>
              <a:gd name="connsiteY2" fmla="*/ 1135922 h 1135922"/>
              <a:gd name="connsiteX3" fmla="*/ 5034421 w 6700425"/>
              <a:gd name="connsiteY3" fmla="*/ 0 h 1135922"/>
              <a:gd name="connsiteX4" fmla="*/ 6700425 w 6700425"/>
              <a:gd name="connsiteY4" fmla="*/ 1100404 h 1135922"/>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072905 h 1135924"/>
              <a:gd name="connsiteX0" fmla="*/ 0 w 6715173"/>
              <a:gd name="connsiteY0" fmla="*/ 1127509 h 1135924"/>
              <a:gd name="connsiteX1" fmla="*/ 1616315 w 6715173"/>
              <a:gd name="connsiteY1" fmla="*/ 61691 h 1135924"/>
              <a:gd name="connsiteX2" fmla="*/ 3310671 w 6715173"/>
              <a:gd name="connsiteY2" fmla="*/ 1135924 h 1135924"/>
              <a:gd name="connsiteX3" fmla="*/ 5034421 w 6715173"/>
              <a:gd name="connsiteY3" fmla="*/ 2 h 1135924"/>
              <a:gd name="connsiteX4" fmla="*/ 6715173 w 6715173"/>
              <a:gd name="connsiteY4" fmla="*/ 1059155 h 113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127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30" name="组合 29"/>
          <p:cNvGrpSpPr/>
          <p:nvPr/>
        </p:nvGrpSpPr>
        <p:grpSpPr>
          <a:xfrm>
            <a:off x="866169" y="2616540"/>
            <a:ext cx="1008525" cy="1010567"/>
            <a:chOff x="866169" y="2692768"/>
            <a:chExt cx="1008525" cy="1010567"/>
          </a:xfrm>
        </p:grpSpPr>
        <p:sp>
          <p:nvSpPr>
            <p:cNvPr id="31"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2"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1</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33" name="组合 32"/>
          <p:cNvGrpSpPr/>
          <p:nvPr/>
        </p:nvGrpSpPr>
        <p:grpSpPr>
          <a:xfrm>
            <a:off x="4015229" y="2616540"/>
            <a:ext cx="1008525" cy="1010567"/>
            <a:chOff x="866169" y="2692768"/>
            <a:chExt cx="1008525" cy="1010567"/>
          </a:xfrm>
        </p:grpSpPr>
        <p:sp>
          <p:nvSpPr>
            <p:cNvPr id="34"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2">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5"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3</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36" name="组合 35"/>
          <p:cNvGrpSpPr/>
          <p:nvPr/>
        </p:nvGrpSpPr>
        <p:grpSpPr>
          <a:xfrm>
            <a:off x="7164288" y="2616540"/>
            <a:ext cx="1008525" cy="1010567"/>
            <a:chOff x="866169" y="2692768"/>
            <a:chExt cx="1008525" cy="1010567"/>
          </a:xfrm>
        </p:grpSpPr>
        <p:sp>
          <p:nvSpPr>
            <p:cNvPr id="37"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8"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5</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440699" y="1559418"/>
            <a:ext cx="1008525" cy="1010567"/>
            <a:chOff x="866169" y="2692768"/>
            <a:chExt cx="1008525" cy="1010567"/>
          </a:xfrm>
        </p:grpSpPr>
        <p:sp>
          <p:nvSpPr>
            <p:cNvPr id="41"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42"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2</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3" name="组合 42"/>
          <p:cNvGrpSpPr/>
          <p:nvPr/>
        </p:nvGrpSpPr>
        <p:grpSpPr>
          <a:xfrm>
            <a:off x="5589759" y="1559418"/>
            <a:ext cx="1008525" cy="1010567"/>
            <a:chOff x="866169" y="2692768"/>
            <a:chExt cx="1008525" cy="1010567"/>
          </a:xfrm>
        </p:grpSpPr>
        <p:sp>
          <p:nvSpPr>
            <p:cNvPr id="44"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2">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45"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4</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611560" y="1775442"/>
            <a:ext cx="1817098" cy="677876"/>
            <a:chOff x="611560" y="1923678"/>
            <a:chExt cx="1817098" cy="677876"/>
          </a:xfrm>
        </p:grpSpPr>
        <p:sp>
          <p:nvSpPr>
            <p:cNvPr id="47"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8"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69" name="组合 68"/>
          <p:cNvGrpSpPr/>
          <p:nvPr/>
        </p:nvGrpSpPr>
        <p:grpSpPr>
          <a:xfrm>
            <a:off x="3785773" y="1775442"/>
            <a:ext cx="1817098" cy="677876"/>
            <a:chOff x="611560" y="1923678"/>
            <a:chExt cx="1817098" cy="677876"/>
          </a:xfrm>
        </p:grpSpPr>
        <p:sp>
          <p:nvSpPr>
            <p:cNvPr id="70"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1"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72" name="组合 71"/>
          <p:cNvGrpSpPr/>
          <p:nvPr/>
        </p:nvGrpSpPr>
        <p:grpSpPr>
          <a:xfrm>
            <a:off x="6888080" y="1775442"/>
            <a:ext cx="1817098" cy="677876"/>
            <a:chOff x="611560" y="1923678"/>
            <a:chExt cx="1817098" cy="677876"/>
          </a:xfrm>
        </p:grpSpPr>
        <p:sp>
          <p:nvSpPr>
            <p:cNvPr id="73"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4"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75" name="组合 74"/>
          <p:cNvGrpSpPr/>
          <p:nvPr/>
        </p:nvGrpSpPr>
        <p:grpSpPr>
          <a:xfrm>
            <a:off x="2160835" y="2973994"/>
            <a:ext cx="1817098" cy="677876"/>
            <a:chOff x="611560" y="1923678"/>
            <a:chExt cx="1817098" cy="677876"/>
          </a:xfrm>
        </p:grpSpPr>
        <p:sp>
          <p:nvSpPr>
            <p:cNvPr id="76"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7"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78" name="组合 77"/>
          <p:cNvGrpSpPr/>
          <p:nvPr/>
        </p:nvGrpSpPr>
        <p:grpSpPr>
          <a:xfrm>
            <a:off x="5437500" y="2973994"/>
            <a:ext cx="1817098" cy="677876"/>
            <a:chOff x="611560" y="1923678"/>
            <a:chExt cx="1817098" cy="677876"/>
          </a:xfrm>
        </p:grpSpPr>
        <p:sp>
          <p:nvSpPr>
            <p:cNvPr id="79"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0"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sp>
        <p:nvSpPr>
          <p:cNvPr id="81"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目录标题</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8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8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487840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2000"/>
                                        <p:tgtEl>
                                          <p:spTgt spid="29"/>
                                        </p:tgtEl>
                                      </p:cBhvr>
                                    </p:animEffect>
                                  </p:childTnLst>
                                </p:cTn>
                              </p:par>
                              <p:par>
                                <p:cTn id="8" presetID="53" presetClass="entr" presetSubtype="16"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500" fill="hold"/>
                                        <p:tgtEl>
                                          <p:spTgt spid="30"/>
                                        </p:tgtEl>
                                        <p:attrNameLst>
                                          <p:attrName>ppt_w</p:attrName>
                                        </p:attrNameLst>
                                      </p:cBhvr>
                                      <p:tavLst>
                                        <p:tav tm="0">
                                          <p:val>
                                            <p:fltVal val="0"/>
                                          </p:val>
                                        </p:tav>
                                        <p:tav tm="100000">
                                          <p:val>
                                            <p:strVal val="#ppt_w"/>
                                          </p:val>
                                        </p:tav>
                                      </p:tavLst>
                                    </p:anim>
                                    <p:anim calcmode="lin" valueType="num">
                                      <p:cBhvr>
                                        <p:cTn id="11" dur="500" fill="hold"/>
                                        <p:tgtEl>
                                          <p:spTgt spid="30"/>
                                        </p:tgtEl>
                                        <p:attrNameLst>
                                          <p:attrName>ppt_h</p:attrName>
                                        </p:attrNameLst>
                                      </p:cBhvr>
                                      <p:tavLst>
                                        <p:tav tm="0">
                                          <p:val>
                                            <p:fltVal val="0"/>
                                          </p:val>
                                        </p:tav>
                                        <p:tav tm="100000">
                                          <p:val>
                                            <p:strVal val="#ppt_h"/>
                                          </p:val>
                                        </p:tav>
                                      </p:tavLst>
                                    </p:anim>
                                    <p:animEffect transition="in" filter="fade">
                                      <p:cBhvr>
                                        <p:cTn id="12" dur="500"/>
                                        <p:tgtEl>
                                          <p:spTgt spid="30"/>
                                        </p:tgtEl>
                                      </p:cBhvr>
                                    </p:animEffect>
                                  </p:childTnLst>
                                </p:cTn>
                              </p:par>
                              <p:par>
                                <p:cTn id="13" presetID="53" presetClass="entr" presetSubtype="16" fill="hold" nodeType="withEffect">
                                  <p:stCondLst>
                                    <p:cond delay="50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16" fill="hold" nodeType="withEffect">
                                  <p:stCondLst>
                                    <p:cond delay="10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53" presetClass="entr" presetSubtype="16" fill="hold" nodeType="withEffect">
                                  <p:stCondLst>
                                    <p:cond delay="15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Effect transition="in" filter="fade">
                                      <p:cBhvr>
                                        <p:cTn id="27" dur="500"/>
                                        <p:tgtEl>
                                          <p:spTgt spid="43"/>
                                        </p:tgtEl>
                                      </p:cBhvr>
                                    </p:animEffect>
                                  </p:childTnLst>
                                </p:cTn>
                              </p:par>
                              <p:par>
                                <p:cTn id="28" presetID="53" presetClass="entr" presetSubtype="16" fill="hold" nodeType="withEffect">
                                  <p:stCondLst>
                                    <p:cond delay="200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500"/>
                                        <p:tgtEl>
                                          <p:spTgt spid="72"/>
                                        </p:tgtEl>
                                      </p:cBhvr>
                                    </p:animEffect>
                                    <p:anim calcmode="lin" valueType="num">
                                      <p:cBhvr>
                                        <p:cTn id="48" dur="500" fill="hold"/>
                                        <p:tgtEl>
                                          <p:spTgt spid="72"/>
                                        </p:tgtEl>
                                        <p:attrNameLst>
                                          <p:attrName>ppt_x</p:attrName>
                                        </p:attrNameLst>
                                      </p:cBhvr>
                                      <p:tavLst>
                                        <p:tav tm="0">
                                          <p:val>
                                            <p:strVal val="#ppt_x"/>
                                          </p:val>
                                        </p:tav>
                                        <p:tav tm="100000">
                                          <p:val>
                                            <p:strVal val="#ppt_x"/>
                                          </p:val>
                                        </p:tav>
                                      </p:tavLst>
                                    </p:anim>
                                    <p:anim calcmode="lin" valueType="num">
                                      <p:cBhvr>
                                        <p:cTn id="49" dur="500" fill="hold"/>
                                        <p:tgtEl>
                                          <p:spTgt spid="7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fade">
                                      <p:cBhvr>
                                        <p:cTn id="52" dur="500"/>
                                        <p:tgtEl>
                                          <p:spTgt spid="75"/>
                                        </p:tgtEl>
                                      </p:cBhvr>
                                    </p:animEffect>
                                    <p:anim calcmode="lin" valueType="num">
                                      <p:cBhvr>
                                        <p:cTn id="53" dur="500" fill="hold"/>
                                        <p:tgtEl>
                                          <p:spTgt spid="75"/>
                                        </p:tgtEl>
                                        <p:attrNameLst>
                                          <p:attrName>ppt_x</p:attrName>
                                        </p:attrNameLst>
                                      </p:cBhvr>
                                      <p:tavLst>
                                        <p:tav tm="0">
                                          <p:val>
                                            <p:strVal val="#ppt_x"/>
                                          </p:val>
                                        </p:tav>
                                        <p:tav tm="100000">
                                          <p:val>
                                            <p:strVal val="#ppt_x"/>
                                          </p:val>
                                        </p:tav>
                                      </p:tavLst>
                                    </p:anim>
                                    <p:anim calcmode="lin" valueType="num">
                                      <p:cBhvr>
                                        <p:cTn id="54" dur="500" fill="hold"/>
                                        <p:tgtEl>
                                          <p:spTgt spid="75"/>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fade">
                                      <p:cBhvr>
                                        <p:cTn id="57" dur="500"/>
                                        <p:tgtEl>
                                          <p:spTgt spid="78"/>
                                        </p:tgtEl>
                                      </p:cBhvr>
                                    </p:animEffect>
                                    <p:anim calcmode="lin" valueType="num">
                                      <p:cBhvr>
                                        <p:cTn id="58" dur="500" fill="hold"/>
                                        <p:tgtEl>
                                          <p:spTgt spid="78"/>
                                        </p:tgtEl>
                                        <p:attrNameLst>
                                          <p:attrName>ppt_x</p:attrName>
                                        </p:attrNameLst>
                                      </p:cBhvr>
                                      <p:tavLst>
                                        <p:tav tm="0">
                                          <p:val>
                                            <p:strVal val="#ppt_x"/>
                                          </p:val>
                                        </p:tav>
                                        <p:tav tm="100000">
                                          <p:val>
                                            <p:strVal val="#ppt_x"/>
                                          </p:val>
                                        </p:tav>
                                      </p:tavLst>
                                    </p:anim>
                                    <p:anim calcmode="lin" valueType="num">
                                      <p:cBhvr>
                                        <p:cTn id="59" dur="5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23"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4"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6"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7"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9"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0"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2"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01</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7281930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ppt_x"/>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20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500" fill="hold"/>
                                        <p:tgtEl>
                                          <p:spTgt spid="24"/>
                                        </p:tgtEl>
                                        <p:attrNameLst>
                                          <p:attrName>ppt_x</p:attrName>
                                        </p:attrNameLst>
                                      </p:cBhvr>
                                      <p:tavLst>
                                        <p:tav tm="0">
                                          <p:val>
                                            <p:strVal val="#ppt_x"/>
                                          </p:val>
                                        </p:tav>
                                        <p:tav tm="100000">
                                          <p:val>
                                            <p:strVal val="#ppt_x"/>
                                          </p:val>
                                        </p:tav>
                                      </p:tavLst>
                                    </p:anim>
                                    <p:anim calcmode="lin" valueType="num">
                                      <p:cBhvr additive="base">
                                        <p:cTn id="23" dur="500" fill="hold"/>
                                        <p:tgtEl>
                                          <p:spTgt spid="2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0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500" fill="hold"/>
                                        <p:tgtEl>
                                          <p:spTgt spid="26"/>
                                        </p:tgtEl>
                                        <p:attrNameLst>
                                          <p:attrName>ppt_x</p:attrName>
                                        </p:attrNameLst>
                                      </p:cBhvr>
                                      <p:tavLst>
                                        <p:tav tm="0">
                                          <p:val>
                                            <p:strVal val="#ppt_x"/>
                                          </p:val>
                                        </p:tav>
                                        <p:tav tm="100000">
                                          <p:val>
                                            <p:strVal val="#ppt_x"/>
                                          </p:val>
                                        </p:tav>
                                      </p:tavLst>
                                    </p:anim>
                                    <p:anim calcmode="lin" valueType="num">
                                      <p:cBhvr additive="base">
                                        <p:cTn id="27" dur="500" fill="hold"/>
                                        <p:tgtEl>
                                          <p:spTgt spid="2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40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 fill="hold"/>
                                        <p:tgtEl>
                                          <p:spTgt spid="27"/>
                                        </p:tgtEl>
                                        <p:attrNameLst>
                                          <p:attrName>ppt_x</p:attrName>
                                        </p:attrNameLst>
                                      </p:cBhvr>
                                      <p:tavLst>
                                        <p:tav tm="0">
                                          <p:val>
                                            <p:strVal val="#ppt_x"/>
                                          </p:val>
                                        </p:tav>
                                        <p:tav tm="100000">
                                          <p:val>
                                            <p:strVal val="#ppt_x"/>
                                          </p:val>
                                        </p:tav>
                                      </p:tavLst>
                                    </p:anim>
                                    <p:anim calcmode="lin" valueType="num">
                                      <p:cBhvr additive="base">
                                        <p:cTn id="31" dur="5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 fill="hold"/>
                                        <p:tgtEl>
                                          <p:spTgt spid="30"/>
                                        </p:tgtEl>
                                        <p:attrNameLst>
                                          <p:attrName>ppt_x</p:attrName>
                                        </p:attrNameLst>
                                      </p:cBhvr>
                                      <p:tavLst>
                                        <p:tav tm="0">
                                          <p:val>
                                            <p:strVal val="#ppt_x"/>
                                          </p:val>
                                        </p:tav>
                                        <p:tav tm="100000">
                                          <p:val>
                                            <p:strVal val="#ppt_x"/>
                                          </p:val>
                                        </p:tav>
                                      </p:tavLst>
                                    </p:anim>
                                    <p:anim calcmode="lin" valueType="num">
                                      <p:cBhvr additive="base">
                                        <p:cTn id="3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4" grpId="0"/>
      <p:bldP spid="26" grpId="0"/>
      <p:bldP spid="27" grpId="0"/>
      <p:bldP spid="29" grpId="0"/>
      <p:bldP spid="30" grpId="0"/>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2586112" y="3795886"/>
            <a:ext cx="4824536"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单击添加文本单击添加文本单击添加文本单击添加文本单击添加文本单击添加文本单击添加文本单击添加文本单击添加文本单击添加文本单击添加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nvGrpSpPr>
          <p:cNvPr id="8" name="组合 7"/>
          <p:cNvGrpSpPr/>
          <p:nvPr/>
        </p:nvGrpSpPr>
        <p:grpSpPr>
          <a:xfrm>
            <a:off x="2655392" y="1007937"/>
            <a:ext cx="4467224" cy="3109596"/>
            <a:chOff x="2195736" y="915988"/>
            <a:chExt cx="4752752" cy="3308350"/>
          </a:xfrm>
        </p:grpSpPr>
        <p:sp>
          <p:nvSpPr>
            <p:cNvPr id="9" name="AutoShape 3"/>
            <p:cNvSpPr>
              <a:spLocks noChangeAspect="1" noChangeArrowheads="1" noTextEdit="1"/>
            </p:cNvSpPr>
            <p:nvPr/>
          </p:nvSpPr>
          <p:spPr bwMode="auto">
            <a:xfrm>
              <a:off x="2197100" y="915988"/>
              <a:ext cx="4748213" cy="3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 name="Freeform 150"/>
            <p:cNvSpPr>
              <a:spLocks/>
            </p:cNvSpPr>
            <p:nvPr/>
          </p:nvSpPr>
          <p:spPr bwMode="auto">
            <a:xfrm>
              <a:off x="3048000" y="1771651"/>
              <a:ext cx="3049588" cy="1522413"/>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chemeClr val="tx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1" name="Freeform 151"/>
            <p:cNvSpPr>
              <a:spLocks/>
            </p:cNvSpPr>
            <p:nvPr/>
          </p:nvSpPr>
          <p:spPr bwMode="auto">
            <a:xfrm>
              <a:off x="2632075" y="1354138"/>
              <a:ext cx="3881438" cy="1939925"/>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Lst>
              <a:ahLst/>
              <a:cxnLst>
                <a:cxn ang="0">
                  <a:pos x="T0" y="T1"/>
                </a:cxn>
                <a:cxn ang="0">
                  <a:pos x="T2" y="T3"/>
                </a:cxn>
                <a:cxn ang="0">
                  <a:pos x="T4" y="T5"/>
                </a:cxn>
                <a:cxn ang="0">
                  <a:pos x="T6" y="T7"/>
                </a:cxn>
                <a:cxn ang="0">
                  <a:pos x="T8" y="T9"/>
                </a:cxn>
                <a:cxn ang="0">
                  <a:pos x="T10" y="T11"/>
                </a:cxn>
                <a:cxn ang="0">
                  <a:pos x="T12" y="T13"/>
                </a:cxn>
              </a:cxnLst>
              <a:rect l="0" t="0" r="r" b="b"/>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chemeClr val="bg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2" name="Freeform 152"/>
            <p:cNvSpPr>
              <a:spLocks/>
            </p:cNvSpPr>
            <p:nvPr/>
          </p:nvSpPr>
          <p:spPr bwMode="auto">
            <a:xfrm>
              <a:off x="2197100" y="919163"/>
              <a:ext cx="4751388" cy="2374900"/>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Lst>
              <a:ahLst/>
              <a:cxnLst>
                <a:cxn ang="0">
                  <a:pos x="T0" y="T1"/>
                </a:cxn>
                <a:cxn ang="0">
                  <a:pos x="T2" y="T3"/>
                </a:cxn>
                <a:cxn ang="0">
                  <a:pos x="T4" y="T5"/>
                </a:cxn>
                <a:cxn ang="0">
                  <a:pos x="T6" y="T7"/>
                </a:cxn>
                <a:cxn ang="0">
                  <a:pos x="T8" y="T9"/>
                </a:cxn>
                <a:cxn ang="0">
                  <a:pos x="T10" y="T11"/>
                </a:cxn>
                <a:cxn ang="0">
                  <a:pos x="T12" y="T13"/>
                </a:cxn>
              </a:cxnLst>
              <a:rect l="0" t="0" r="r" b="b"/>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chemeClr val="tx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3" name="Freeform 153"/>
            <p:cNvSpPr>
              <a:spLocks/>
            </p:cNvSpPr>
            <p:nvPr/>
          </p:nvSpPr>
          <p:spPr bwMode="auto">
            <a:xfrm>
              <a:off x="3468688" y="2190751"/>
              <a:ext cx="2208213" cy="1103313"/>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Lst>
              <a:ahLst/>
              <a:cxnLst>
                <a:cxn ang="0">
                  <a:pos x="T0" y="T1"/>
                </a:cxn>
                <a:cxn ang="0">
                  <a:pos x="T2" y="T3"/>
                </a:cxn>
                <a:cxn ang="0">
                  <a:pos x="T4" y="T5"/>
                </a:cxn>
                <a:cxn ang="0">
                  <a:pos x="T6" y="T7"/>
                </a:cxn>
                <a:cxn ang="0">
                  <a:pos x="T8" y="T9"/>
                </a:cxn>
                <a:cxn ang="0">
                  <a:pos x="T10" y="T11"/>
                </a:cxn>
                <a:cxn ang="0">
                  <a:pos x="T12" y="T13"/>
                </a:cxn>
              </a:cxnLst>
              <a:rect l="0" t="0" r="r" b="b"/>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chemeClr val="bg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4" name="TextBox 41"/>
            <p:cNvSpPr txBox="1"/>
            <p:nvPr/>
          </p:nvSpPr>
          <p:spPr bwMode="auto">
            <a:xfrm>
              <a:off x="2195736" y="3338102"/>
              <a:ext cx="1342539" cy="392938"/>
            </a:xfrm>
            <a:prstGeom prst="rect">
              <a:avLst/>
            </a:prstGeom>
            <a:noFill/>
          </p:spPr>
          <p:txBody>
            <a:bodyPr wrap="none">
              <a:spAutoFit/>
            </a:bodyPr>
            <a:lstStyle>
              <a:defPPr>
                <a:defRPr lang="zh-CN"/>
              </a:defPPr>
              <a:lvl1pPr fontAlgn="auto">
                <a:spcBef>
                  <a:spcPts val="0"/>
                </a:spcBef>
                <a:spcAft>
                  <a:spcPts val="0"/>
                </a:spcAft>
                <a:defRPr sz="1600" spc="300">
                  <a:latin typeface="微软雅黑" pitchFamily="34" charset="-122"/>
                  <a:ea typeface="微软雅黑" pitchFamily="34" charset="-122"/>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15" name="TextBox 43"/>
            <p:cNvSpPr txBox="1"/>
            <p:nvPr/>
          </p:nvSpPr>
          <p:spPr bwMode="auto">
            <a:xfrm>
              <a:off x="5771734" y="3303081"/>
              <a:ext cx="324266"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6" name="TextBox 44"/>
            <p:cNvSpPr txBox="1"/>
            <p:nvPr/>
          </p:nvSpPr>
          <p:spPr bwMode="auto">
            <a:xfrm>
              <a:off x="6667172" y="3303081"/>
              <a:ext cx="281316"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7" name="TextBox 45"/>
            <p:cNvSpPr txBox="1"/>
            <p:nvPr/>
          </p:nvSpPr>
          <p:spPr bwMode="auto">
            <a:xfrm>
              <a:off x="6224170" y="3303081"/>
              <a:ext cx="289344"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8" name="TextBox 46"/>
            <p:cNvSpPr txBox="1"/>
            <p:nvPr/>
          </p:nvSpPr>
          <p:spPr bwMode="auto">
            <a:xfrm>
              <a:off x="5338514" y="3303081"/>
              <a:ext cx="288814"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9" name="TextBox 682"/>
            <p:cNvSpPr txBox="1"/>
            <p:nvPr/>
          </p:nvSpPr>
          <p:spPr>
            <a:xfrm>
              <a:off x="4313157" y="2208441"/>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20%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0" name="TextBox 682"/>
            <p:cNvSpPr txBox="1"/>
            <p:nvPr/>
          </p:nvSpPr>
          <p:spPr>
            <a:xfrm>
              <a:off x="4313157" y="1825389"/>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40%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1" name="TextBox 682"/>
            <p:cNvSpPr txBox="1"/>
            <p:nvPr/>
          </p:nvSpPr>
          <p:spPr>
            <a:xfrm>
              <a:off x="4313157" y="1365726"/>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60%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2" name="TextBox 682"/>
            <p:cNvSpPr txBox="1"/>
            <p:nvPr/>
          </p:nvSpPr>
          <p:spPr>
            <a:xfrm>
              <a:off x="4313157" y="942137"/>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80%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grpSp>
      <p:sp>
        <p:nvSpPr>
          <p:cNvPr id="24"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5"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26"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3796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3623374" y="2713001"/>
            <a:ext cx="1627582" cy="1385713"/>
            <a:chOff x="4208894" y="3762612"/>
            <a:chExt cx="1822450" cy="1551623"/>
          </a:xfrm>
        </p:grpSpPr>
        <p:sp>
          <p:nvSpPr>
            <p:cNvPr id="8" name="等腰三角形 7"/>
            <p:cNvSpPr/>
            <p:nvPr/>
          </p:nvSpPr>
          <p:spPr>
            <a:xfrm rot="10800000">
              <a:off x="4208894" y="3762612"/>
              <a:ext cx="1822450" cy="1551623"/>
            </a:xfrm>
            <a:prstGeom prst="triangle">
              <a:avLst/>
            </a:prstGeom>
            <a:solidFill>
              <a:schemeClr val="tx2">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9" name="TextBox 3"/>
            <p:cNvSpPr txBox="1"/>
            <p:nvPr/>
          </p:nvSpPr>
          <p:spPr>
            <a:xfrm>
              <a:off x="4711452" y="3969357"/>
              <a:ext cx="824027" cy="654790"/>
            </a:xfrm>
            <a:prstGeom prst="rect">
              <a:avLst/>
            </a:prstGeom>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文字</a:t>
              </a:r>
            </a:p>
          </p:txBody>
        </p:sp>
      </p:grpSp>
      <p:grpSp>
        <p:nvGrpSpPr>
          <p:cNvPr id="10" name="组合 9"/>
          <p:cNvGrpSpPr/>
          <p:nvPr/>
        </p:nvGrpSpPr>
        <p:grpSpPr>
          <a:xfrm>
            <a:off x="4644008" y="2815777"/>
            <a:ext cx="1576321" cy="1340149"/>
            <a:chOff x="5237842" y="4004098"/>
            <a:chExt cx="1765052" cy="1500603"/>
          </a:xfrm>
        </p:grpSpPr>
        <p:sp>
          <p:nvSpPr>
            <p:cNvPr id="11" name="等腰三角形 7"/>
            <p:cNvSpPr/>
            <p:nvPr/>
          </p:nvSpPr>
          <p:spPr>
            <a:xfrm>
              <a:off x="5237842" y="4004098"/>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chemeClr val="bg2">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TextBox 6"/>
            <p:cNvSpPr txBox="1"/>
            <p:nvPr/>
          </p:nvSpPr>
          <p:spPr>
            <a:xfrm>
              <a:off x="5997759" y="4958700"/>
              <a:ext cx="666278" cy="37908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p>
          </p:txBody>
        </p:sp>
      </p:grpSp>
      <p:grpSp>
        <p:nvGrpSpPr>
          <p:cNvPr id="13" name="组合 12"/>
          <p:cNvGrpSpPr/>
          <p:nvPr/>
        </p:nvGrpSpPr>
        <p:grpSpPr>
          <a:xfrm>
            <a:off x="3658544" y="1204188"/>
            <a:ext cx="1604674" cy="1311991"/>
            <a:chOff x="4244067" y="2343574"/>
            <a:chExt cx="1796802" cy="1469072"/>
          </a:xfrm>
        </p:grpSpPr>
        <p:sp>
          <p:nvSpPr>
            <p:cNvPr id="14" name="等腰三角形 6"/>
            <p:cNvSpPr/>
            <p:nvPr/>
          </p:nvSpPr>
          <p:spPr>
            <a:xfrm>
              <a:off x="4244067" y="2343574"/>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chemeClr val="bg1">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5" name="TextBox 9"/>
            <p:cNvSpPr txBox="1"/>
            <p:nvPr/>
          </p:nvSpPr>
          <p:spPr>
            <a:xfrm>
              <a:off x="4801423" y="3047006"/>
              <a:ext cx="666279" cy="37908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p>
          </p:txBody>
        </p:sp>
      </p:grpSp>
      <p:grpSp>
        <p:nvGrpSpPr>
          <p:cNvPr id="16" name="组合 15"/>
          <p:cNvGrpSpPr/>
          <p:nvPr/>
        </p:nvGrpSpPr>
        <p:grpSpPr>
          <a:xfrm>
            <a:off x="2690171" y="2815777"/>
            <a:ext cx="1576321" cy="1340149"/>
            <a:chOff x="3275692" y="4004098"/>
            <a:chExt cx="1765052" cy="1500603"/>
          </a:xfrm>
        </p:grpSpPr>
        <p:sp>
          <p:nvSpPr>
            <p:cNvPr id="17" name="等腰三角形 11"/>
            <p:cNvSpPr/>
            <p:nvPr/>
          </p:nvSpPr>
          <p:spPr>
            <a:xfrm>
              <a:off x="3275692" y="4004098"/>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chemeClr val="tx1">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8" name="TextBox 12"/>
            <p:cNvSpPr txBox="1"/>
            <p:nvPr/>
          </p:nvSpPr>
          <p:spPr>
            <a:xfrm>
              <a:off x="3622960" y="4936591"/>
              <a:ext cx="666278" cy="37908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p>
          </p:txBody>
        </p:sp>
      </p:grpSp>
      <p:grpSp>
        <p:nvGrpSpPr>
          <p:cNvPr id="19" name="组合 18"/>
          <p:cNvGrpSpPr/>
          <p:nvPr/>
        </p:nvGrpSpPr>
        <p:grpSpPr>
          <a:xfrm>
            <a:off x="5076056" y="1484992"/>
            <a:ext cx="2548069" cy="808260"/>
            <a:chOff x="5740568" y="2797139"/>
            <a:chExt cx="2548069" cy="808260"/>
          </a:xfrm>
        </p:grpSpPr>
        <p:grpSp>
          <p:nvGrpSpPr>
            <p:cNvPr id="20" name="组合 44"/>
            <p:cNvGrpSpPr>
              <a:grpSpLocks/>
            </p:cNvGrpSpPr>
            <p:nvPr/>
          </p:nvGrpSpPr>
          <p:grpSpPr bwMode="auto">
            <a:xfrm flipH="1">
              <a:off x="6042252" y="3141849"/>
              <a:ext cx="2184400" cy="400110"/>
              <a:chOff x="-362770" y="3102960"/>
              <a:chExt cx="2183514" cy="400110"/>
            </a:xfrm>
          </p:grpSpPr>
          <p:sp>
            <p:nvSpPr>
              <p:cNvPr id="23"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sp>
            <p:nvSpPr>
              <p:cNvPr id="24"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grpSp>
        <p:sp>
          <p:nvSpPr>
            <p:cNvPr id="21" name="TextBox 11"/>
            <p:cNvSpPr txBox="1">
              <a:spLocks noChangeArrowheads="1"/>
            </p:cNvSpPr>
            <p:nvPr/>
          </p:nvSpPr>
          <p:spPr bwMode="auto">
            <a:xfrm flipH="1">
              <a:off x="6028600" y="2797139"/>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cxnSp>
          <p:nvCxnSpPr>
            <p:cNvPr id="22" name="直接连接符 21"/>
            <p:cNvCxnSpPr/>
            <p:nvPr/>
          </p:nvCxnSpPr>
          <p:spPr>
            <a:xfrm flipH="1">
              <a:off x="5740568" y="3605399"/>
              <a:ext cx="2548069" cy="0"/>
            </a:xfrm>
            <a:prstGeom prst="line">
              <a:avLst/>
            </a:prstGeom>
            <a:noFill/>
            <a:ln w="12700" cap="flat" cmpd="sng" algn="ctr">
              <a:solidFill>
                <a:schemeClr val="bg1"/>
              </a:solidFill>
              <a:prstDash val="sysDot"/>
              <a:headEnd type="oval"/>
              <a:tailEnd type="oval"/>
            </a:ln>
            <a:effectLst/>
          </p:spPr>
        </p:cxnSp>
      </p:grpSp>
      <p:grpSp>
        <p:nvGrpSpPr>
          <p:cNvPr id="25" name="组合 24"/>
          <p:cNvGrpSpPr/>
          <p:nvPr/>
        </p:nvGrpSpPr>
        <p:grpSpPr>
          <a:xfrm>
            <a:off x="641496" y="2681681"/>
            <a:ext cx="2639983" cy="794243"/>
            <a:chOff x="821899" y="3802559"/>
            <a:chExt cx="2639983" cy="794243"/>
          </a:xfrm>
        </p:grpSpPr>
        <p:grpSp>
          <p:nvGrpSpPr>
            <p:cNvPr id="26" name="组合 44"/>
            <p:cNvGrpSpPr>
              <a:grpSpLocks/>
            </p:cNvGrpSpPr>
            <p:nvPr/>
          </p:nvGrpSpPr>
          <p:grpSpPr bwMode="auto">
            <a:xfrm flipH="1">
              <a:off x="821899" y="4133252"/>
              <a:ext cx="2184400" cy="400110"/>
              <a:chOff x="-362770" y="3102960"/>
              <a:chExt cx="2183514" cy="400110"/>
            </a:xfrm>
          </p:grpSpPr>
          <p:sp>
            <p:nvSpPr>
              <p:cNvPr id="29"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sp>
            <p:nvSpPr>
              <p:cNvPr id="30"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grpSp>
        <p:sp>
          <p:nvSpPr>
            <p:cNvPr id="27" name="TextBox 11"/>
            <p:cNvSpPr txBox="1">
              <a:spLocks noChangeArrowheads="1"/>
            </p:cNvSpPr>
            <p:nvPr/>
          </p:nvSpPr>
          <p:spPr bwMode="auto">
            <a:xfrm flipH="1">
              <a:off x="844254" y="3802559"/>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cxnSp>
          <p:nvCxnSpPr>
            <p:cNvPr id="28" name="直接连接符 27"/>
            <p:cNvCxnSpPr/>
            <p:nvPr/>
          </p:nvCxnSpPr>
          <p:spPr>
            <a:xfrm flipH="1">
              <a:off x="868640" y="4596802"/>
              <a:ext cx="2593242" cy="0"/>
            </a:xfrm>
            <a:prstGeom prst="line">
              <a:avLst/>
            </a:prstGeom>
            <a:noFill/>
            <a:ln w="12700" cap="flat" cmpd="sng" algn="ctr">
              <a:solidFill>
                <a:schemeClr val="tx1"/>
              </a:solidFill>
              <a:prstDash val="sysDot"/>
              <a:headEnd type="oval"/>
              <a:tailEnd type="oval"/>
            </a:ln>
            <a:effectLst/>
          </p:spPr>
        </p:cxnSp>
      </p:grpSp>
      <p:grpSp>
        <p:nvGrpSpPr>
          <p:cNvPr id="32" name="组合 31"/>
          <p:cNvGrpSpPr/>
          <p:nvPr/>
        </p:nvGrpSpPr>
        <p:grpSpPr>
          <a:xfrm>
            <a:off x="6003847" y="3144506"/>
            <a:ext cx="2572375" cy="784440"/>
            <a:chOff x="5654277" y="2820959"/>
            <a:chExt cx="2572375" cy="784440"/>
          </a:xfrm>
        </p:grpSpPr>
        <p:grpSp>
          <p:nvGrpSpPr>
            <p:cNvPr id="34" name="组合 44"/>
            <p:cNvGrpSpPr>
              <a:grpSpLocks/>
            </p:cNvGrpSpPr>
            <p:nvPr/>
          </p:nvGrpSpPr>
          <p:grpSpPr bwMode="auto">
            <a:xfrm flipH="1">
              <a:off x="6042252" y="3141849"/>
              <a:ext cx="2184400" cy="400110"/>
              <a:chOff x="-362770" y="3102960"/>
              <a:chExt cx="2183514" cy="400110"/>
            </a:xfrm>
          </p:grpSpPr>
          <p:sp>
            <p:nvSpPr>
              <p:cNvPr id="37"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sp>
            <p:nvSpPr>
              <p:cNvPr id="38"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grpSp>
        <p:sp>
          <p:nvSpPr>
            <p:cNvPr id="35" name="TextBox 11"/>
            <p:cNvSpPr txBox="1">
              <a:spLocks noChangeArrowheads="1"/>
            </p:cNvSpPr>
            <p:nvPr/>
          </p:nvSpPr>
          <p:spPr bwMode="auto">
            <a:xfrm flipH="1">
              <a:off x="6014317" y="2820959"/>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cxnSp>
          <p:nvCxnSpPr>
            <p:cNvPr id="36" name="直接连接符 35"/>
            <p:cNvCxnSpPr/>
            <p:nvPr/>
          </p:nvCxnSpPr>
          <p:spPr>
            <a:xfrm flipH="1">
              <a:off x="5654277" y="3605399"/>
              <a:ext cx="2548069" cy="0"/>
            </a:xfrm>
            <a:prstGeom prst="line">
              <a:avLst/>
            </a:prstGeom>
            <a:noFill/>
            <a:ln w="12700" cap="flat" cmpd="sng" algn="ctr">
              <a:solidFill>
                <a:schemeClr val="bg2"/>
              </a:solidFill>
              <a:prstDash val="sysDot"/>
              <a:headEnd type="oval"/>
              <a:tailEnd type="oval"/>
            </a:ln>
            <a:effectLst/>
          </p:spPr>
        </p:cxnSp>
      </p:grpSp>
      <p:sp>
        <p:nvSpPr>
          <p:cNvPr id="3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4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4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694964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8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par>
                                <p:cTn id="20" presetID="49" presetClass="path" presetSubtype="0" accel="50000" decel="50000" fill="hold" nodeType="withEffect">
                                  <p:stCondLst>
                                    <p:cond delay="0"/>
                                  </p:stCondLst>
                                  <p:childTnLst>
                                    <p:animMotion origin="layout" path="M 0.00035 0.00031 L -0.09461 -0.04661 " pathEditMode="relative" rAng="0" ptsTypes="AA">
                                      <p:cBhvr>
                                        <p:cTn id="21" dur="1000" spd="-100000" fill="hold"/>
                                        <p:tgtEl>
                                          <p:spTgt spid="10"/>
                                        </p:tgtEl>
                                        <p:attrNameLst>
                                          <p:attrName>ppt_x</p:attrName>
                                          <p:attrName>ppt_y</p:attrName>
                                        </p:attrNameLst>
                                      </p:cBhvr>
                                      <p:rCtr x="-4757" y="-2346"/>
                                    </p:animMotion>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childTnLst>
                                </p:cTn>
                              </p:par>
                              <p:par>
                                <p:cTn id="27" presetID="49" presetClass="path" presetSubtype="0" accel="50000" decel="50000" fill="hold" nodeType="withEffect">
                                  <p:stCondLst>
                                    <p:cond delay="0"/>
                                  </p:stCondLst>
                                  <p:childTnLst>
                                    <p:animMotion origin="layout" path="M 0.0007 0.00031 L 0.09618 -0.04661 " pathEditMode="relative" rAng="0" ptsTypes="AA">
                                      <p:cBhvr>
                                        <p:cTn id="28" dur="1000" spd="-100000" fill="hold"/>
                                        <p:tgtEl>
                                          <p:spTgt spid="16"/>
                                        </p:tgtEl>
                                        <p:attrNameLst>
                                          <p:attrName>ppt_x</p:attrName>
                                          <p:attrName>ppt_y</p:attrName>
                                        </p:attrNameLst>
                                      </p:cBhvr>
                                      <p:rCtr x="4774" y="-2346"/>
                                    </p:animMotion>
                                  </p:childTnLst>
                                </p:cTn>
                              </p:par>
                            </p:childTnLst>
                          </p:cTn>
                        </p:par>
                        <p:par>
                          <p:cTn id="29" fill="hold">
                            <p:stCondLst>
                              <p:cond delay="1000"/>
                            </p:stCondLst>
                            <p:childTnLst>
                              <p:par>
                                <p:cTn id="30" presetID="12" presetClass="entr" presetSubtype="2"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slide(fromRight)">
                                      <p:cBhvr>
                                        <p:cTn id="32" dur="1000"/>
                                        <p:tgtEl>
                                          <p:spTgt spid="19"/>
                                        </p:tgtEl>
                                      </p:cBhvr>
                                    </p:animEffect>
                                  </p:childTnLst>
                                </p:cTn>
                              </p:par>
                              <p:par>
                                <p:cTn id="33" presetID="12" presetClass="entr" presetSubtype="8"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slide(fromLeft)">
                                      <p:cBhvr>
                                        <p:cTn id="35" dur="1000"/>
                                        <p:tgtEl>
                                          <p:spTgt spid="25"/>
                                        </p:tgtEl>
                                      </p:cBhvr>
                                    </p:animEffect>
                                  </p:childTnLst>
                                </p:cTn>
                              </p:par>
                            </p:childTnLst>
                          </p:cTn>
                        </p:par>
                        <p:par>
                          <p:cTn id="36" fill="hold">
                            <p:stCondLst>
                              <p:cond delay="2000"/>
                            </p:stCondLst>
                            <p:childTnLst>
                              <p:par>
                                <p:cTn id="37" presetID="12" presetClass="entr" presetSubtype="2"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lide(fromRight)">
                                      <p:cBhvr>
                                        <p:cTn id="39"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8"/>
          <p:cNvSpPr txBox="1"/>
          <p:nvPr/>
        </p:nvSpPr>
        <p:spPr>
          <a:xfrm>
            <a:off x="2041524" y="1373459"/>
            <a:ext cx="1483257" cy="343441"/>
          </a:xfrm>
          <a:prstGeom prst="rect">
            <a:avLst/>
          </a:prstGeom>
          <a:noFill/>
        </p:spPr>
        <p:txBody>
          <a:bodyPr wrap="none" lIns="77231" tIns="38615" rIns="77231" bIns="3861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点击添加标题</a:t>
            </a:r>
          </a:p>
        </p:txBody>
      </p:sp>
      <p:grpSp>
        <p:nvGrpSpPr>
          <p:cNvPr id="8" name="组合 7"/>
          <p:cNvGrpSpPr/>
          <p:nvPr/>
        </p:nvGrpSpPr>
        <p:grpSpPr>
          <a:xfrm>
            <a:off x="1331640" y="1896923"/>
            <a:ext cx="6434551" cy="397128"/>
            <a:chOff x="885641" y="1768388"/>
            <a:chExt cx="7617902" cy="469766"/>
          </a:xfrm>
        </p:grpSpPr>
        <p:grpSp>
          <p:nvGrpSpPr>
            <p:cNvPr id="9" name="组合 8"/>
            <p:cNvGrpSpPr/>
            <p:nvPr/>
          </p:nvGrpSpPr>
          <p:grpSpPr>
            <a:xfrm>
              <a:off x="885641" y="1768388"/>
              <a:ext cx="6782703" cy="469766"/>
              <a:chOff x="827584" y="1666788"/>
              <a:chExt cx="6782703" cy="469766"/>
            </a:xfrm>
          </p:grpSpPr>
          <p:sp>
            <p:nvSpPr>
              <p:cNvPr id="11" name="TextBox 72"/>
              <p:cNvSpPr txBox="1"/>
              <p:nvPr/>
            </p:nvSpPr>
            <p:spPr>
              <a:xfrm>
                <a:off x="827584" y="1741944"/>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12" name="右箭头 11"/>
              <p:cNvSpPr/>
              <p:nvPr/>
            </p:nvSpPr>
            <p:spPr>
              <a:xfrm>
                <a:off x="1735488" y="1666788"/>
                <a:ext cx="5874799" cy="469766"/>
              </a:xfrm>
              <a:prstGeom prst="rightArrow">
                <a:avLst/>
              </a:pr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3" name="TextBox 74"/>
              <p:cNvSpPr txBox="1"/>
              <p:nvPr/>
            </p:nvSpPr>
            <p:spPr>
              <a:xfrm>
                <a:off x="1872613" y="1770973"/>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10" name="TextBox 71"/>
            <p:cNvSpPr txBox="1"/>
            <p:nvPr/>
          </p:nvSpPr>
          <p:spPr>
            <a:xfrm>
              <a:off x="7783895" y="1811931"/>
              <a:ext cx="719648" cy="40047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95%</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14" name="组合 13"/>
          <p:cNvGrpSpPr/>
          <p:nvPr/>
        </p:nvGrpSpPr>
        <p:grpSpPr>
          <a:xfrm>
            <a:off x="1331640" y="2338013"/>
            <a:ext cx="4902094" cy="397128"/>
            <a:chOff x="885641" y="2301788"/>
            <a:chExt cx="5803617" cy="469766"/>
          </a:xfrm>
        </p:grpSpPr>
        <p:grpSp>
          <p:nvGrpSpPr>
            <p:cNvPr id="15" name="组合 14"/>
            <p:cNvGrpSpPr/>
            <p:nvPr/>
          </p:nvGrpSpPr>
          <p:grpSpPr>
            <a:xfrm>
              <a:off x="885641" y="2301788"/>
              <a:ext cx="5040560" cy="469766"/>
              <a:chOff x="827584" y="2189302"/>
              <a:chExt cx="5040560" cy="469766"/>
            </a:xfrm>
          </p:grpSpPr>
          <p:sp>
            <p:nvSpPr>
              <p:cNvPr id="17" name="TextBox 78"/>
              <p:cNvSpPr txBox="1"/>
              <p:nvPr/>
            </p:nvSpPr>
            <p:spPr>
              <a:xfrm>
                <a:off x="827584" y="2289857"/>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18" name="右箭头 17"/>
              <p:cNvSpPr/>
              <p:nvPr/>
            </p:nvSpPr>
            <p:spPr>
              <a:xfrm>
                <a:off x="1735488" y="2189302"/>
                <a:ext cx="4132656" cy="469766"/>
              </a:xfrm>
              <a:prstGeom prst="rightArrow">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9" name="TextBox 80"/>
              <p:cNvSpPr txBox="1"/>
              <p:nvPr/>
            </p:nvSpPr>
            <p:spPr>
              <a:xfrm>
                <a:off x="1872613" y="2278974"/>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16" name="TextBox 77"/>
            <p:cNvSpPr txBox="1"/>
            <p:nvPr/>
          </p:nvSpPr>
          <p:spPr>
            <a:xfrm>
              <a:off x="5969610" y="2363474"/>
              <a:ext cx="719648" cy="4004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75%</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0" name="组合 19"/>
          <p:cNvGrpSpPr/>
          <p:nvPr/>
        </p:nvGrpSpPr>
        <p:grpSpPr>
          <a:xfrm>
            <a:off x="1331641" y="2779103"/>
            <a:ext cx="5502815" cy="397128"/>
            <a:chOff x="885641" y="2835188"/>
            <a:chExt cx="6514815" cy="469766"/>
          </a:xfrm>
        </p:grpSpPr>
        <p:grpSp>
          <p:nvGrpSpPr>
            <p:cNvPr id="21" name="组合 20"/>
            <p:cNvGrpSpPr/>
            <p:nvPr/>
          </p:nvGrpSpPr>
          <p:grpSpPr>
            <a:xfrm>
              <a:off x="885641" y="2835188"/>
              <a:ext cx="5688632" cy="469766"/>
              <a:chOff x="827584" y="2682788"/>
              <a:chExt cx="5688632" cy="469766"/>
            </a:xfrm>
          </p:grpSpPr>
          <p:sp>
            <p:nvSpPr>
              <p:cNvPr id="23" name="TextBox 84"/>
              <p:cNvSpPr txBox="1"/>
              <p:nvPr/>
            </p:nvSpPr>
            <p:spPr>
              <a:xfrm>
                <a:off x="827584" y="2779716"/>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24" name="右箭头 23"/>
              <p:cNvSpPr/>
              <p:nvPr/>
            </p:nvSpPr>
            <p:spPr>
              <a:xfrm>
                <a:off x="1735488" y="2682788"/>
                <a:ext cx="4780728" cy="469766"/>
              </a:xfrm>
              <a:prstGeom prst="rightArrow">
                <a:avLst/>
              </a:prstGeom>
              <a:solidFill>
                <a:schemeClr val="bg2">
                  <a:alpha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25" name="TextBox 86"/>
              <p:cNvSpPr txBox="1"/>
              <p:nvPr/>
            </p:nvSpPr>
            <p:spPr>
              <a:xfrm>
                <a:off x="1872613" y="2772460"/>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22" name="TextBox 83"/>
            <p:cNvSpPr txBox="1"/>
            <p:nvPr/>
          </p:nvSpPr>
          <p:spPr>
            <a:xfrm>
              <a:off x="6680808" y="2900502"/>
              <a:ext cx="719648" cy="4004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85%</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6" name="组合 25"/>
          <p:cNvGrpSpPr/>
          <p:nvPr/>
        </p:nvGrpSpPr>
        <p:grpSpPr>
          <a:xfrm>
            <a:off x="1331640" y="3220194"/>
            <a:ext cx="4215553" cy="397128"/>
            <a:chOff x="885641" y="3368588"/>
            <a:chExt cx="4990817" cy="469766"/>
          </a:xfrm>
        </p:grpSpPr>
        <p:grpSp>
          <p:nvGrpSpPr>
            <p:cNvPr id="27" name="组合 26"/>
            <p:cNvGrpSpPr/>
            <p:nvPr/>
          </p:nvGrpSpPr>
          <p:grpSpPr>
            <a:xfrm>
              <a:off x="885641" y="3368588"/>
              <a:ext cx="4176464" cy="469766"/>
              <a:chOff x="827584" y="3190788"/>
              <a:chExt cx="4176464" cy="469766"/>
            </a:xfrm>
          </p:grpSpPr>
          <p:sp>
            <p:nvSpPr>
              <p:cNvPr id="29" name="TextBox 90"/>
              <p:cNvSpPr txBox="1"/>
              <p:nvPr/>
            </p:nvSpPr>
            <p:spPr>
              <a:xfrm>
                <a:off x="827584" y="3288560"/>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30" name="右箭头 29"/>
              <p:cNvSpPr/>
              <p:nvPr/>
            </p:nvSpPr>
            <p:spPr>
              <a:xfrm>
                <a:off x="1735488" y="3190788"/>
                <a:ext cx="3268560" cy="469766"/>
              </a:xfrm>
              <a:prstGeom prst="rightArrow">
                <a:avLst/>
              </a:prstGeom>
              <a:solidFill>
                <a:schemeClr val="tx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32" name="TextBox 92"/>
              <p:cNvSpPr txBox="1"/>
              <p:nvPr/>
            </p:nvSpPr>
            <p:spPr>
              <a:xfrm>
                <a:off x="1872613" y="3280460"/>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28" name="TextBox 89"/>
            <p:cNvSpPr txBox="1"/>
            <p:nvPr/>
          </p:nvSpPr>
          <p:spPr>
            <a:xfrm>
              <a:off x="5156810" y="3437529"/>
              <a:ext cx="719648" cy="4004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52%</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34" name="组合 33"/>
          <p:cNvGrpSpPr/>
          <p:nvPr/>
        </p:nvGrpSpPr>
        <p:grpSpPr>
          <a:xfrm>
            <a:off x="1331640" y="3661274"/>
            <a:ext cx="6130621" cy="397126"/>
            <a:chOff x="885641" y="3901988"/>
            <a:chExt cx="7258080" cy="469766"/>
          </a:xfrm>
        </p:grpSpPr>
        <p:grpSp>
          <p:nvGrpSpPr>
            <p:cNvPr id="35" name="组合 34"/>
            <p:cNvGrpSpPr/>
            <p:nvPr/>
          </p:nvGrpSpPr>
          <p:grpSpPr>
            <a:xfrm>
              <a:off x="885641" y="3901988"/>
              <a:ext cx="6336704" cy="469766"/>
              <a:chOff x="827584" y="3800388"/>
              <a:chExt cx="6336704" cy="469766"/>
            </a:xfrm>
          </p:grpSpPr>
          <p:sp>
            <p:nvSpPr>
              <p:cNvPr id="37" name="TextBox 96"/>
              <p:cNvSpPr txBox="1"/>
              <p:nvPr/>
            </p:nvSpPr>
            <p:spPr>
              <a:xfrm>
                <a:off x="827584" y="3933602"/>
                <a:ext cx="886655"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38" name="右箭头 37"/>
              <p:cNvSpPr/>
              <p:nvPr/>
            </p:nvSpPr>
            <p:spPr>
              <a:xfrm>
                <a:off x="1735488" y="3800388"/>
                <a:ext cx="5428800" cy="469766"/>
              </a:xfrm>
              <a:prstGeom prst="rightArrow">
                <a:avLst/>
              </a:pr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39" name="TextBox 98"/>
              <p:cNvSpPr txBox="1"/>
              <p:nvPr/>
            </p:nvSpPr>
            <p:spPr>
              <a:xfrm>
                <a:off x="1872613" y="3904573"/>
                <a:ext cx="1038479" cy="2730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36" name="TextBox 95"/>
            <p:cNvSpPr txBox="1"/>
            <p:nvPr/>
          </p:nvSpPr>
          <p:spPr>
            <a:xfrm>
              <a:off x="7304923" y="3945530"/>
              <a:ext cx="838798" cy="4004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87%</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4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43"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44"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141400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3000"/>
                                  </p:iterate>
                                  <p:childTnLst>
                                    <p:set>
                                      <p:cBhvr>
                                        <p:cTn id="6" dur="1" fill="hold">
                                          <p:stCondLst>
                                            <p:cond delay="0"/>
                                          </p:stCondLst>
                                        </p:cTn>
                                        <p:tgtEl>
                                          <p:spTgt spid="7"/>
                                        </p:tgtEl>
                                        <p:attrNameLst>
                                          <p:attrName>style.visibility</p:attrName>
                                        </p:attrNameLst>
                                      </p:cBhvr>
                                      <p:to>
                                        <p:strVal val="visible"/>
                                      </p:to>
                                    </p:set>
                                    <p:set>
                                      <p:cBhvr>
                                        <p:cTn id="7" dur="683" fill="hold">
                                          <p:stCondLst>
                                            <p:cond delay="0"/>
                                          </p:stCondLst>
                                        </p:cTn>
                                        <p:tgtEl>
                                          <p:spTgt spid="7"/>
                                        </p:tgtEl>
                                        <p:attrNameLst>
                                          <p:attrName>style.rotation</p:attrName>
                                        </p:attrNameLst>
                                      </p:cBhvr>
                                      <p:to>
                                        <p:strVal val="-45.0"/>
                                      </p:to>
                                    </p:set>
                                    <p:anim calcmode="lin" valueType="num">
                                      <p:cBhvr>
                                        <p:cTn id="8" dur="683" fill="hold">
                                          <p:stCondLst>
                                            <p:cond delay="683"/>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9" dur="683"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0" dur="234" decel="50000" autoRev="1" fill="hold">
                                          <p:stCondLst>
                                            <p:cond delay="683"/>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1" dur="204" fill="hold">
                                          <p:stCondLst>
                                            <p:cond delay="1296"/>
                                          </p:stCondLst>
                                        </p:cTn>
                                        <p:tgtEl>
                                          <p:spTgt spid="7"/>
                                        </p:tgtEl>
                                        <p:attrNameLst>
                                          <p:attrName>ppt_y</p:attrName>
                                        </p:attrNameLst>
                                      </p:cBhvr>
                                      <p:tavLst>
                                        <p:tav tm="0">
                                          <p:val>
                                            <p:strVal val="#ppt_y-(0.354*#ppt_w-0.172*#ppt_h)"/>
                                          </p:val>
                                        </p:tav>
                                        <p:tav tm="100000">
                                          <p:val>
                                            <p:strVal val="#ppt_y"/>
                                          </p:val>
                                        </p:tav>
                                      </p:tavLst>
                                    </p:anim>
                                  </p:childTnLst>
                                </p:cTn>
                              </p:par>
                              <p:par>
                                <p:cTn id="12" presetID="12" presetClass="entr" presetSubtype="8" fill="hold" nodeType="withEffect">
                                  <p:stCondLst>
                                    <p:cond delay="125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1000"/>
                                        <p:tgtEl>
                                          <p:spTgt spid="8"/>
                                        </p:tgtEl>
                                        <p:attrNameLst>
                                          <p:attrName>ppt_x</p:attrName>
                                        </p:attrNameLst>
                                      </p:cBhvr>
                                      <p:tavLst>
                                        <p:tav tm="0">
                                          <p:val>
                                            <p:strVal val="#ppt_x-#ppt_w*1.125000"/>
                                          </p:val>
                                        </p:tav>
                                        <p:tav tm="100000">
                                          <p:val>
                                            <p:strVal val="#ppt_x"/>
                                          </p:val>
                                        </p:tav>
                                      </p:tavLst>
                                    </p:anim>
                                    <p:animEffect transition="in" filter="wipe(right)">
                                      <p:cBhvr>
                                        <p:cTn id="15" dur="1000"/>
                                        <p:tgtEl>
                                          <p:spTgt spid="8"/>
                                        </p:tgtEl>
                                      </p:cBhvr>
                                    </p:animEffect>
                                  </p:childTnLst>
                                </p:cTn>
                              </p:par>
                              <p:par>
                                <p:cTn id="16" presetID="12" presetClass="entr" presetSubtype="8" fill="hold" nodeType="withEffect">
                                  <p:stCondLst>
                                    <p:cond delay="150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1000"/>
                                        <p:tgtEl>
                                          <p:spTgt spid="14"/>
                                        </p:tgtEl>
                                        <p:attrNameLst>
                                          <p:attrName>ppt_x</p:attrName>
                                        </p:attrNameLst>
                                      </p:cBhvr>
                                      <p:tavLst>
                                        <p:tav tm="0">
                                          <p:val>
                                            <p:strVal val="#ppt_x-#ppt_w*1.125000"/>
                                          </p:val>
                                        </p:tav>
                                        <p:tav tm="100000">
                                          <p:val>
                                            <p:strVal val="#ppt_x"/>
                                          </p:val>
                                        </p:tav>
                                      </p:tavLst>
                                    </p:anim>
                                    <p:animEffect transition="in" filter="wipe(right)">
                                      <p:cBhvr>
                                        <p:cTn id="19" dur="1000"/>
                                        <p:tgtEl>
                                          <p:spTgt spid="14"/>
                                        </p:tgtEl>
                                      </p:cBhvr>
                                    </p:animEffect>
                                  </p:childTnLst>
                                </p:cTn>
                              </p:par>
                              <p:par>
                                <p:cTn id="20" presetID="12" presetClass="entr" presetSubtype="8" fill="hold" nodeType="withEffect">
                                  <p:stCondLst>
                                    <p:cond delay="170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1000"/>
                                        <p:tgtEl>
                                          <p:spTgt spid="20"/>
                                        </p:tgtEl>
                                        <p:attrNameLst>
                                          <p:attrName>ppt_x</p:attrName>
                                        </p:attrNameLst>
                                      </p:cBhvr>
                                      <p:tavLst>
                                        <p:tav tm="0">
                                          <p:val>
                                            <p:strVal val="#ppt_x-#ppt_w*1.125000"/>
                                          </p:val>
                                        </p:tav>
                                        <p:tav tm="100000">
                                          <p:val>
                                            <p:strVal val="#ppt_x"/>
                                          </p:val>
                                        </p:tav>
                                      </p:tavLst>
                                    </p:anim>
                                    <p:animEffect transition="in" filter="wipe(right)">
                                      <p:cBhvr>
                                        <p:cTn id="23" dur="1000"/>
                                        <p:tgtEl>
                                          <p:spTgt spid="20"/>
                                        </p:tgtEl>
                                      </p:cBhvr>
                                    </p:animEffect>
                                  </p:childTnLst>
                                </p:cTn>
                              </p:par>
                              <p:par>
                                <p:cTn id="24" presetID="12" presetClass="entr" presetSubtype="8" fill="hold"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1000"/>
                                        <p:tgtEl>
                                          <p:spTgt spid="26"/>
                                        </p:tgtEl>
                                        <p:attrNameLst>
                                          <p:attrName>ppt_x</p:attrName>
                                        </p:attrNameLst>
                                      </p:cBhvr>
                                      <p:tavLst>
                                        <p:tav tm="0">
                                          <p:val>
                                            <p:strVal val="#ppt_x-#ppt_w*1.125000"/>
                                          </p:val>
                                        </p:tav>
                                        <p:tav tm="100000">
                                          <p:val>
                                            <p:strVal val="#ppt_x"/>
                                          </p:val>
                                        </p:tav>
                                      </p:tavLst>
                                    </p:anim>
                                    <p:animEffect transition="in" filter="wipe(right)">
                                      <p:cBhvr>
                                        <p:cTn id="27" dur="1000"/>
                                        <p:tgtEl>
                                          <p:spTgt spid="26"/>
                                        </p:tgtEl>
                                      </p:cBhvr>
                                    </p:animEffect>
                                  </p:childTnLst>
                                </p:cTn>
                              </p:par>
                              <p:par>
                                <p:cTn id="28" presetID="12" presetClass="entr" presetSubtype="8" fill="hold" nodeType="withEffect">
                                  <p:stCondLst>
                                    <p:cond delay="230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1000"/>
                                        <p:tgtEl>
                                          <p:spTgt spid="34"/>
                                        </p:tgtEl>
                                        <p:attrNameLst>
                                          <p:attrName>ppt_x</p:attrName>
                                        </p:attrNameLst>
                                      </p:cBhvr>
                                      <p:tavLst>
                                        <p:tav tm="0">
                                          <p:val>
                                            <p:strVal val="#ppt_x-#ppt_w*1.125000"/>
                                          </p:val>
                                        </p:tav>
                                        <p:tav tm="100000">
                                          <p:val>
                                            <p:strVal val="#ppt_x"/>
                                          </p:val>
                                        </p:tav>
                                      </p:tavLst>
                                    </p:anim>
                                    <p:animEffect transition="in" filter="wipe(right)">
                                      <p:cBhvr>
                                        <p:cTn id="31"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778375" y="1729920"/>
            <a:ext cx="3394025" cy="2009026"/>
            <a:chOff x="4658289" y="1419622"/>
            <a:chExt cx="3394025" cy="2009026"/>
          </a:xfrm>
        </p:grpSpPr>
        <p:cxnSp>
          <p:nvCxnSpPr>
            <p:cNvPr id="8" name="直接连接符 7"/>
            <p:cNvCxnSpPr/>
            <p:nvPr/>
          </p:nvCxnSpPr>
          <p:spPr>
            <a:xfrm>
              <a:off x="4658289" y="1758176"/>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613964" y="2853551"/>
              <a:ext cx="2391742" cy="0"/>
            </a:xfrm>
            <a:prstGeom prst="line">
              <a:avLst/>
            </a:prstGeom>
            <a:ln w="15875">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TextBox 59"/>
            <p:cNvSpPr txBox="1"/>
            <p:nvPr/>
          </p:nvSpPr>
          <p:spPr bwMode="auto">
            <a:xfrm>
              <a:off x="6880445" y="1419622"/>
              <a:ext cx="1005404"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11" name="矩形 1"/>
            <p:cNvSpPr>
              <a:spLocks noChangeArrowheads="1"/>
            </p:cNvSpPr>
            <p:nvPr/>
          </p:nvSpPr>
          <p:spPr bwMode="auto">
            <a:xfrm>
              <a:off x="5163250" y="1809637"/>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添加</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2" name="TextBox 61"/>
            <p:cNvSpPr txBox="1"/>
            <p:nvPr/>
          </p:nvSpPr>
          <p:spPr bwMode="auto">
            <a:xfrm>
              <a:off x="6880445" y="2511822"/>
              <a:ext cx="100540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13" name="矩形 1"/>
            <p:cNvSpPr>
              <a:spLocks noChangeArrowheads="1"/>
            </p:cNvSpPr>
            <p:nvPr/>
          </p:nvSpPr>
          <p:spPr bwMode="auto">
            <a:xfrm>
              <a:off x="6061490" y="2901837"/>
              <a:ext cx="199082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grpSp>
        <p:nvGrpSpPr>
          <p:cNvPr id="14" name="组合 13"/>
          <p:cNvGrpSpPr/>
          <p:nvPr/>
        </p:nvGrpSpPr>
        <p:grpSpPr>
          <a:xfrm>
            <a:off x="1019678" y="2228160"/>
            <a:ext cx="2960185" cy="1999774"/>
            <a:chOff x="899592" y="1917862"/>
            <a:chExt cx="2960185" cy="1999774"/>
          </a:xfrm>
        </p:grpSpPr>
        <p:sp>
          <p:nvSpPr>
            <p:cNvPr id="15" name="TextBox 54"/>
            <p:cNvSpPr txBox="1"/>
            <p:nvPr/>
          </p:nvSpPr>
          <p:spPr bwMode="auto">
            <a:xfrm>
              <a:off x="915648" y="1917862"/>
              <a:ext cx="100540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cxnSp>
          <p:nvCxnSpPr>
            <p:cNvPr id="16" name="直接连接符 15"/>
            <p:cNvCxnSpPr/>
            <p:nvPr/>
          </p:nvCxnSpPr>
          <p:spPr>
            <a:xfrm>
              <a:off x="899592" y="3365978"/>
              <a:ext cx="1980697"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99592" y="2261078"/>
              <a:ext cx="2960185"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矩形 1"/>
            <p:cNvSpPr>
              <a:spLocks noChangeArrowheads="1"/>
            </p:cNvSpPr>
            <p:nvPr/>
          </p:nvSpPr>
          <p:spPr bwMode="auto">
            <a:xfrm>
              <a:off x="915648" y="2299533"/>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单击添加文本单击添加文本单击添加文本单击添加文本单击添加文本单击添加</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9" name="TextBox 64"/>
            <p:cNvSpPr txBox="1"/>
            <p:nvPr/>
          </p:nvSpPr>
          <p:spPr bwMode="auto">
            <a:xfrm>
              <a:off x="992592" y="3009154"/>
              <a:ext cx="100540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20" name="矩形 1"/>
            <p:cNvSpPr>
              <a:spLocks noChangeArrowheads="1"/>
            </p:cNvSpPr>
            <p:nvPr/>
          </p:nvSpPr>
          <p:spPr bwMode="auto">
            <a:xfrm>
              <a:off x="915647" y="3390825"/>
              <a:ext cx="187885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grpSp>
        <p:nvGrpSpPr>
          <p:cNvPr id="21" name="组合 20"/>
          <p:cNvGrpSpPr/>
          <p:nvPr/>
        </p:nvGrpSpPr>
        <p:grpSpPr>
          <a:xfrm>
            <a:off x="2844633" y="1870793"/>
            <a:ext cx="3505537" cy="2213125"/>
            <a:chOff x="2724547" y="1560495"/>
            <a:chExt cx="3505537" cy="2003165"/>
          </a:xfrm>
        </p:grpSpPr>
        <p:sp>
          <p:nvSpPr>
            <p:cNvPr id="22" name="Freeform 779"/>
            <p:cNvSpPr>
              <a:spLocks/>
            </p:cNvSpPr>
            <p:nvPr/>
          </p:nvSpPr>
          <p:spPr bwMode="auto">
            <a:xfrm>
              <a:off x="4165420" y="1560495"/>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solidFill>
              <a:schemeClr val="bg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3" name="Freeform 780"/>
            <p:cNvSpPr>
              <a:spLocks/>
            </p:cNvSpPr>
            <p:nvPr/>
          </p:nvSpPr>
          <p:spPr bwMode="auto">
            <a:xfrm>
              <a:off x="3686593" y="2109608"/>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solidFill>
              <a:schemeClr val="tx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4" name="Freeform 781"/>
            <p:cNvSpPr>
              <a:spLocks/>
            </p:cNvSpPr>
            <p:nvPr/>
          </p:nvSpPr>
          <p:spPr bwMode="auto">
            <a:xfrm>
              <a:off x="3205569" y="2660918"/>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solidFill>
              <a:schemeClr val="bg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5" name="Freeform 782"/>
            <p:cNvSpPr>
              <a:spLocks/>
            </p:cNvSpPr>
            <p:nvPr/>
          </p:nvSpPr>
          <p:spPr bwMode="auto">
            <a:xfrm>
              <a:off x="2724547" y="3201245"/>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solidFill>
              <a:schemeClr val="tx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6" name="TextBox 682"/>
            <p:cNvSpPr txBox="1"/>
            <p:nvPr/>
          </p:nvSpPr>
          <p:spPr>
            <a:xfrm>
              <a:off x="4241975" y="164164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18%</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7" name="TextBox 682"/>
            <p:cNvSpPr txBox="1"/>
            <p:nvPr/>
          </p:nvSpPr>
          <p:spPr>
            <a:xfrm>
              <a:off x="4241975" y="214964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23%</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8" name="TextBox 682"/>
            <p:cNvSpPr txBox="1"/>
            <p:nvPr/>
          </p:nvSpPr>
          <p:spPr>
            <a:xfrm>
              <a:off x="4241975" y="269574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38%</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9" name="TextBox 682"/>
            <p:cNvSpPr txBox="1"/>
            <p:nvPr/>
          </p:nvSpPr>
          <p:spPr>
            <a:xfrm>
              <a:off x="4241975" y="324438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57%</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gr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4"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336464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anim calcmode="lin" valueType="num">
                                      <p:cBhvr>
                                        <p:cTn id="8" dur="500" fill="hold"/>
                                        <p:tgtEl>
                                          <p:spTgt spid="21"/>
                                        </p:tgtEl>
                                        <p:attrNameLst>
                                          <p:attrName>ppt_x</p:attrName>
                                        </p:attrNameLst>
                                      </p:cBhvr>
                                      <p:tavLst>
                                        <p:tav tm="0">
                                          <p:val>
                                            <p:strVal val="#ppt_x"/>
                                          </p:val>
                                        </p:tav>
                                        <p:tav tm="100000">
                                          <p:val>
                                            <p:strVal val="#ppt_x"/>
                                          </p:val>
                                        </p:tav>
                                      </p:tavLst>
                                    </p:anim>
                                    <p:anim calcmode="lin" valueType="num">
                                      <p:cBhvr>
                                        <p:cTn id="9" dur="5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2" presetClass="entr" presetSubtype="2"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p:tgtEl>
                                          <p:spTgt spid="14"/>
                                        </p:tgtEl>
                                        <p:attrNameLst>
                                          <p:attrName>ppt_x</p:attrName>
                                        </p:attrNameLst>
                                      </p:cBhvr>
                                      <p:tavLst>
                                        <p:tav tm="0">
                                          <p:val>
                                            <p:strVal val="#ppt_x+#ppt_w*1.125000"/>
                                          </p:val>
                                        </p:tav>
                                        <p:tav tm="100000">
                                          <p:val>
                                            <p:strVal val="#ppt_x"/>
                                          </p:val>
                                        </p:tav>
                                      </p:tavLst>
                                    </p:anim>
                                    <p:animEffect transition="in" filter="wipe(left)">
                                      <p:cBhvr>
                                        <p:cTn id="14" dur="500"/>
                                        <p:tgtEl>
                                          <p:spTgt spid="14"/>
                                        </p:tgtEl>
                                      </p:cBhvr>
                                    </p:animEffect>
                                  </p:childTnLst>
                                </p:cTn>
                              </p:par>
                              <p:par>
                                <p:cTn id="15" presetID="1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p:tgtEl>
                                          <p:spTgt spid="7"/>
                                        </p:tgtEl>
                                        <p:attrNameLst>
                                          <p:attrName>ppt_x</p:attrName>
                                        </p:attrNameLst>
                                      </p:cBhvr>
                                      <p:tavLst>
                                        <p:tav tm="0">
                                          <p:val>
                                            <p:strVal val="#ppt_x-#ppt_w*1.125000"/>
                                          </p:val>
                                        </p:tav>
                                        <p:tav tm="100000">
                                          <p:val>
                                            <p:strVal val="#ppt_x"/>
                                          </p:val>
                                        </p:tav>
                                      </p:tavLst>
                                    </p:anim>
                                    <p:animEffect transition="in" filter="wipe(right)">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42"/>
          <p:cNvSpPr>
            <a:spLocks noChangeArrowheads="1"/>
          </p:cNvSpPr>
          <p:nvPr/>
        </p:nvSpPr>
        <p:spPr bwMode="auto">
          <a:xfrm>
            <a:off x="7170659" y="2944616"/>
            <a:ext cx="641701" cy="1571872"/>
          </a:xfrm>
          <a:prstGeom prst="rect">
            <a:avLst/>
          </a:prstGeom>
          <a:solidFill>
            <a:schemeClr val="bg2">
              <a:alpha val="30000"/>
            </a:schemeClr>
          </a:solidFill>
          <a:ln w="9525">
            <a:noFill/>
            <a:miter lim="800000"/>
            <a:headEnd/>
            <a:tailEnd/>
          </a:ln>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86" name="矩形 46"/>
          <p:cNvSpPr>
            <a:spLocks noChangeAspect="1" noChangeArrowheads="1"/>
          </p:cNvSpPr>
          <p:nvPr/>
        </p:nvSpPr>
        <p:spPr bwMode="auto">
          <a:xfrm>
            <a:off x="1335012" y="2944616"/>
            <a:ext cx="2356335" cy="1571872"/>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87" name="矩形 47"/>
          <p:cNvSpPr>
            <a:spLocks noChangeAspect="1" noChangeArrowheads="1"/>
          </p:cNvSpPr>
          <p:nvPr/>
        </p:nvSpPr>
        <p:spPr bwMode="auto">
          <a:xfrm>
            <a:off x="3004022" y="1275606"/>
            <a:ext cx="2354864" cy="15704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88" name="矩形 59"/>
          <p:cNvSpPr>
            <a:spLocks noChangeAspect="1" noChangeArrowheads="1"/>
          </p:cNvSpPr>
          <p:nvPr/>
        </p:nvSpPr>
        <p:spPr bwMode="auto">
          <a:xfrm>
            <a:off x="5456025" y="1275606"/>
            <a:ext cx="2356335" cy="1571872"/>
          </a:xfrm>
          <a:prstGeom prst="rect">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nvGrpSpPr>
          <p:cNvPr id="89" name="组合 88"/>
          <p:cNvGrpSpPr/>
          <p:nvPr/>
        </p:nvGrpSpPr>
        <p:grpSpPr>
          <a:xfrm>
            <a:off x="3807620" y="2944616"/>
            <a:ext cx="3245297" cy="1597588"/>
            <a:chOff x="4906841" y="3911271"/>
            <a:chExt cx="4327062" cy="2130117"/>
          </a:xfrm>
        </p:grpSpPr>
        <p:sp>
          <p:nvSpPr>
            <p:cNvPr id="90" name="矩形 37"/>
            <p:cNvSpPr>
              <a:spLocks noChangeArrowheads="1"/>
            </p:cNvSpPr>
            <p:nvPr/>
          </p:nvSpPr>
          <p:spPr bwMode="auto">
            <a:xfrm>
              <a:off x="4906841" y="3911271"/>
              <a:ext cx="4327062" cy="2095829"/>
            </a:xfrm>
            <a:prstGeom prst="rect">
              <a:avLst/>
            </a:prstGeom>
            <a:solidFill>
              <a:schemeClr val="tx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91" name="矩形 90"/>
            <p:cNvSpPr/>
            <p:nvPr/>
          </p:nvSpPr>
          <p:spPr>
            <a:xfrm>
              <a:off x="5224341" y="4765826"/>
              <a:ext cx="3339805" cy="1275562"/>
            </a:xfrm>
            <a:prstGeom prst="rect">
              <a:avLst/>
            </a:prstGeom>
          </p:spPr>
          <p:txBody>
            <a:bodyPr wrap="square">
              <a:spAutoFit/>
            </a:body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1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单击此处添加段落文本单击此处添加段落文本单击此处添加段落文本</a:t>
              </a:r>
            </a:p>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endParaRPr kumimoji="0" lang="zh-CN" altLang="en-US" sz="11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endParaRPr>
            </a:p>
          </p:txBody>
        </p:sp>
        <p:sp>
          <p:nvSpPr>
            <p:cNvPr id="92" name="矩形 91"/>
            <p:cNvSpPr/>
            <p:nvPr/>
          </p:nvSpPr>
          <p:spPr>
            <a:xfrm>
              <a:off x="5224341" y="4275250"/>
              <a:ext cx="3339805" cy="584776"/>
            </a:xfrm>
            <a:prstGeom prst="rect">
              <a:avLst/>
            </a:prstGeom>
          </p:spPr>
          <p:txBody>
            <a:bodyPr wrap="square">
              <a:spAutoFit/>
            </a:body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zh-CN" altLang="en-US" sz="1500" b="1"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标题内容</a:t>
              </a:r>
            </a:p>
          </p:txBody>
        </p:sp>
      </p:grpSp>
      <p:grpSp>
        <p:nvGrpSpPr>
          <p:cNvPr id="93" name="组合 92"/>
          <p:cNvGrpSpPr/>
          <p:nvPr/>
        </p:nvGrpSpPr>
        <p:grpSpPr>
          <a:xfrm>
            <a:off x="1335013" y="1275606"/>
            <a:ext cx="1571871" cy="1571872"/>
            <a:chOff x="1610032" y="1685925"/>
            <a:chExt cx="2095828" cy="2095829"/>
          </a:xfrm>
        </p:grpSpPr>
        <p:sp>
          <p:nvSpPr>
            <p:cNvPr id="94" name="矩形 1"/>
            <p:cNvSpPr>
              <a:spLocks noChangeArrowheads="1"/>
            </p:cNvSpPr>
            <p:nvPr/>
          </p:nvSpPr>
          <p:spPr bwMode="auto">
            <a:xfrm>
              <a:off x="1610032" y="1685925"/>
              <a:ext cx="2095828" cy="2095829"/>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95" name="矩形 94"/>
            <p:cNvSpPr/>
            <p:nvPr/>
          </p:nvSpPr>
          <p:spPr>
            <a:xfrm>
              <a:off x="1795637" y="2505225"/>
              <a:ext cx="1760364" cy="800219"/>
            </a:xfrm>
            <a:prstGeom prst="rect">
              <a:avLst/>
            </a:prstGeom>
          </p:spPr>
          <p:txBody>
            <a:bodyPr wrap="square">
              <a:spAutoFit/>
            </a:body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1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a:t>
              </a:r>
            </a:p>
          </p:txBody>
        </p:sp>
      </p:grpSp>
      <p:sp>
        <p:nvSpPr>
          <p:cNvPr id="96" name="矩形 95"/>
          <p:cNvSpPr/>
          <p:nvPr/>
        </p:nvSpPr>
        <p:spPr>
          <a:xfrm>
            <a:off x="1493266" y="1522149"/>
            <a:ext cx="2504854" cy="415498"/>
          </a:xfrm>
          <a:prstGeom prst="rect">
            <a:avLst/>
          </a:prstGeom>
        </p:spPr>
        <p:txBody>
          <a:bodyPr wrap="square" lIns="68580" tIns="34290" rIns="68580" bIns="34290">
            <a:spAutoFit/>
          </a:body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zh-CN" altLang="en-US" sz="1500" b="1"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标题内容</a:t>
            </a:r>
          </a:p>
        </p:txBody>
      </p:sp>
      <p:sp>
        <p:nvSpPr>
          <p:cNvPr id="1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21"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504124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6"/>
                                        </p:tgtEl>
                                        <p:attrNameLst>
                                          <p:attrName>style.visibility</p:attrName>
                                        </p:attrNameLst>
                                      </p:cBhvr>
                                      <p:to>
                                        <p:strVal val="visible"/>
                                      </p:to>
                                    </p:set>
                                    <p:anim calcmode="lin" valueType="num">
                                      <p:cBhvr additive="base">
                                        <p:cTn id="11" dur="500" fill="hold"/>
                                        <p:tgtEl>
                                          <p:spTgt spid="86"/>
                                        </p:tgtEl>
                                        <p:attrNameLst>
                                          <p:attrName>ppt_x</p:attrName>
                                        </p:attrNameLst>
                                      </p:cBhvr>
                                      <p:tavLst>
                                        <p:tav tm="0">
                                          <p:val>
                                            <p:strVal val="0-#ppt_w/2"/>
                                          </p:val>
                                        </p:tav>
                                        <p:tav tm="100000">
                                          <p:val>
                                            <p:strVal val="#ppt_x"/>
                                          </p:val>
                                        </p:tav>
                                      </p:tavLst>
                                    </p:anim>
                                    <p:anim calcmode="lin" valueType="num">
                                      <p:cBhvr additive="base">
                                        <p:cTn id="12" dur="500" fill="hold"/>
                                        <p:tgtEl>
                                          <p:spTgt spid="86"/>
                                        </p:tgtEl>
                                        <p:attrNameLst>
                                          <p:attrName>ppt_y</p:attrName>
                                        </p:attrNameLst>
                                      </p:cBhvr>
                                      <p:tavLst>
                                        <p:tav tm="0">
                                          <p:val>
                                            <p:strVal val="#ppt_y"/>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87"/>
                                        </p:tgtEl>
                                        <p:attrNameLst>
                                          <p:attrName>style.visibility</p:attrName>
                                        </p:attrNameLst>
                                      </p:cBhvr>
                                      <p:to>
                                        <p:strVal val="visible"/>
                                      </p:to>
                                    </p:set>
                                    <p:anim calcmode="lin" valueType="num">
                                      <p:cBhvr additive="base">
                                        <p:cTn id="15" dur="500" fill="hold"/>
                                        <p:tgtEl>
                                          <p:spTgt spid="87"/>
                                        </p:tgtEl>
                                        <p:attrNameLst>
                                          <p:attrName>ppt_x</p:attrName>
                                        </p:attrNameLst>
                                      </p:cBhvr>
                                      <p:tavLst>
                                        <p:tav tm="0">
                                          <p:val>
                                            <p:strVal val="#ppt_x"/>
                                          </p:val>
                                        </p:tav>
                                        <p:tav tm="100000">
                                          <p:val>
                                            <p:strVal val="#ppt_x"/>
                                          </p:val>
                                        </p:tav>
                                      </p:tavLst>
                                    </p:anim>
                                    <p:anim calcmode="lin" valueType="num">
                                      <p:cBhvr additive="base">
                                        <p:cTn id="16" dur="500" fill="hold"/>
                                        <p:tgtEl>
                                          <p:spTgt spid="87"/>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8"/>
                                        </p:tgtEl>
                                        <p:attrNameLst>
                                          <p:attrName>style.visibility</p:attrName>
                                        </p:attrNameLst>
                                      </p:cBhvr>
                                      <p:to>
                                        <p:strVal val="visible"/>
                                      </p:to>
                                    </p:set>
                                    <p:anim calcmode="lin" valueType="num">
                                      <p:cBhvr additive="base">
                                        <p:cTn id="19" dur="500" fill="hold"/>
                                        <p:tgtEl>
                                          <p:spTgt spid="88"/>
                                        </p:tgtEl>
                                        <p:attrNameLst>
                                          <p:attrName>ppt_x</p:attrName>
                                        </p:attrNameLst>
                                      </p:cBhvr>
                                      <p:tavLst>
                                        <p:tav tm="0">
                                          <p:val>
                                            <p:strVal val="1+#ppt_w/2"/>
                                          </p:val>
                                        </p:tav>
                                        <p:tav tm="100000">
                                          <p:val>
                                            <p:strVal val="#ppt_x"/>
                                          </p:val>
                                        </p:tav>
                                      </p:tavLst>
                                    </p:anim>
                                    <p:anim calcmode="lin" valueType="num">
                                      <p:cBhvr additive="base">
                                        <p:cTn id="20" dur="500" fill="hold"/>
                                        <p:tgtEl>
                                          <p:spTgt spid="8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 calcmode="lin" valueType="num">
                                      <p:cBhvr additive="base">
                                        <p:cTn id="23" dur="500" fill="hold"/>
                                        <p:tgtEl>
                                          <p:spTgt spid="85"/>
                                        </p:tgtEl>
                                        <p:attrNameLst>
                                          <p:attrName>ppt_x</p:attrName>
                                        </p:attrNameLst>
                                      </p:cBhvr>
                                      <p:tavLst>
                                        <p:tav tm="0">
                                          <p:val>
                                            <p:strVal val="1+#ppt_w/2"/>
                                          </p:val>
                                        </p:tav>
                                        <p:tav tm="100000">
                                          <p:val>
                                            <p:strVal val="#ppt_x"/>
                                          </p:val>
                                        </p:tav>
                                      </p:tavLst>
                                    </p:anim>
                                    <p:anim calcmode="lin" valueType="num">
                                      <p:cBhvr additive="base">
                                        <p:cTn id="24" dur="500" fill="hold"/>
                                        <p:tgtEl>
                                          <p:spTgt spid="8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500" fill="hold"/>
                                        <p:tgtEl>
                                          <p:spTgt spid="93"/>
                                        </p:tgtEl>
                                        <p:attrNameLst>
                                          <p:attrName>ppt_x</p:attrName>
                                        </p:attrNameLst>
                                      </p:cBhvr>
                                      <p:tavLst>
                                        <p:tav tm="0">
                                          <p:val>
                                            <p:strVal val="0-#ppt_w/2"/>
                                          </p:val>
                                        </p:tav>
                                        <p:tav tm="100000">
                                          <p:val>
                                            <p:strVal val="#ppt_x"/>
                                          </p:val>
                                        </p:tav>
                                      </p:tavLst>
                                    </p:anim>
                                    <p:anim calcmode="lin" valueType="num">
                                      <p:cBhvr additive="base">
                                        <p:cTn id="28" dur="5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 calcmode="lin" valueType="num">
                                      <p:cBhvr additive="base">
                                        <p:cTn id="31" dur="500" fill="hold"/>
                                        <p:tgtEl>
                                          <p:spTgt spid="89"/>
                                        </p:tgtEl>
                                        <p:attrNameLst>
                                          <p:attrName>ppt_x</p:attrName>
                                        </p:attrNameLst>
                                      </p:cBhvr>
                                      <p:tavLst>
                                        <p:tav tm="0">
                                          <p:val>
                                            <p:strVal val="#ppt_x"/>
                                          </p:val>
                                        </p:tav>
                                        <p:tav tm="100000">
                                          <p:val>
                                            <p:strVal val="#ppt_x"/>
                                          </p:val>
                                        </p:tav>
                                      </p:tavLst>
                                    </p:anim>
                                    <p:anim calcmode="lin" valueType="num">
                                      <p:cBhvr additive="base">
                                        <p:cTn id="32"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86" grpId="0" animBg="1"/>
      <p:bldP spid="87" grpId="0" animBg="1"/>
      <p:bldP spid="88" grpId="0" animBg="1"/>
      <p:bldP spid="9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3"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9"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02</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63696529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ppt_x"/>
                                          </p:val>
                                        </p:tav>
                                        <p:tav tm="100000">
                                          <p:val>
                                            <p:strVal val="#ppt_x"/>
                                          </p:val>
                                        </p:tav>
                                      </p:tavLst>
                                    </p:anim>
                                    <p:anim calcmode="lin" valueType="num">
                                      <p:cBhvr additive="base">
                                        <p:cTn id="37" dur="500" fill="hold"/>
                                        <p:tgtEl>
                                          <p:spTgt spid="1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29736" y="1043360"/>
            <a:ext cx="4376372" cy="3616081"/>
            <a:chOff x="723900" y="1421719"/>
            <a:chExt cx="5172075" cy="4273550"/>
          </a:xfrm>
          <a:solidFill>
            <a:srgbClr val="C0C0C0"/>
          </a:solidFill>
        </p:grpSpPr>
        <p:sp>
          <p:nvSpPr>
            <p:cNvPr id="8"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9"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0"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1"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8"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0"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1"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2"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3"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5"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6"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7"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8"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9"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0"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2"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4"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5"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6"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7"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8"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9"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0"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3"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cxnSp>
        <p:nvCxnSpPr>
          <p:cNvPr id="44" name="直接连接符 43"/>
          <p:cNvCxnSpPr/>
          <p:nvPr/>
        </p:nvCxnSpPr>
        <p:spPr>
          <a:xfrm>
            <a:off x="5152073" y="987574"/>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5543328" y="2816197"/>
            <a:ext cx="2629072" cy="695063"/>
            <a:chOff x="8509753" y="2844225"/>
            <a:chExt cx="3505429" cy="926750"/>
          </a:xfrm>
        </p:grpSpPr>
        <p:sp>
          <p:nvSpPr>
            <p:cNvPr id="46" name="文本框 337"/>
            <p:cNvSpPr txBox="1"/>
            <p:nvPr/>
          </p:nvSpPr>
          <p:spPr>
            <a:xfrm>
              <a:off x="8509753" y="2844225"/>
              <a:ext cx="1105163" cy="6360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03</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7" name="文本框 338"/>
            <p:cNvSpPr txBox="1"/>
            <p:nvPr/>
          </p:nvSpPr>
          <p:spPr>
            <a:xfrm>
              <a:off x="9370050" y="2844226"/>
              <a:ext cx="2645132" cy="92674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福建</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此处添加文字，在此处添加文在此处添加文字字</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48" name="组合 47"/>
          <p:cNvGrpSpPr/>
          <p:nvPr/>
        </p:nvGrpSpPr>
        <p:grpSpPr>
          <a:xfrm>
            <a:off x="5546206" y="1952101"/>
            <a:ext cx="2554187" cy="695063"/>
            <a:chOff x="8513588" y="2844225"/>
            <a:chExt cx="3405582" cy="926750"/>
          </a:xfrm>
        </p:grpSpPr>
        <p:sp>
          <p:nvSpPr>
            <p:cNvPr id="49" name="文本框 340"/>
            <p:cNvSpPr txBox="1"/>
            <p:nvPr/>
          </p:nvSpPr>
          <p:spPr>
            <a:xfrm>
              <a:off x="8513588" y="2844225"/>
              <a:ext cx="1105162" cy="6360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02</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0" name="文本框 341"/>
            <p:cNvSpPr txBox="1"/>
            <p:nvPr/>
          </p:nvSpPr>
          <p:spPr>
            <a:xfrm>
              <a:off x="9370052" y="2844226"/>
              <a:ext cx="2549118" cy="92674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四川</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此处添加文字，在此处添加在此处添加文字文字</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51" name="组合 50"/>
          <p:cNvGrpSpPr/>
          <p:nvPr/>
        </p:nvGrpSpPr>
        <p:grpSpPr>
          <a:xfrm>
            <a:off x="5543328" y="1131589"/>
            <a:ext cx="2629072" cy="695062"/>
            <a:chOff x="8509753" y="2844225"/>
            <a:chExt cx="3505429" cy="926748"/>
          </a:xfrm>
        </p:grpSpPr>
        <p:sp>
          <p:nvSpPr>
            <p:cNvPr id="52" name="文本框 343"/>
            <p:cNvSpPr txBox="1"/>
            <p:nvPr/>
          </p:nvSpPr>
          <p:spPr>
            <a:xfrm>
              <a:off x="8509753" y="2844225"/>
              <a:ext cx="1105163" cy="6360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01</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3" name="文本框 344"/>
            <p:cNvSpPr txBox="1"/>
            <p:nvPr/>
          </p:nvSpPr>
          <p:spPr>
            <a:xfrm>
              <a:off x="9370050" y="2844226"/>
              <a:ext cx="2645132" cy="92674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青海</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54" name="组合 53"/>
          <p:cNvGrpSpPr/>
          <p:nvPr/>
        </p:nvGrpSpPr>
        <p:grpSpPr>
          <a:xfrm>
            <a:off x="5580110" y="3680293"/>
            <a:ext cx="2592290" cy="695063"/>
            <a:chOff x="8558797" y="2844225"/>
            <a:chExt cx="3456387" cy="926750"/>
          </a:xfrm>
        </p:grpSpPr>
        <p:sp>
          <p:nvSpPr>
            <p:cNvPr id="55" name="文本框 346"/>
            <p:cNvSpPr txBox="1"/>
            <p:nvPr/>
          </p:nvSpPr>
          <p:spPr>
            <a:xfrm>
              <a:off x="8558797" y="2844225"/>
              <a:ext cx="1105161" cy="6360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04</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6" name="文本框 347"/>
            <p:cNvSpPr txBox="1"/>
            <p:nvPr/>
          </p:nvSpPr>
          <p:spPr>
            <a:xfrm>
              <a:off x="9370050" y="2844226"/>
              <a:ext cx="2645134" cy="92674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山东</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此处添加文字，在此处添加文在此处添加文字字</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57" name="组合 56"/>
          <p:cNvGrpSpPr/>
          <p:nvPr/>
        </p:nvGrpSpPr>
        <p:grpSpPr>
          <a:xfrm>
            <a:off x="1950915" y="2451095"/>
            <a:ext cx="549031" cy="388267"/>
            <a:chOff x="2601220" y="3268124"/>
            <a:chExt cx="732041" cy="517689"/>
          </a:xfrm>
        </p:grpSpPr>
        <p:sp>
          <p:nvSpPr>
            <p:cNvPr id="58" name="泪滴形 57"/>
            <p:cNvSpPr/>
            <p:nvPr/>
          </p:nvSpPr>
          <p:spPr>
            <a:xfrm rot="8100000">
              <a:off x="2721612" y="3268124"/>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9" name="文本框 350"/>
            <p:cNvSpPr txBox="1"/>
            <p:nvPr/>
          </p:nvSpPr>
          <p:spPr>
            <a:xfrm>
              <a:off x="2601220" y="3334408"/>
              <a:ext cx="732041" cy="4514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01</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0" name="组合 59"/>
          <p:cNvGrpSpPr/>
          <p:nvPr/>
        </p:nvGrpSpPr>
        <p:grpSpPr>
          <a:xfrm>
            <a:off x="2516310" y="2965047"/>
            <a:ext cx="549031" cy="383403"/>
            <a:chOff x="3355080" y="3953396"/>
            <a:chExt cx="732041" cy="511204"/>
          </a:xfrm>
        </p:grpSpPr>
        <p:sp>
          <p:nvSpPr>
            <p:cNvPr id="61" name="泪滴形 60"/>
            <p:cNvSpPr/>
            <p:nvPr/>
          </p:nvSpPr>
          <p:spPr>
            <a:xfrm rot="8100000">
              <a:off x="3474452" y="3953396"/>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2" name="文本框 353"/>
            <p:cNvSpPr txBox="1"/>
            <p:nvPr/>
          </p:nvSpPr>
          <p:spPr>
            <a:xfrm>
              <a:off x="3355080" y="4013195"/>
              <a:ext cx="732041" cy="4514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02</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3" name="组合 62"/>
          <p:cNvGrpSpPr/>
          <p:nvPr/>
        </p:nvGrpSpPr>
        <p:grpSpPr>
          <a:xfrm>
            <a:off x="3852496" y="3290657"/>
            <a:ext cx="549031" cy="378697"/>
            <a:chOff x="5136661" y="4387548"/>
            <a:chExt cx="732041" cy="504930"/>
          </a:xfrm>
        </p:grpSpPr>
        <p:sp>
          <p:nvSpPr>
            <p:cNvPr id="64" name="泪滴形 63"/>
            <p:cNvSpPr/>
            <p:nvPr/>
          </p:nvSpPr>
          <p:spPr>
            <a:xfrm rot="8100000">
              <a:off x="5272640" y="4387548"/>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5" name="文本框 356"/>
            <p:cNvSpPr txBox="1"/>
            <p:nvPr/>
          </p:nvSpPr>
          <p:spPr>
            <a:xfrm>
              <a:off x="5136661" y="4441072"/>
              <a:ext cx="732041" cy="45140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03</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6" name="组合 65"/>
          <p:cNvGrpSpPr/>
          <p:nvPr/>
        </p:nvGrpSpPr>
        <p:grpSpPr>
          <a:xfrm>
            <a:off x="3701013" y="2274220"/>
            <a:ext cx="549031" cy="391861"/>
            <a:chOff x="4934683" y="3032290"/>
            <a:chExt cx="732041" cy="522481"/>
          </a:xfrm>
        </p:grpSpPr>
        <p:sp>
          <p:nvSpPr>
            <p:cNvPr id="67" name="泪滴形 66"/>
            <p:cNvSpPr/>
            <p:nvPr/>
          </p:nvSpPr>
          <p:spPr>
            <a:xfrm rot="8100000">
              <a:off x="5065474" y="3032290"/>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8" name="文本框 359"/>
            <p:cNvSpPr txBox="1"/>
            <p:nvPr/>
          </p:nvSpPr>
          <p:spPr>
            <a:xfrm>
              <a:off x="4934683" y="3103366"/>
              <a:ext cx="732041" cy="4514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04</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6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71"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224234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anim calcmode="lin" valueType="num">
                                      <p:cBhvr>
                                        <p:cTn id="14" dur="500" fill="hold"/>
                                        <p:tgtEl>
                                          <p:spTgt spid="57"/>
                                        </p:tgtEl>
                                        <p:attrNameLst>
                                          <p:attrName>ppt_x</p:attrName>
                                        </p:attrNameLst>
                                      </p:cBhvr>
                                      <p:tavLst>
                                        <p:tav tm="0">
                                          <p:val>
                                            <p:strVal val="#ppt_x"/>
                                          </p:val>
                                        </p:tav>
                                        <p:tav tm="100000">
                                          <p:val>
                                            <p:strVal val="#ppt_x"/>
                                          </p:val>
                                        </p:tav>
                                      </p:tavLst>
                                    </p:anim>
                                    <p:anim calcmode="lin" valueType="num">
                                      <p:cBhvr>
                                        <p:cTn id="15" dur="500" fill="hold"/>
                                        <p:tgtEl>
                                          <p:spTgt spid="5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500"/>
                                        <p:tgtEl>
                                          <p:spTgt spid="60"/>
                                        </p:tgtEl>
                                      </p:cBhvr>
                                    </p:animEffect>
                                    <p:anim calcmode="lin" valueType="num">
                                      <p:cBhvr>
                                        <p:cTn id="20" dur="500" fill="hold"/>
                                        <p:tgtEl>
                                          <p:spTgt spid="60"/>
                                        </p:tgtEl>
                                        <p:attrNameLst>
                                          <p:attrName>ppt_x</p:attrName>
                                        </p:attrNameLst>
                                      </p:cBhvr>
                                      <p:tavLst>
                                        <p:tav tm="0">
                                          <p:val>
                                            <p:strVal val="#ppt_x"/>
                                          </p:val>
                                        </p:tav>
                                        <p:tav tm="100000">
                                          <p:val>
                                            <p:strVal val="#ppt_x"/>
                                          </p:val>
                                        </p:tav>
                                      </p:tavLst>
                                    </p:anim>
                                    <p:anim calcmode="lin" valueType="num">
                                      <p:cBhvr>
                                        <p:cTn id="21" dur="500" fill="hold"/>
                                        <p:tgtEl>
                                          <p:spTgt spid="60"/>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fade">
                                      <p:cBhvr>
                                        <p:cTn id="25" dur="500"/>
                                        <p:tgtEl>
                                          <p:spTgt spid="63"/>
                                        </p:tgtEl>
                                      </p:cBhvr>
                                    </p:animEffect>
                                    <p:anim calcmode="lin" valueType="num">
                                      <p:cBhvr>
                                        <p:cTn id="26" dur="500" fill="hold"/>
                                        <p:tgtEl>
                                          <p:spTgt spid="63"/>
                                        </p:tgtEl>
                                        <p:attrNameLst>
                                          <p:attrName>ppt_x</p:attrName>
                                        </p:attrNameLst>
                                      </p:cBhvr>
                                      <p:tavLst>
                                        <p:tav tm="0">
                                          <p:val>
                                            <p:strVal val="#ppt_x"/>
                                          </p:val>
                                        </p:tav>
                                        <p:tav tm="100000">
                                          <p:val>
                                            <p:strVal val="#ppt_x"/>
                                          </p:val>
                                        </p:tav>
                                      </p:tavLst>
                                    </p:anim>
                                    <p:anim calcmode="lin" valueType="num">
                                      <p:cBhvr>
                                        <p:cTn id="27" dur="500" fill="hold"/>
                                        <p:tgtEl>
                                          <p:spTgt spid="63"/>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500"/>
                                        <p:tgtEl>
                                          <p:spTgt spid="66"/>
                                        </p:tgtEl>
                                      </p:cBhvr>
                                    </p:animEffect>
                                    <p:anim calcmode="lin" valueType="num">
                                      <p:cBhvr>
                                        <p:cTn id="32" dur="500" fill="hold"/>
                                        <p:tgtEl>
                                          <p:spTgt spid="66"/>
                                        </p:tgtEl>
                                        <p:attrNameLst>
                                          <p:attrName>ppt_x</p:attrName>
                                        </p:attrNameLst>
                                      </p:cBhvr>
                                      <p:tavLst>
                                        <p:tav tm="0">
                                          <p:val>
                                            <p:strVal val="#ppt_x"/>
                                          </p:val>
                                        </p:tav>
                                        <p:tav tm="100000">
                                          <p:val>
                                            <p:strVal val="#ppt_x"/>
                                          </p:val>
                                        </p:tav>
                                      </p:tavLst>
                                    </p:anim>
                                    <p:anim calcmode="lin" valueType="num">
                                      <p:cBhvr>
                                        <p:cTn id="33" dur="500" fill="hold"/>
                                        <p:tgtEl>
                                          <p:spTgt spid="6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down)">
                                      <p:cBhvr>
                                        <p:cTn id="37" dur="500"/>
                                        <p:tgtEl>
                                          <p:spTgt spid="44"/>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1+#ppt_w/2"/>
                                          </p:val>
                                        </p:tav>
                                        <p:tav tm="100000">
                                          <p:val>
                                            <p:strVal val="#ppt_x"/>
                                          </p:val>
                                        </p:tav>
                                      </p:tavLst>
                                    </p:anim>
                                    <p:anim calcmode="lin" valueType="num">
                                      <p:cBhvr additive="base">
                                        <p:cTn id="42" dur="500" fill="hold"/>
                                        <p:tgtEl>
                                          <p:spTgt spid="51"/>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1+#ppt_w/2"/>
                                          </p:val>
                                        </p:tav>
                                        <p:tav tm="100000">
                                          <p:val>
                                            <p:strVal val="#ppt_x"/>
                                          </p:val>
                                        </p:tav>
                                      </p:tavLst>
                                    </p:anim>
                                    <p:anim calcmode="lin" valueType="num">
                                      <p:cBhvr additive="base">
                                        <p:cTn id="47" dur="500" fill="hold"/>
                                        <p:tgtEl>
                                          <p:spTgt spid="48"/>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additive="base">
                                        <p:cTn id="51" dur="500" fill="hold"/>
                                        <p:tgtEl>
                                          <p:spTgt spid="45"/>
                                        </p:tgtEl>
                                        <p:attrNameLst>
                                          <p:attrName>ppt_x</p:attrName>
                                        </p:attrNameLst>
                                      </p:cBhvr>
                                      <p:tavLst>
                                        <p:tav tm="0">
                                          <p:val>
                                            <p:strVal val="1+#ppt_w/2"/>
                                          </p:val>
                                        </p:tav>
                                        <p:tav tm="100000">
                                          <p:val>
                                            <p:strVal val="#ppt_x"/>
                                          </p:val>
                                        </p:tav>
                                      </p:tavLst>
                                    </p:anim>
                                    <p:anim calcmode="lin" valueType="num">
                                      <p:cBhvr additive="base">
                                        <p:cTn id="52" dur="500" fill="hold"/>
                                        <p:tgtEl>
                                          <p:spTgt spid="45"/>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additive="base">
                                        <p:cTn id="56" dur="500" fill="hold"/>
                                        <p:tgtEl>
                                          <p:spTgt spid="54"/>
                                        </p:tgtEl>
                                        <p:attrNameLst>
                                          <p:attrName>ppt_x</p:attrName>
                                        </p:attrNameLst>
                                      </p:cBhvr>
                                      <p:tavLst>
                                        <p:tav tm="0">
                                          <p:val>
                                            <p:strVal val="1+#ppt_w/2"/>
                                          </p:val>
                                        </p:tav>
                                        <p:tav tm="100000">
                                          <p:val>
                                            <p:strVal val="#ppt_x"/>
                                          </p:val>
                                        </p:tav>
                                      </p:tavLst>
                                    </p:anim>
                                    <p:anim calcmode="lin" valueType="num">
                                      <p:cBhvr additive="base">
                                        <p:cTn id="57"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755577" y="2651965"/>
            <a:ext cx="7560839" cy="318361"/>
            <a:chOff x="534438" y="3368951"/>
            <a:chExt cx="10944224" cy="438144"/>
          </a:xfrm>
          <a:solidFill>
            <a:schemeClr val="bg1">
              <a:alpha val="50000"/>
            </a:schemeClr>
          </a:solidFill>
          <a:effectLst/>
        </p:grpSpPr>
        <p:sp>
          <p:nvSpPr>
            <p:cNvPr id="49" name="矩形 48"/>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grpSp>
          <p:nvGrpSpPr>
            <p:cNvPr id="50" name="组合 49"/>
            <p:cNvGrpSpPr/>
            <p:nvPr/>
          </p:nvGrpSpPr>
          <p:grpSpPr>
            <a:xfrm>
              <a:off x="534438" y="3368951"/>
              <a:ext cx="10944224" cy="438144"/>
              <a:chOff x="623889" y="3209927"/>
              <a:chExt cx="10944224" cy="438144"/>
            </a:xfrm>
            <a:grpFill/>
          </p:grpSpPr>
          <p:sp>
            <p:nvSpPr>
              <p:cNvPr id="51" name="矩形 50"/>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2" name="矩形 51"/>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3" name="矩形 52"/>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4" name="矩形 53"/>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5" name="矩形 54"/>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6" name="矩形 55"/>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7" name="等腰三角形 56"/>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grpSp>
      </p:grpSp>
      <p:cxnSp>
        <p:nvCxnSpPr>
          <p:cNvPr id="58" name="肘形连接符 57"/>
          <p:cNvCxnSpPr>
            <a:stCxn id="73" idx="3"/>
            <a:endCxn id="59" idx="1"/>
          </p:cNvCxnSpPr>
          <p:nvPr/>
        </p:nvCxnSpPr>
        <p:spPr>
          <a:xfrm rot="5400000" flipH="1" flipV="1">
            <a:off x="1102789" y="2137968"/>
            <a:ext cx="646309"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59" name="矩形 58"/>
          <p:cNvSpPr/>
          <p:nvPr/>
        </p:nvSpPr>
        <p:spPr>
          <a:xfrm>
            <a:off x="1531795" y="1495619"/>
            <a:ext cx="1026279" cy="850092"/>
          </a:xfrm>
          <a:prstGeom prst="rect">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0" name="肘形连接符 59"/>
          <p:cNvCxnSpPr>
            <a:stCxn id="79" idx="3"/>
            <a:endCxn id="61" idx="1"/>
          </p:cNvCxnSpPr>
          <p:nvPr/>
        </p:nvCxnSpPr>
        <p:spPr>
          <a:xfrm rot="5400000" flipH="1" flipV="1">
            <a:off x="2976517" y="2137968"/>
            <a:ext cx="646309"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3405523" y="1495619"/>
            <a:ext cx="1026279" cy="850092"/>
          </a:xfrm>
          <a:prstGeom prst="rect">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2" name="肘形连接符 61"/>
          <p:cNvCxnSpPr>
            <a:stCxn id="85" idx="3"/>
            <a:endCxn id="63" idx="1"/>
          </p:cNvCxnSpPr>
          <p:nvPr/>
        </p:nvCxnSpPr>
        <p:spPr>
          <a:xfrm rot="5400000" flipH="1" flipV="1">
            <a:off x="4850245" y="2137968"/>
            <a:ext cx="646309"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5279252" y="1495619"/>
            <a:ext cx="1026279" cy="850092"/>
          </a:xfrm>
          <a:prstGeom prst="rect">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4" name="肘形连接符 63"/>
          <p:cNvCxnSpPr>
            <a:stCxn id="91" idx="3"/>
            <a:endCxn id="65" idx="1"/>
          </p:cNvCxnSpPr>
          <p:nvPr/>
        </p:nvCxnSpPr>
        <p:spPr>
          <a:xfrm rot="5400000" flipH="1" flipV="1">
            <a:off x="6723973" y="2137967"/>
            <a:ext cx="646308"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a:off x="7152981" y="1495619"/>
            <a:ext cx="1026279" cy="850092"/>
          </a:xfrm>
          <a:prstGeom prst="rect">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6" name="肘形连接符 65"/>
          <p:cNvCxnSpPr>
            <a:stCxn id="76" idx="0"/>
            <a:endCxn id="67" idx="1"/>
          </p:cNvCxnSpPr>
          <p:nvPr/>
        </p:nvCxnSpPr>
        <p:spPr>
          <a:xfrm rot="16200000" flipH="1">
            <a:off x="2002400" y="3313004"/>
            <a:ext cx="720815"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468660" y="3330596"/>
            <a:ext cx="1026279" cy="897338"/>
          </a:xfrm>
          <a:prstGeom prst="rect">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8" name="肘形连接符 67"/>
          <p:cNvCxnSpPr>
            <a:stCxn id="82" idx="0"/>
            <a:endCxn id="69" idx="1"/>
          </p:cNvCxnSpPr>
          <p:nvPr/>
        </p:nvCxnSpPr>
        <p:spPr>
          <a:xfrm rot="16200000" flipH="1">
            <a:off x="3876128" y="3313004"/>
            <a:ext cx="720815"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9" name="矩形 68"/>
          <p:cNvSpPr/>
          <p:nvPr/>
        </p:nvSpPr>
        <p:spPr>
          <a:xfrm>
            <a:off x="4342388" y="3330596"/>
            <a:ext cx="1026279" cy="897338"/>
          </a:xfrm>
          <a:prstGeom prst="rect">
            <a:avLst/>
          </a:prstGeom>
          <a:solidFill>
            <a:schemeClr val="tx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70" name="肘形连接符 69"/>
          <p:cNvCxnSpPr>
            <a:stCxn id="88" idx="0"/>
            <a:endCxn id="71" idx="1"/>
          </p:cNvCxnSpPr>
          <p:nvPr/>
        </p:nvCxnSpPr>
        <p:spPr>
          <a:xfrm rot="16200000" flipH="1">
            <a:off x="5749857" y="3313005"/>
            <a:ext cx="720815"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6216116" y="3330596"/>
            <a:ext cx="1026279" cy="897338"/>
          </a:xfrm>
          <a:prstGeom prst="rect">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grpSp>
        <p:nvGrpSpPr>
          <p:cNvPr id="72" name="组合 71"/>
          <p:cNvGrpSpPr/>
          <p:nvPr/>
        </p:nvGrpSpPr>
        <p:grpSpPr>
          <a:xfrm>
            <a:off x="1103386" y="2566975"/>
            <a:ext cx="428410" cy="491476"/>
            <a:chOff x="1021600" y="2688962"/>
            <a:chExt cx="428410" cy="491476"/>
          </a:xfrm>
          <a:effectLst/>
        </p:grpSpPr>
        <p:sp>
          <p:nvSpPr>
            <p:cNvPr id="73" name="六边形 72"/>
            <p:cNvSpPr/>
            <p:nvPr/>
          </p:nvSpPr>
          <p:spPr>
            <a:xfrm rot="5400000">
              <a:off x="992566" y="2722995"/>
              <a:ext cx="491476" cy="423410"/>
            </a:xfrm>
            <a:prstGeom prst="hexagon">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74" name="文本框 33"/>
            <p:cNvSpPr txBox="1"/>
            <p:nvPr/>
          </p:nvSpPr>
          <p:spPr>
            <a:xfrm>
              <a:off x="1021600"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01</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75" name="组合 74"/>
          <p:cNvGrpSpPr/>
          <p:nvPr/>
        </p:nvGrpSpPr>
        <p:grpSpPr>
          <a:xfrm>
            <a:off x="2045249" y="2566975"/>
            <a:ext cx="437896" cy="491476"/>
            <a:chOff x="1963463" y="2688962"/>
            <a:chExt cx="437896" cy="491476"/>
          </a:xfrm>
          <a:effectLst/>
        </p:grpSpPr>
        <p:sp>
          <p:nvSpPr>
            <p:cNvPr id="76" name="六边形 75"/>
            <p:cNvSpPr/>
            <p:nvPr/>
          </p:nvSpPr>
          <p:spPr>
            <a:xfrm rot="5400000">
              <a:off x="1929430" y="2722995"/>
              <a:ext cx="491476" cy="423410"/>
            </a:xfrm>
            <a:prstGeom prst="hexagon">
              <a:avLst/>
            </a:prstGeom>
            <a:solidFill>
              <a:schemeClr val="tx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77" name="文本框 33"/>
            <p:cNvSpPr txBox="1"/>
            <p:nvPr/>
          </p:nvSpPr>
          <p:spPr>
            <a:xfrm>
              <a:off x="1972949"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02</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78" name="组合 77"/>
          <p:cNvGrpSpPr/>
          <p:nvPr/>
        </p:nvGrpSpPr>
        <p:grpSpPr>
          <a:xfrm>
            <a:off x="2982113" y="2566975"/>
            <a:ext cx="428410" cy="491476"/>
            <a:chOff x="2900327" y="2688962"/>
            <a:chExt cx="428410" cy="491476"/>
          </a:xfrm>
          <a:effectLst/>
        </p:grpSpPr>
        <p:sp>
          <p:nvSpPr>
            <p:cNvPr id="79" name="六边形 78"/>
            <p:cNvSpPr/>
            <p:nvPr/>
          </p:nvSpPr>
          <p:spPr>
            <a:xfrm rot="5400000">
              <a:off x="2866294" y="2722995"/>
              <a:ext cx="491476" cy="423410"/>
            </a:xfrm>
            <a:prstGeom prst="hexagon">
              <a:avLst/>
            </a:prstGeom>
            <a:solidFill>
              <a:schemeClr val="bg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0" name="文本框 33"/>
            <p:cNvSpPr txBox="1"/>
            <p:nvPr/>
          </p:nvSpPr>
          <p:spPr>
            <a:xfrm>
              <a:off x="2900327"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03</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81" name="组合 80"/>
          <p:cNvGrpSpPr/>
          <p:nvPr/>
        </p:nvGrpSpPr>
        <p:grpSpPr>
          <a:xfrm>
            <a:off x="3916477" y="2566975"/>
            <a:ext cx="428410" cy="491476"/>
            <a:chOff x="3834691" y="2688962"/>
            <a:chExt cx="428410" cy="491476"/>
          </a:xfrm>
          <a:effectLst/>
        </p:grpSpPr>
        <p:sp>
          <p:nvSpPr>
            <p:cNvPr id="82" name="六边形 81"/>
            <p:cNvSpPr/>
            <p:nvPr/>
          </p:nvSpPr>
          <p:spPr>
            <a:xfrm rot="5400000">
              <a:off x="3803158" y="2722995"/>
              <a:ext cx="491476" cy="423410"/>
            </a:xfrm>
            <a:prstGeom prst="hexagon">
              <a:avLst/>
            </a:prstGeom>
            <a:solidFill>
              <a:schemeClr val="tx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3" name="文本框 33"/>
            <p:cNvSpPr txBox="1"/>
            <p:nvPr/>
          </p:nvSpPr>
          <p:spPr>
            <a:xfrm>
              <a:off x="3834691"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04</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84" name="组合 83"/>
          <p:cNvGrpSpPr/>
          <p:nvPr/>
        </p:nvGrpSpPr>
        <p:grpSpPr>
          <a:xfrm>
            <a:off x="4855841" y="2566975"/>
            <a:ext cx="428410" cy="491476"/>
            <a:chOff x="4774055" y="2688962"/>
            <a:chExt cx="428410" cy="491476"/>
          </a:xfrm>
          <a:effectLst/>
        </p:grpSpPr>
        <p:sp>
          <p:nvSpPr>
            <p:cNvPr id="85" name="六边形 84"/>
            <p:cNvSpPr/>
            <p:nvPr/>
          </p:nvSpPr>
          <p:spPr>
            <a:xfrm rot="5400000">
              <a:off x="4740022" y="2722995"/>
              <a:ext cx="491476" cy="423410"/>
            </a:xfrm>
            <a:prstGeom prst="hexagon">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6" name="文本框 33"/>
            <p:cNvSpPr txBox="1"/>
            <p:nvPr/>
          </p:nvSpPr>
          <p:spPr>
            <a:xfrm>
              <a:off x="4774055"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05</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87" name="组合 86"/>
          <p:cNvGrpSpPr/>
          <p:nvPr/>
        </p:nvGrpSpPr>
        <p:grpSpPr>
          <a:xfrm>
            <a:off x="5792706" y="2566975"/>
            <a:ext cx="428410" cy="491476"/>
            <a:chOff x="5710920" y="2688962"/>
            <a:chExt cx="428410" cy="491476"/>
          </a:xfrm>
          <a:effectLst/>
        </p:grpSpPr>
        <p:sp>
          <p:nvSpPr>
            <p:cNvPr id="88" name="六边形 87"/>
            <p:cNvSpPr/>
            <p:nvPr/>
          </p:nvSpPr>
          <p:spPr>
            <a:xfrm rot="5400000">
              <a:off x="5676887" y="2722995"/>
              <a:ext cx="491476" cy="423410"/>
            </a:xfrm>
            <a:prstGeom prst="hexagon">
              <a:avLst/>
            </a:prstGeom>
            <a:solidFill>
              <a:schemeClr val="tx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9" name="文本框 33"/>
            <p:cNvSpPr txBox="1"/>
            <p:nvPr/>
          </p:nvSpPr>
          <p:spPr>
            <a:xfrm>
              <a:off x="5710920"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06</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90" name="组合 89"/>
          <p:cNvGrpSpPr/>
          <p:nvPr/>
        </p:nvGrpSpPr>
        <p:grpSpPr>
          <a:xfrm>
            <a:off x="6727069" y="2566976"/>
            <a:ext cx="428410" cy="491476"/>
            <a:chOff x="6645283" y="2688963"/>
            <a:chExt cx="428410" cy="491476"/>
          </a:xfrm>
          <a:effectLst/>
        </p:grpSpPr>
        <p:sp>
          <p:nvSpPr>
            <p:cNvPr id="91" name="六边形 90"/>
            <p:cNvSpPr/>
            <p:nvPr/>
          </p:nvSpPr>
          <p:spPr>
            <a:xfrm rot="5400000">
              <a:off x="6613750" y="2722996"/>
              <a:ext cx="491476" cy="423409"/>
            </a:xfrm>
            <a:prstGeom prst="hexagon">
              <a:avLst/>
            </a:prstGeom>
            <a:solidFill>
              <a:schemeClr val="bg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92" name="文本框 33"/>
            <p:cNvSpPr txBox="1"/>
            <p:nvPr/>
          </p:nvSpPr>
          <p:spPr>
            <a:xfrm>
              <a:off x="6645283"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07</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sp>
        <p:nvSpPr>
          <p:cNvPr id="93" name="文本框 33"/>
          <p:cNvSpPr txBox="1"/>
          <p:nvPr/>
        </p:nvSpPr>
        <p:spPr>
          <a:xfrm>
            <a:off x="1600436"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4" name="文本框 33"/>
          <p:cNvSpPr txBox="1"/>
          <p:nvPr/>
        </p:nvSpPr>
        <p:spPr>
          <a:xfrm>
            <a:off x="3463018"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5" name="文本框 33"/>
          <p:cNvSpPr txBox="1"/>
          <p:nvPr/>
        </p:nvSpPr>
        <p:spPr>
          <a:xfrm>
            <a:off x="5368667"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6" name="文本框 33"/>
          <p:cNvSpPr txBox="1"/>
          <p:nvPr/>
        </p:nvSpPr>
        <p:spPr>
          <a:xfrm>
            <a:off x="7217428"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7" name="文本框 33"/>
          <p:cNvSpPr txBox="1"/>
          <p:nvPr/>
        </p:nvSpPr>
        <p:spPr>
          <a:xfrm>
            <a:off x="2533774" y="3525349"/>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8" name="文本框 33"/>
          <p:cNvSpPr txBox="1"/>
          <p:nvPr/>
        </p:nvSpPr>
        <p:spPr>
          <a:xfrm>
            <a:off x="4439423" y="3525349"/>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9" name="文本框 33"/>
          <p:cNvSpPr txBox="1"/>
          <p:nvPr/>
        </p:nvSpPr>
        <p:spPr>
          <a:xfrm>
            <a:off x="6288184" y="3525349"/>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10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101"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102"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030906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p:cTn id="13" dur="500" fill="hold"/>
                                        <p:tgtEl>
                                          <p:spTgt spid="72"/>
                                        </p:tgtEl>
                                        <p:attrNameLst>
                                          <p:attrName>ppt_w</p:attrName>
                                        </p:attrNameLst>
                                      </p:cBhvr>
                                      <p:tavLst>
                                        <p:tav tm="0">
                                          <p:val>
                                            <p:fltVal val="0"/>
                                          </p:val>
                                        </p:tav>
                                        <p:tav tm="100000">
                                          <p:val>
                                            <p:strVal val="#ppt_w"/>
                                          </p:val>
                                        </p:tav>
                                      </p:tavLst>
                                    </p:anim>
                                    <p:anim calcmode="lin" valueType="num">
                                      <p:cBhvr>
                                        <p:cTn id="14" dur="500" fill="hold"/>
                                        <p:tgtEl>
                                          <p:spTgt spid="72"/>
                                        </p:tgtEl>
                                        <p:attrNameLst>
                                          <p:attrName>ppt_h</p:attrName>
                                        </p:attrNameLst>
                                      </p:cBhvr>
                                      <p:tavLst>
                                        <p:tav tm="0">
                                          <p:val>
                                            <p:fltVal val="0"/>
                                          </p:val>
                                        </p:tav>
                                        <p:tav tm="100000">
                                          <p:val>
                                            <p:strVal val="#ppt_h"/>
                                          </p:val>
                                        </p:tav>
                                      </p:tavLst>
                                    </p:anim>
                                    <p:animEffect transition="in" filter="fade">
                                      <p:cBhvr>
                                        <p:cTn id="15" dur="500"/>
                                        <p:tgtEl>
                                          <p:spTgt spid="72"/>
                                        </p:tgtEl>
                                      </p:cBhvr>
                                    </p:animEffect>
                                  </p:childTnLst>
                                </p:cTn>
                              </p:par>
                              <p:par>
                                <p:cTn id="16" presetID="53" presetClass="entr" presetSubtype="16"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500" fill="hold"/>
                                        <p:tgtEl>
                                          <p:spTgt spid="75"/>
                                        </p:tgtEl>
                                        <p:attrNameLst>
                                          <p:attrName>ppt_w</p:attrName>
                                        </p:attrNameLst>
                                      </p:cBhvr>
                                      <p:tavLst>
                                        <p:tav tm="0">
                                          <p:val>
                                            <p:fltVal val="0"/>
                                          </p:val>
                                        </p:tav>
                                        <p:tav tm="100000">
                                          <p:val>
                                            <p:strVal val="#ppt_w"/>
                                          </p:val>
                                        </p:tav>
                                      </p:tavLst>
                                    </p:anim>
                                    <p:anim calcmode="lin" valueType="num">
                                      <p:cBhvr>
                                        <p:cTn id="19" dur="500" fill="hold"/>
                                        <p:tgtEl>
                                          <p:spTgt spid="75"/>
                                        </p:tgtEl>
                                        <p:attrNameLst>
                                          <p:attrName>ppt_h</p:attrName>
                                        </p:attrNameLst>
                                      </p:cBhvr>
                                      <p:tavLst>
                                        <p:tav tm="0">
                                          <p:val>
                                            <p:fltVal val="0"/>
                                          </p:val>
                                        </p:tav>
                                        <p:tav tm="100000">
                                          <p:val>
                                            <p:strVal val="#ppt_h"/>
                                          </p:val>
                                        </p:tav>
                                      </p:tavLst>
                                    </p:anim>
                                    <p:animEffect transition="in" filter="fade">
                                      <p:cBhvr>
                                        <p:cTn id="20" dur="500"/>
                                        <p:tgtEl>
                                          <p:spTgt spid="75"/>
                                        </p:tgtEl>
                                      </p:cBhvr>
                                    </p:animEffect>
                                  </p:childTnLst>
                                </p:cTn>
                              </p:par>
                              <p:par>
                                <p:cTn id="21" presetID="53" presetClass="entr" presetSubtype="16" fill="hold" nodeType="with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p:cTn id="23" dur="500" fill="hold"/>
                                        <p:tgtEl>
                                          <p:spTgt spid="78"/>
                                        </p:tgtEl>
                                        <p:attrNameLst>
                                          <p:attrName>ppt_w</p:attrName>
                                        </p:attrNameLst>
                                      </p:cBhvr>
                                      <p:tavLst>
                                        <p:tav tm="0">
                                          <p:val>
                                            <p:fltVal val="0"/>
                                          </p:val>
                                        </p:tav>
                                        <p:tav tm="100000">
                                          <p:val>
                                            <p:strVal val="#ppt_w"/>
                                          </p:val>
                                        </p:tav>
                                      </p:tavLst>
                                    </p:anim>
                                    <p:anim calcmode="lin" valueType="num">
                                      <p:cBhvr>
                                        <p:cTn id="24" dur="500" fill="hold"/>
                                        <p:tgtEl>
                                          <p:spTgt spid="78"/>
                                        </p:tgtEl>
                                        <p:attrNameLst>
                                          <p:attrName>ppt_h</p:attrName>
                                        </p:attrNameLst>
                                      </p:cBhvr>
                                      <p:tavLst>
                                        <p:tav tm="0">
                                          <p:val>
                                            <p:fltVal val="0"/>
                                          </p:val>
                                        </p:tav>
                                        <p:tav tm="100000">
                                          <p:val>
                                            <p:strVal val="#ppt_h"/>
                                          </p:val>
                                        </p:tav>
                                      </p:tavLst>
                                    </p:anim>
                                    <p:animEffect transition="in" filter="fade">
                                      <p:cBhvr>
                                        <p:cTn id="25" dur="500"/>
                                        <p:tgtEl>
                                          <p:spTgt spid="78"/>
                                        </p:tgtEl>
                                      </p:cBhvr>
                                    </p:animEffect>
                                  </p:childTnLst>
                                </p:cTn>
                              </p:par>
                              <p:par>
                                <p:cTn id="26" presetID="53" presetClass="entr" presetSubtype="16" fill="hold" nodeType="withEffect">
                                  <p:stCondLst>
                                    <p:cond delay="0"/>
                                  </p:stCondLst>
                                  <p:childTnLst>
                                    <p:set>
                                      <p:cBhvr>
                                        <p:cTn id="27" dur="1" fill="hold">
                                          <p:stCondLst>
                                            <p:cond delay="0"/>
                                          </p:stCondLst>
                                        </p:cTn>
                                        <p:tgtEl>
                                          <p:spTgt spid="81"/>
                                        </p:tgtEl>
                                        <p:attrNameLst>
                                          <p:attrName>style.visibility</p:attrName>
                                        </p:attrNameLst>
                                      </p:cBhvr>
                                      <p:to>
                                        <p:strVal val="visible"/>
                                      </p:to>
                                    </p:set>
                                    <p:anim calcmode="lin" valueType="num">
                                      <p:cBhvr>
                                        <p:cTn id="28" dur="500" fill="hold"/>
                                        <p:tgtEl>
                                          <p:spTgt spid="81"/>
                                        </p:tgtEl>
                                        <p:attrNameLst>
                                          <p:attrName>ppt_w</p:attrName>
                                        </p:attrNameLst>
                                      </p:cBhvr>
                                      <p:tavLst>
                                        <p:tav tm="0">
                                          <p:val>
                                            <p:fltVal val="0"/>
                                          </p:val>
                                        </p:tav>
                                        <p:tav tm="100000">
                                          <p:val>
                                            <p:strVal val="#ppt_w"/>
                                          </p:val>
                                        </p:tav>
                                      </p:tavLst>
                                    </p:anim>
                                    <p:anim calcmode="lin" valueType="num">
                                      <p:cBhvr>
                                        <p:cTn id="29" dur="500" fill="hold"/>
                                        <p:tgtEl>
                                          <p:spTgt spid="81"/>
                                        </p:tgtEl>
                                        <p:attrNameLst>
                                          <p:attrName>ppt_h</p:attrName>
                                        </p:attrNameLst>
                                      </p:cBhvr>
                                      <p:tavLst>
                                        <p:tav tm="0">
                                          <p:val>
                                            <p:fltVal val="0"/>
                                          </p:val>
                                        </p:tav>
                                        <p:tav tm="100000">
                                          <p:val>
                                            <p:strVal val="#ppt_h"/>
                                          </p:val>
                                        </p:tav>
                                      </p:tavLst>
                                    </p:anim>
                                    <p:animEffect transition="in" filter="fade">
                                      <p:cBhvr>
                                        <p:cTn id="30" dur="500"/>
                                        <p:tgtEl>
                                          <p:spTgt spid="81"/>
                                        </p:tgtEl>
                                      </p:cBhvr>
                                    </p:animEffect>
                                  </p:childTnLst>
                                </p:cTn>
                              </p:par>
                              <p:par>
                                <p:cTn id="31" presetID="53" presetClass="entr" presetSubtype="16" fill="hold" nodeType="withEffect">
                                  <p:stCondLst>
                                    <p:cond delay="0"/>
                                  </p:stCondLst>
                                  <p:childTnLst>
                                    <p:set>
                                      <p:cBhvr>
                                        <p:cTn id="32" dur="1" fill="hold">
                                          <p:stCondLst>
                                            <p:cond delay="0"/>
                                          </p:stCondLst>
                                        </p:cTn>
                                        <p:tgtEl>
                                          <p:spTgt spid="84"/>
                                        </p:tgtEl>
                                        <p:attrNameLst>
                                          <p:attrName>style.visibility</p:attrName>
                                        </p:attrNameLst>
                                      </p:cBhvr>
                                      <p:to>
                                        <p:strVal val="visible"/>
                                      </p:to>
                                    </p:set>
                                    <p:anim calcmode="lin" valueType="num">
                                      <p:cBhvr>
                                        <p:cTn id="33" dur="500" fill="hold"/>
                                        <p:tgtEl>
                                          <p:spTgt spid="84"/>
                                        </p:tgtEl>
                                        <p:attrNameLst>
                                          <p:attrName>ppt_w</p:attrName>
                                        </p:attrNameLst>
                                      </p:cBhvr>
                                      <p:tavLst>
                                        <p:tav tm="0">
                                          <p:val>
                                            <p:fltVal val="0"/>
                                          </p:val>
                                        </p:tav>
                                        <p:tav tm="100000">
                                          <p:val>
                                            <p:strVal val="#ppt_w"/>
                                          </p:val>
                                        </p:tav>
                                      </p:tavLst>
                                    </p:anim>
                                    <p:anim calcmode="lin" valueType="num">
                                      <p:cBhvr>
                                        <p:cTn id="34" dur="500" fill="hold"/>
                                        <p:tgtEl>
                                          <p:spTgt spid="84"/>
                                        </p:tgtEl>
                                        <p:attrNameLst>
                                          <p:attrName>ppt_h</p:attrName>
                                        </p:attrNameLst>
                                      </p:cBhvr>
                                      <p:tavLst>
                                        <p:tav tm="0">
                                          <p:val>
                                            <p:fltVal val="0"/>
                                          </p:val>
                                        </p:tav>
                                        <p:tav tm="100000">
                                          <p:val>
                                            <p:strVal val="#ppt_h"/>
                                          </p:val>
                                        </p:tav>
                                      </p:tavLst>
                                    </p:anim>
                                    <p:animEffect transition="in" filter="fade">
                                      <p:cBhvr>
                                        <p:cTn id="35" dur="500"/>
                                        <p:tgtEl>
                                          <p:spTgt spid="84"/>
                                        </p:tgtEl>
                                      </p:cBhvr>
                                    </p:animEffect>
                                  </p:childTnLst>
                                </p:cTn>
                              </p:par>
                              <p:par>
                                <p:cTn id="36" presetID="53" presetClass="entr" presetSubtype="16" fill="hold" nodeType="withEffect">
                                  <p:stCondLst>
                                    <p:cond delay="0"/>
                                  </p:stCondLst>
                                  <p:childTnLst>
                                    <p:set>
                                      <p:cBhvr>
                                        <p:cTn id="37" dur="1" fill="hold">
                                          <p:stCondLst>
                                            <p:cond delay="0"/>
                                          </p:stCondLst>
                                        </p:cTn>
                                        <p:tgtEl>
                                          <p:spTgt spid="87"/>
                                        </p:tgtEl>
                                        <p:attrNameLst>
                                          <p:attrName>style.visibility</p:attrName>
                                        </p:attrNameLst>
                                      </p:cBhvr>
                                      <p:to>
                                        <p:strVal val="visible"/>
                                      </p:to>
                                    </p:set>
                                    <p:anim calcmode="lin" valueType="num">
                                      <p:cBhvr>
                                        <p:cTn id="38" dur="500" fill="hold"/>
                                        <p:tgtEl>
                                          <p:spTgt spid="87"/>
                                        </p:tgtEl>
                                        <p:attrNameLst>
                                          <p:attrName>ppt_w</p:attrName>
                                        </p:attrNameLst>
                                      </p:cBhvr>
                                      <p:tavLst>
                                        <p:tav tm="0">
                                          <p:val>
                                            <p:fltVal val="0"/>
                                          </p:val>
                                        </p:tav>
                                        <p:tav tm="100000">
                                          <p:val>
                                            <p:strVal val="#ppt_w"/>
                                          </p:val>
                                        </p:tav>
                                      </p:tavLst>
                                    </p:anim>
                                    <p:anim calcmode="lin" valueType="num">
                                      <p:cBhvr>
                                        <p:cTn id="39" dur="500" fill="hold"/>
                                        <p:tgtEl>
                                          <p:spTgt spid="87"/>
                                        </p:tgtEl>
                                        <p:attrNameLst>
                                          <p:attrName>ppt_h</p:attrName>
                                        </p:attrNameLst>
                                      </p:cBhvr>
                                      <p:tavLst>
                                        <p:tav tm="0">
                                          <p:val>
                                            <p:fltVal val="0"/>
                                          </p:val>
                                        </p:tav>
                                        <p:tav tm="100000">
                                          <p:val>
                                            <p:strVal val="#ppt_h"/>
                                          </p:val>
                                        </p:tav>
                                      </p:tavLst>
                                    </p:anim>
                                    <p:animEffect transition="in" filter="fade">
                                      <p:cBhvr>
                                        <p:cTn id="40" dur="500"/>
                                        <p:tgtEl>
                                          <p:spTgt spid="87"/>
                                        </p:tgtEl>
                                      </p:cBhvr>
                                    </p:animEffect>
                                  </p:childTnLst>
                                </p:cTn>
                              </p:par>
                              <p:par>
                                <p:cTn id="41" presetID="53" presetClass="entr" presetSubtype="16" fill="hold" nodeType="with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Effect transition="in" filter="fade">
                                      <p:cBhvr>
                                        <p:cTn id="45" dur="5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1000"/>
                                        <p:tgtEl>
                                          <p:spTgt spid="59"/>
                                        </p:tgtEl>
                                      </p:cBhvr>
                                    </p:animEffect>
                                    <p:anim calcmode="lin" valueType="num">
                                      <p:cBhvr>
                                        <p:cTn id="51" dur="1000" fill="hold"/>
                                        <p:tgtEl>
                                          <p:spTgt spid="59"/>
                                        </p:tgtEl>
                                        <p:attrNameLst>
                                          <p:attrName>ppt_x</p:attrName>
                                        </p:attrNameLst>
                                      </p:cBhvr>
                                      <p:tavLst>
                                        <p:tav tm="0">
                                          <p:val>
                                            <p:strVal val="#ppt_x"/>
                                          </p:val>
                                        </p:tav>
                                        <p:tav tm="100000">
                                          <p:val>
                                            <p:strVal val="#ppt_x"/>
                                          </p:val>
                                        </p:tav>
                                      </p:tavLst>
                                    </p:anim>
                                    <p:anim calcmode="lin" valueType="num">
                                      <p:cBhvr>
                                        <p:cTn id="52" dur="1000" fill="hold"/>
                                        <p:tgtEl>
                                          <p:spTgt spid="59"/>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1000"/>
                                        <p:tgtEl>
                                          <p:spTgt spid="61"/>
                                        </p:tgtEl>
                                      </p:cBhvr>
                                    </p:animEffect>
                                    <p:anim calcmode="lin" valueType="num">
                                      <p:cBhvr>
                                        <p:cTn id="56" dur="1000" fill="hold"/>
                                        <p:tgtEl>
                                          <p:spTgt spid="61"/>
                                        </p:tgtEl>
                                        <p:attrNameLst>
                                          <p:attrName>ppt_x</p:attrName>
                                        </p:attrNameLst>
                                      </p:cBhvr>
                                      <p:tavLst>
                                        <p:tav tm="0">
                                          <p:val>
                                            <p:strVal val="#ppt_x"/>
                                          </p:val>
                                        </p:tav>
                                        <p:tav tm="100000">
                                          <p:val>
                                            <p:strVal val="#ppt_x"/>
                                          </p:val>
                                        </p:tav>
                                      </p:tavLst>
                                    </p:anim>
                                    <p:anim calcmode="lin" valueType="num">
                                      <p:cBhvr>
                                        <p:cTn id="57" dur="1000" fill="hold"/>
                                        <p:tgtEl>
                                          <p:spTgt spid="61"/>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fade">
                                      <p:cBhvr>
                                        <p:cTn id="60" dur="1000"/>
                                        <p:tgtEl>
                                          <p:spTgt spid="63"/>
                                        </p:tgtEl>
                                      </p:cBhvr>
                                    </p:animEffect>
                                    <p:anim calcmode="lin" valueType="num">
                                      <p:cBhvr>
                                        <p:cTn id="61" dur="1000" fill="hold"/>
                                        <p:tgtEl>
                                          <p:spTgt spid="63"/>
                                        </p:tgtEl>
                                        <p:attrNameLst>
                                          <p:attrName>ppt_x</p:attrName>
                                        </p:attrNameLst>
                                      </p:cBhvr>
                                      <p:tavLst>
                                        <p:tav tm="0">
                                          <p:val>
                                            <p:strVal val="#ppt_x"/>
                                          </p:val>
                                        </p:tav>
                                        <p:tav tm="100000">
                                          <p:val>
                                            <p:strVal val="#ppt_x"/>
                                          </p:val>
                                        </p:tav>
                                      </p:tavLst>
                                    </p:anim>
                                    <p:anim calcmode="lin" valueType="num">
                                      <p:cBhvr>
                                        <p:cTn id="62" dur="1000" fill="hold"/>
                                        <p:tgtEl>
                                          <p:spTgt spid="63"/>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5"/>
                                        </p:tgtEl>
                                        <p:attrNameLst>
                                          <p:attrName>style.visibility</p:attrName>
                                        </p:attrNameLst>
                                      </p:cBhvr>
                                      <p:to>
                                        <p:strVal val="visible"/>
                                      </p:to>
                                    </p:set>
                                    <p:animEffect transition="in" filter="fade">
                                      <p:cBhvr>
                                        <p:cTn id="65" dur="1000"/>
                                        <p:tgtEl>
                                          <p:spTgt spid="65"/>
                                        </p:tgtEl>
                                      </p:cBhvr>
                                    </p:animEffect>
                                    <p:anim calcmode="lin" valueType="num">
                                      <p:cBhvr>
                                        <p:cTn id="66" dur="1000" fill="hold"/>
                                        <p:tgtEl>
                                          <p:spTgt spid="65"/>
                                        </p:tgtEl>
                                        <p:attrNameLst>
                                          <p:attrName>ppt_x</p:attrName>
                                        </p:attrNameLst>
                                      </p:cBhvr>
                                      <p:tavLst>
                                        <p:tav tm="0">
                                          <p:val>
                                            <p:strVal val="#ppt_x"/>
                                          </p:val>
                                        </p:tav>
                                        <p:tav tm="100000">
                                          <p:val>
                                            <p:strVal val="#ppt_x"/>
                                          </p:val>
                                        </p:tav>
                                      </p:tavLst>
                                    </p:anim>
                                    <p:anim calcmode="lin" valueType="num">
                                      <p:cBhvr>
                                        <p:cTn id="67" dur="1000" fill="hold"/>
                                        <p:tgtEl>
                                          <p:spTgt spid="65"/>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1000"/>
                                        <p:tgtEl>
                                          <p:spTgt spid="93"/>
                                        </p:tgtEl>
                                      </p:cBhvr>
                                    </p:animEffect>
                                    <p:anim calcmode="lin" valueType="num">
                                      <p:cBhvr>
                                        <p:cTn id="71" dur="1000" fill="hold"/>
                                        <p:tgtEl>
                                          <p:spTgt spid="93"/>
                                        </p:tgtEl>
                                        <p:attrNameLst>
                                          <p:attrName>ppt_x</p:attrName>
                                        </p:attrNameLst>
                                      </p:cBhvr>
                                      <p:tavLst>
                                        <p:tav tm="0">
                                          <p:val>
                                            <p:strVal val="#ppt_x"/>
                                          </p:val>
                                        </p:tav>
                                        <p:tav tm="100000">
                                          <p:val>
                                            <p:strVal val="#ppt_x"/>
                                          </p:val>
                                        </p:tav>
                                      </p:tavLst>
                                    </p:anim>
                                    <p:anim calcmode="lin" valueType="num">
                                      <p:cBhvr>
                                        <p:cTn id="72" dur="1000" fill="hold"/>
                                        <p:tgtEl>
                                          <p:spTgt spid="9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1000"/>
                                        <p:tgtEl>
                                          <p:spTgt spid="94"/>
                                        </p:tgtEl>
                                      </p:cBhvr>
                                    </p:animEffect>
                                    <p:anim calcmode="lin" valueType="num">
                                      <p:cBhvr>
                                        <p:cTn id="76" dur="1000" fill="hold"/>
                                        <p:tgtEl>
                                          <p:spTgt spid="94"/>
                                        </p:tgtEl>
                                        <p:attrNameLst>
                                          <p:attrName>ppt_x</p:attrName>
                                        </p:attrNameLst>
                                      </p:cBhvr>
                                      <p:tavLst>
                                        <p:tav tm="0">
                                          <p:val>
                                            <p:strVal val="#ppt_x"/>
                                          </p:val>
                                        </p:tav>
                                        <p:tav tm="100000">
                                          <p:val>
                                            <p:strVal val="#ppt_x"/>
                                          </p:val>
                                        </p:tav>
                                      </p:tavLst>
                                    </p:anim>
                                    <p:anim calcmode="lin" valueType="num">
                                      <p:cBhvr>
                                        <p:cTn id="77" dur="1000" fill="hold"/>
                                        <p:tgtEl>
                                          <p:spTgt spid="94"/>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1000"/>
                                        <p:tgtEl>
                                          <p:spTgt spid="95"/>
                                        </p:tgtEl>
                                      </p:cBhvr>
                                    </p:animEffect>
                                    <p:anim calcmode="lin" valueType="num">
                                      <p:cBhvr>
                                        <p:cTn id="81" dur="1000" fill="hold"/>
                                        <p:tgtEl>
                                          <p:spTgt spid="95"/>
                                        </p:tgtEl>
                                        <p:attrNameLst>
                                          <p:attrName>ppt_x</p:attrName>
                                        </p:attrNameLst>
                                      </p:cBhvr>
                                      <p:tavLst>
                                        <p:tav tm="0">
                                          <p:val>
                                            <p:strVal val="#ppt_x"/>
                                          </p:val>
                                        </p:tav>
                                        <p:tav tm="100000">
                                          <p:val>
                                            <p:strVal val="#ppt_x"/>
                                          </p:val>
                                        </p:tav>
                                      </p:tavLst>
                                    </p:anim>
                                    <p:anim calcmode="lin" valueType="num">
                                      <p:cBhvr>
                                        <p:cTn id="82" dur="1000" fill="hold"/>
                                        <p:tgtEl>
                                          <p:spTgt spid="95"/>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96"/>
                                        </p:tgtEl>
                                        <p:attrNameLst>
                                          <p:attrName>style.visibility</p:attrName>
                                        </p:attrNameLst>
                                      </p:cBhvr>
                                      <p:to>
                                        <p:strVal val="visible"/>
                                      </p:to>
                                    </p:set>
                                    <p:animEffect transition="in" filter="fade">
                                      <p:cBhvr>
                                        <p:cTn id="85" dur="1000"/>
                                        <p:tgtEl>
                                          <p:spTgt spid="96"/>
                                        </p:tgtEl>
                                      </p:cBhvr>
                                    </p:animEffect>
                                    <p:anim calcmode="lin" valueType="num">
                                      <p:cBhvr>
                                        <p:cTn id="86" dur="1000" fill="hold"/>
                                        <p:tgtEl>
                                          <p:spTgt spid="96"/>
                                        </p:tgtEl>
                                        <p:attrNameLst>
                                          <p:attrName>ppt_x</p:attrName>
                                        </p:attrNameLst>
                                      </p:cBhvr>
                                      <p:tavLst>
                                        <p:tav tm="0">
                                          <p:val>
                                            <p:strVal val="#ppt_x"/>
                                          </p:val>
                                        </p:tav>
                                        <p:tav tm="100000">
                                          <p:val>
                                            <p:strVal val="#ppt_x"/>
                                          </p:val>
                                        </p:tav>
                                      </p:tavLst>
                                    </p:anim>
                                    <p:anim calcmode="lin" valueType="num">
                                      <p:cBhvr>
                                        <p:cTn id="87" dur="1000" fill="hold"/>
                                        <p:tgtEl>
                                          <p:spTgt spid="96"/>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60"/>
                                        </p:tgtEl>
                                        <p:attrNameLst>
                                          <p:attrName>style.visibility</p:attrName>
                                        </p:attrNameLst>
                                      </p:cBhvr>
                                      <p:to>
                                        <p:strVal val="visible"/>
                                      </p:to>
                                    </p:set>
                                    <p:animEffect transition="in" filter="fade">
                                      <p:cBhvr>
                                        <p:cTn id="90" dur="1000"/>
                                        <p:tgtEl>
                                          <p:spTgt spid="60"/>
                                        </p:tgtEl>
                                      </p:cBhvr>
                                    </p:animEffect>
                                    <p:anim calcmode="lin" valueType="num">
                                      <p:cBhvr>
                                        <p:cTn id="91" dur="1000" fill="hold"/>
                                        <p:tgtEl>
                                          <p:spTgt spid="60"/>
                                        </p:tgtEl>
                                        <p:attrNameLst>
                                          <p:attrName>ppt_x</p:attrName>
                                        </p:attrNameLst>
                                      </p:cBhvr>
                                      <p:tavLst>
                                        <p:tav tm="0">
                                          <p:val>
                                            <p:strVal val="#ppt_x"/>
                                          </p:val>
                                        </p:tav>
                                        <p:tav tm="100000">
                                          <p:val>
                                            <p:strVal val="#ppt_x"/>
                                          </p:val>
                                        </p:tav>
                                      </p:tavLst>
                                    </p:anim>
                                    <p:anim calcmode="lin" valueType="num">
                                      <p:cBhvr>
                                        <p:cTn id="92" dur="1000" fill="hold"/>
                                        <p:tgtEl>
                                          <p:spTgt spid="60"/>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62"/>
                                        </p:tgtEl>
                                        <p:attrNameLst>
                                          <p:attrName>style.visibility</p:attrName>
                                        </p:attrNameLst>
                                      </p:cBhvr>
                                      <p:to>
                                        <p:strVal val="visible"/>
                                      </p:to>
                                    </p:set>
                                    <p:animEffect transition="in" filter="fade">
                                      <p:cBhvr>
                                        <p:cTn id="100" dur="1000"/>
                                        <p:tgtEl>
                                          <p:spTgt spid="62"/>
                                        </p:tgtEl>
                                      </p:cBhvr>
                                    </p:animEffect>
                                    <p:anim calcmode="lin" valueType="num">
                                      <p:cBhvr>
                                        <p:cTn id="101" dur="1000" fill="hold"/>
                                        <p:tgtEl>
                                          <p:spTgt spid="62"/>
                                        </p:tgtEl>
                                        <p:attrNameLst>
                                          <p:attrName>ppt_x</p:attrName>
                                        </p:attrNameLst>
                                      </p:cBhvr>
                                      <p:tavLst>
                                        <p:tav tm="0">
                                          <p:val>
                                            <p:strVal val="#ppt_x"/>
                                          </p:val>
                                        </p:tav>
                                        <p:tav tm="100000">
                                          <p:val>
                                            <p:strVal val="#ppt_x"/>
                                          </p:val>
                                        </p:tav>
                                      </p:tavLst>
                                    </p:anim>
                                    <p:anim calcmode="lin" valueType="num">
                                      <p:cBhvr>
                                        <p:cTn id="102" dur="1000" fill="hold"/>
                                        <p:tgtEl>
                                          <p:spTgt spid="62"/>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64"/>
                                        </p:tgtEl>
                                        <p:attrNameLst>
                                          <p:attrName>style.visibility</p:attrName>
                                        </p:attrNameLst>
                                      </p:cBhvr>
                                      <p:to>
                                        <p:strVal val="visible"/>
                                      </p:to>
                                    </p:set>
                                    <p:animEffect transition="in" filter="fade">
                                      <p:cBhvr>
                                        <p:cTn id="105" dur="1000"/>
                                        <p:tgtEl>
                                          <p:spTgt spid="64"/>
                                        </p:tgtEl>
                                      </p:cBhvr>
                                    </p:animEffect>
                                    <p:anim calcmode="lin" valueType="num">
                                      <p:cBhvr>
                                        <p:cTn id="106" dur="1000" fill="hold"/>
                                        <p:tgtEl>
                                          <p:spTgt spid="64"/>
                                        </p:tgtEl>
                                        <p:attrNameLst>
                                          <p:attrName>ppt_x</p:attrName>
                                        </p:attrNameLst>
                                      </p:cBhvr>
                                      <p:tavLst>
                                        <p:tav tm="0">
                                          <p:val>
                                            <p:strVal val="#ppt_x"/>
                                          </p:val>
                                        </p:tav>
                                        <p:tav tm="100000">
                                          <p:val>
                                            <p:strVal val="#ppt_x"/>
                                          </p:val>
                                        </p:tav>
                                      </p:tavLst>
                                    </p:anim>
                                    <p:anim calcmode="lin" valueType="num">
                                      <p:cBhvr>
                                        <p:cTn id="107"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7" presetClass="entr" presetSubtype="0" fill="hold" grpId="0" nodeType="clickEffect">
                                  <p:stCondLst>
                                    <p:cond delay="0"/>
                                  </p:stCondLst>
                                  <p:childTnLst>
                                    <p:set>
                                      <p:cBhvr>
                                        <p:cTn id="111" dur="1" fill="hold">
                                          <p:stCondLst>
                                            <p:cond delay="0"/>
                                          </p:stCondLst>
                                        </p:cTn>
                                        <p:tgtEl>
                                          <p:spTgt spid="67"/>
                                        </p:tgtEl>
                                        <p:attrNameLst>
                                          <p:attrName>style.visibility</p:attrName>
                                        </p:attrNameLst>
                                      </p:cBhvr>
                                      <p:to>
                                        <p:strVal val="visible"/>
                                      </p:to>
                                    </p:set>
                                    <p:animEffect transition="in" filter="fade">
                                      <p:cBhvr>
                                        <p:cTn id="112" dur="1000"/>
                                        <p:tgtEl>
                                          <p:spTgt spid="67"/>
                                        </p:tgtEl>
                                      </p:cBhvr>
                                    </p:animEffect>
                                    <p:anim calcmode="lin" valueType="num">
                                      <p:cBhvr>
                                        <p:cTn id="113" dur="1000" fill="hold"/>
                                        <p:tgtEl>
                                          <p:spTgt spid="67"/>
                                        </p:tgtEl>
                                        <p:attrNameLst>
                                          <p:attrName>ppt_x</p:attrName>
                                        </p:attrNameLst>
                                      </p:cBhvr>
                                      <p:tavLst>
                                        <p:tav tm="0">
                                          <p:val>
                                            <p:strVal val="#ppt_x"/>
                                          </p:val>
                                        </p:tav>
                                        <p:tav tm="100000">
                                          <p:val>
                                            <p:strVal val="#ppt_x"/>
                                          </p:val>
                                        </p:tav>
                                      </p:tavLst>
                                    </p:anim>
                                    <p:anim calcmode="lin" valueType="num">
                                      <p:cBhvr>
                                        <p:cTn id="114" dur="1000" fill="hold"/>
                                        <p:tgtEl>
                                          <p:spTgt spid="67"/>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69"/>
                                        </p:tgtEl>
                                        <p:attrNameLst>
                                          <p:attrName>style.visibility</p:attrName>
                                        </p:attrNameLst>
                                      </p:cBhvr>
                                      <p:to>
                                        <p:strVal val="visible"/>
                                      </p:to>
                                    </p:set>
                                    <p:animEffect transition="in" filter="fade">
                                      <p:cBhvr>
                                        <p:cTn id="117" dur="1000"/>
                                        <p:tgtEl>
                                          <p:spTgt spid="69"/>
                                        </p:tgtEl>
                                      </p:cBhvr>
                                    </p:animEffect>
                                    <p:anim calcmode="lin" valueType="num">
                                      <p:cBhvr>
                                        <p:cTn id="118" dur="1000" fill="hold"/>
                                        <p:tgtEl>
                                          <p:spTgt spid="69"/>
                                        </p:tgtEl>
                                        <p:attrNameLst>
                                          <p:attrName>ppt_x</p:attrName>
                                        </p:attrNameLst>
                                      </p:cBhvr>
                                      <p:tavLst>
                                        <p:tav tm="0">
                                          <p:val>
                                            <p:strVal val="#ppt_x"/>
                                          </p:val>
                                        </p:tav>
                                        <p:tav tm="100000">
                                          <p:val>
                                            <p:strVal val="#ppt_x"/>
                                          </p:val>
                                        </p:tav>
                                      </p:tavLst>
                                    </p:anim>
                                    <p:anim calcmode="lin" valueType="num">
                                      <p:cBhvr>
                                        <p:cTn id="119" dur="1000" fill="hold"/>
                                        <p:tgtEl>
                                          <p:spTgt spid="69"/>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71"/>
                                        </p:tgtEl>
                                        <p:attrNameLst>
                                          <p:attrName>style.visibility</p:attrName>
                                        </p:attrNameLst>
                                      </p:cBhvr>
                                      <p:to>
                                        <p:strVal val="visible"/>
                                      </p:to>
                                    </p:set>
                                    <p:animEffect transition="in" filter="fade">
                                      <p:cBhvr>
                                        <p:cTn id="122" dur="1000"/>
                                        <p:tgtEl>
                                          <p:spTgt spid="71"/>
                                        </p:tgtEl>
                                      </p:cBhvr>
                                    </p:animEffect>
                                    <p:anim calcmode="lin" valueType="num">
                                      <p:cBhvr>
                                        <p:cTn id="123" dur="1000" fill="hold"/>
                                        <p:tgtEl>
                                          <p:spTgt spid="71"/>
                                        </p:tgtEl>
                                        <p:attrNameLst>
                                          <p:attrName>ppt_x</p:attrName>
                                        </p:attrNameLst>
                                      </p:cBhvr>
                                      <p:tavLst>
                                        <p:tav tm="0">
                                          <p:val>
                                            <p:strVal val="#ppt_x"/>
                                          </p:val>
                                        </p:tav>
                                        <p:tav tm="100000">
                                          <p:val>
                                            <p:strVal val="#ppt_x"/>
                                          </p:val>
                                        </p:tav>
                                      </p:tavLst>
                                    </p:anim>
                                    <p:anim calcmode="lin" valueType="num">
                                      <p:cBhvr>
                                        <p:cTn id="124" dur="1000" fill="hold"/>
                                        <p:tgtEl>
                                          <p:spTgt spid="7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97"/>
                                        </p:tgtEl>
                                        <p:attrNameLst>
                                          <p:attrName>style.visibility</p:attrName>
                                        </p:attrNameLst>
                                      </p:cBhvr>
                                      <p:to>
                                        <p:strVal val="visible"/>
                                      </p:to>
                                    </p:set>
                                    <p:animEffect transition="in" filter="fade">
                                      <p:cBhvr>
                                        <p:cTn id="127" dur="1000"/>
                                        <p:tgtEl>
                                          <p:spTgt spid="97"/>
                                        </p:tgtEl>
                                      </p:cBhvr>
                                    </p:animEffect>
                                    <p:anim calcmode="lin" valueType="num">
                                      <p:cBhvr>
                                        <p:cTn id="128" dur="1000" fill="hold"/>
                                        <p:tgtEl>
                                          <p:spTgt spid="97"/>
                                        </p:tgtEl>
                                        <p:attrNameLst>
                                          <p:attrName>ppt_x</p:attrName>
                                        </p:attrNameLst>
                                      </p:cBhvr>
                                      <p:tavLst>
                                        <p:tav tm="0">
                                          <p:val>
                                            <p:strVal val="#ppt_x"/>
                                          </p:val>
                                        </p:tav>
                                        <p:tav tm="100000">
                                          <p:val>
                                            <p:strVal val="#ppt_x"/>
                                          </p:val>
                                        </p:tav>
                                      </p:tavLst>
                                    </p:anim>
                                    <p:anim calcmode="lin" valueType="num">
                                      <p:cBhvr>
                                        <p:cTn id="129" dur="1000" fill="hold"/>
                                        <p:tgtEl>
                                          <p:spTgt spid="97"/>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98"/>
                                        </p:tgtEl>
                                        <p:attrNameLst>
                                          <p:attrName>style.visibility</p:attrName>
                                        </p:attrNameLst>
                                      </p:cBhvr>
                                      <p:to>
                                        <p:strVal val="visible"/>
                                      </p:to>
                                    </p:set>
                                    <p:animEffect transition="in" filter="fade">
                                      <p:cBhvr>
                                        <p:cTn id="132" dur="1000"/>
                                        <p:tgtEl>
                                          <p:spTgt spid="98"/>
                                        </p:tgtEl>
                                      </p:cBhvr>
                                    </p:animEffect>
                                    <p:anim calcmode="lin" valueType="num">
                                      <p:cBhvr>
                                        <p:cTn id="133" dur="1000" fill="hold"/>
                                        <p:tgtEl>
                                          <p:spTgt spid="98"/>
                                        </p:tgtEl>
                                        <p:attrNameLst>
                                          <p:attrName>ppt_x</p:attrName>
                                        </p:attrNameLst>
                                      </p:cBhvr>
                                      <p:tavLst>
                                        <p:tav tm="0">
                                          <p:val>
                                            <p:strVal val="#ppt_x"/>
                                          </p:val>
                                        </p:tav>
                                        <p:tav tm="100000">
                                          <p:val>
                                            <p:strVal val="#ppt_x"/>
                                          </p:val>
                                        </p:tav>
                                      </p:tavLst>
                                    </p:anim>
                                    <p:anim calcmode="lin" valueType="num">
                                      <p:cBhvr>
                                        <p:cTn id="134" dur="1000" fill="hold"/>
                                        <p:tgtEl>
                                          <p:spTgt spid="98"/>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99"/>
                                        </p:tgtEl>
                                        <p:attrNameLst>
                                          <p:attrName>style.visibility</p:attrName>
                                        </p:attrNameLst>
                                      </p:cBhvr>
                                      <p:to>
                                        <p:strVal val="visible"/>
                                      </p:to>
                                    </p:set>
                                    <p:animEffect transition="in" filter="fade">
                                      <p:cBhvr>
                                        <p:cTn id="137" dur="1000"/>
                                        <p:tgtEl>
                                          <p:spTgt spid="99"/>
                                        </p:tgtEl>
                                      </p:cBhvr>
                                    </p:animEffect>
                                    <p:anim calcmode="lin" valueType="num">
                                      <p:cBhvr>
                                        <p:cTn id="138" dur="1000" fill="hold"/>
                                        <p:tgtEl>
                                          <p:spTgt spid="99"/>
                                        </p:tgtEl>
                                        <p:attrNameLst>
                                          <p:attrName>ppt_x</p:attrName>
                                        </p:attrNameLst>
                                      </p:cBhvr>
                                      <p:tavLst>
                                        <p:tav tm="0">
                                          <p:val>
                                            <p:strVal val="#ppt_x"/>
                                          </p:val>
                                        </p:tav>
                                        <p:tav tm="100000">
                                          <p:val>
                                            <p:strVal val="#ppt_x"/>
                                          </p:val>
                                        </p:tav>
                                      </p:tavLst>
                                    </p:anim>
                                    <p:anim calcmode="lin" valueType="num">
                                      <p:cBhvr>
                                        <p:cTn id="139" dur="1000" fill="hold"/>
                                        <p:tgtEl>
                                          <p:spTgt spid="99"/>
                                        </p:tgtEl>
                                        <p:attrNameLst>
                                          <p:attrName>ppt_y</p:attrName>
                                        </p:attrNameLst>
                                      </p:cBhvr>
                                      <p:tavLst>
                                        <p:tav tm="0">
                                          <p:val>
                                            <p:strVal val="#ppt_y-.1"/>
                                          </p:val>
                                        </p:tav>
                                        <p:tav tm="100000">
                                          <p:val>
                                            <p:strVal val="#ppt_y"/>
                                          </p:val>
                                        </p:tav>
                                      </p:tavLst>
                                    </p:anim>
                                  </p:childTnLst>
                                </p:cTn>
                              </p:par>
                              <p:par>
                                <p:cTn id="140" presetID="47" presetClass="entr" presetSubtype="0" fill="hold" nodeType="withEffect">
                                  <p:stCondLst>
                                    <p:cond delay="0"/>
                                  </p:stCondLst>
                                  <p:childTnLst>
                                    <p:set>
                                      <p:cBhvr>
                                        <p:cTn id="141" dur="1" fill="hold">
                                          <p:stCondLst>
                                            <p:cond delay="0"/>
                                          </p:stCondLst>
                                        </p:cTn>
                                        <p:tgtEl>
                                          <p:spTgt spid="70"/>
                                        </p:tgtEl>
                                        <p:attrNameLst>
                                          <p:attrName>style.visibility</p:attrName>
                                        </p:attrNameLst>
                                      </p:cBhvr>
                                      <p:to>
                                        <p:strVal val="visible"/>
                                      </p:to>
                                    </p:set>
                                    <p:animEffect transition="in" filter="fade">
                                      <p:cBhvr>
                                        <p:cTn id="142" dur="1000"/>
                                        <p:tgtEl>
                                          <p:spTgt spid="70"/>
                                        </p:tgtEl>
                                      </p:cBhvr>
                                    </p:animEffect>
                                    <p:anim calcmode="lin" valueType="num">
                                      <p:cBhvr>
                                        <p:cTn id="143" dur="1000" fill="hold"/>
                                        <p:tgtEl>
                                          <p:spTgt spid="70"/>
                                        </p:tgtEl>
                                        <p:attrNameLst>
                                          <p:attrName>ppt_x</p:attrName>
                                        </p:attrNameLst>
                                      </p:cBhvr>
                                      <p:tavLst>
                                        <p:tav tm="0">
                                          <p:val>
                                            <p:strVal val="#ppt_x"/>
                                          </p:val>
                                        </p:tav>
                                        <p:tav tm="100000">
                                          <p:val>
                                            <p:strVal val="#ppt_x"/>
                                          </p:val>
                                        </p:tav>
                                      </p:tavLst>
                                    </p:anim>
                                    <p:anim calcmode="lin" valueType="num">
                                      <p:cBhvr>
                                        <p:cTn id="144" dur="1000" fill="hold"/>
                                        <p:tgtEl>
                                          <p:spTgt spid="70"/>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68"/>
                                        </p:tgtEl>
                                        <p:attrNameLst>
                                          <p:attrName>style.visibility</p:attrName>
                                        </p:attrNameLst>
                                      </p:cBhvr>
                                      <p:to>
                                        <p:strVal val="visible"/>
                                      </p:to>
                                    </p:set>
                                    <p:animEffect transition="in" filter="fade">
                                      <p:cBhvr>
                                        <p:cTn id="147" dur="1000"/>
                                        <p:tgtEl>
                                          <p:spTgt spid="68"/>
                                        </p:tgtEl>
                                      </p:cBhvr>
                                    </p:animEffect>
                                    <p:anim calcmode="lin" valueType="num">
                                      <p:cBhvr>
                                        <p:cTn id="148" dur="1000" fill="hold"/>
                                        <p:tgtEl>
                                          <p:spTgt spid="68"/>
                                        </p:tgtEl>
                                        <p:attrNameLst>
                                          <p:attrName>ppt_x</p:attrName>
                                        </p:attrNameLst>
                                      </p:cBhvr>
                                      <p:tavLst>
                                        <p:tav tm="0">
                                          <p:val>
                                            <p:strVal val="#ppt_x"/>
                                          </p:val>
                                        </p:tav>
                                        <p:tav tm="100000">
                                          <p:val>
                                            <p:strVal val="#ppt_x"/>
                                          </p:val>
                                        </p:tav>
                                      </p:tavLst>
                                    </p:anim>
                                    <p:anim calcmode="lin" valueType="num">
                                      <p:cBhvr>
                                        <p:cTn id="149" dur="1000" fill="hold"/>
                                        <p:tgtEl>
                                          <p:spTgt spid="6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66"/>
                                        </p:tgtEl>
                                        <p:attrNameLst>
                                          <p:attrName>style.visibility</p:attrName>
                                        </p:attrNameLst>
                                      </p:cBhvr>
                                      <p:to>
                                        <p:strVal val="visible"/>
                                      </p:to>
                                    </p:set>
                                    <p:animEffect transition="in" filter="fade">
                                      <p:cBhvr>
                                        <p:cTn id="152" dur="1000"/>
                                        <p:tgtEl>
                                          <p:spTgt spid="66"/>
                                        </p:tgtEl>
                                      </p:cBhvr>
                                    </p:animEffect>
                                    <p:anim calcmode="lin" valueType="num">
                                      <p:cBhvr>
                                        <p:cTn id="153" dur="1000" fill="hold"/>
                                        <p:tgtEl>
                                          <p:spTgt spid="66"/>
                                        </p:tgtEl>
                                        <p:attrNameLst>
                                          <p:attrName>ppt_x</p:attrName>
                                        </p:attrNameLst>
                                      </p:cBhvr>
                                      <p:tavLst>
                                        <p:tav tm="0">
                                          <p:val>
                                            <p:strVal val="#ppt_x"/>
                                          </p:val>
                                        </p:tav>
                                        <p:tav tm="100000">
                                          <p:val>
                                            <p:strVal val="#ppt_x"/>
                                          </p:val>
                                        </p:tav>
                                      </p:tavLst>
                                    </p:anim>
                                    <p:anim calcmode="lin" valueType="num">
                                      <p:cBhvr>
                                        <p:cTn id="154"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1" grpId="0" animBg="1"/>
      <p:bldP spid="63" grpId="0" animBg="1"/>
      <p:bldP spid="65" grpId="0" animBg="1"/>
      <p:bldP spid="67" grpId="0" animBg="1"/>
      <p:bldP spid="69" grpId="0" animBg="1"/>
      <p:bldP spid="71" grpId="0" animBg="1"/>
      <p:bldP spid="93" grpId="0"/>
      <p:bldP spid="94" grpId="0"/>
      <p:bldP spid="95" grpId="0"/>
      <p:bldP spid="96" grpId="0"/>
      <p:bldP spid="97" grpId="0"/>
      <p:bldP spid="98" grpId="0"/>
      <p:bldP spid="9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2"/>
          <p:cNvSpPr>
            <a:spLocks noChangeArrowheads="1"/>
          </p:cNvSpPr>
          <p:nvPr/>
        </p:nvSpPr>
        <p:spPr bwMode="auto">
          <a:xfrm>
            <a:off x="3571798" y="1212317"/>
            <a:ext cx="1024952" cy="1024292"/>
          </a:xfrm>
          <a:prstGeom prst="ellipse">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标题文字</a:t>
            </a:r>
          </a:p>
        </p:txBody>
      </p:sp>
      <p:sp>
        <p:nvSpPr>
          <p:cNvPr id="19" name="Line 23"/>
          <p:cNvSpPr>
            <a:spLocks noChangeShapeType="1"/>
          </p:cNvSpPr>
          <p:nvPr/>
        </p:nvSpPr>
        <p:spPr bwMode="auto">
          <a:xfrm flipH="1">
            <a:off x="1083762" y="1725759"/>
            <a:ext cx="2488036" cy="0"/>
          </a:xfrm>
          <a:prstGeom prst="line">
            <a:avLst/>
          </a:prstGeom>
          <a:noFill/>
          <a:ln w="5" cap="flat">
            <a:solidFill>
              <a:schemeClr val="accent3"/>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0" name="Freeform 27"/>
          <p:cNvSpPr>
            <a:spLocks/>
          </p:cNvSpPr>
          <p:nvPr/>
        </p:nvSpPr>
        <p:spPr bwMode="auto">
          <a:xfrm>
            <a:off x="2905838" y="1806147"/>
            <a:ext cx="1370938" cy="1164321"/>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chemeClr val="tx2">
              <a:alpha val="50000"/>
            </a:schemeClr>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1" name="Freeform 28"/>
          <p:cNvSpPr>
            <a:spLocks/>
          </p:cNvSpPr>
          <p:nvPr/>
        </p:nvSpPr>
        <p:spPr bwMode="auto">
          <a:xfrm>
            <a:off x="2211265" y="1806147"/>
            <a:ext cx="2065512" cy="1856690"/>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chemeClr val="tx2">
              <a:alpha val="50000"/>
            </a:schemeClr>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2" name="Freeform 29"/>
          <p:cNvSpPr>
            <a:spLocks/>
          </p:cNvSpPr>
          <p:nvPr/>
        </p:nvSpPr>
        <p:spPr bwMode="auto">
          <a:xfrm>
            <a:off x="1533378" y="1779721"/>
            <a:ext cx="2739275" cy="253090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tx2">
              <a:alpha val="50000"/>
            </a:schemeClr>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4392167" y="2645065"/>
            <a:ext cx="4572000" cy="400110"/>
          </a:xfrm>
          <a:prstGeom prst="rect">
            <a:avLst/>
          </a:prstGeom>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添加单击</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矩形 23"/>
          <p:cNvSpPr/>
          <p:nvPr/>
        </p:nvSpPr>
        <p:spPr>
          <a:xfrm>
            <a:off x="4435449" y="3262727"/>
            <a:ext cx="4572000" cy="400110"/>
          </a:xfrm>
          <a:prstGeom prst="rect">
            <a:avLst/>
          </a:prstGeom>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添加单击</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5" name="矩形 24"/>
          <p:cNvSpPr/>
          <p:nvPr/>
        </p:nvSpPr>
        <p:spPr>
          <a:xfrm>
            <a:off x="4435449" y="3969438"/>
            <a:ext cx="4572000" cy="400110"/>
          </a:xfrm>
          <a:prstGeom prst="rect">
            <a:avLst/>
          </a:prstGeom>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添加单击</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a:spLocks noEditPoints="1"/>
          </p:cNvSpPr>
          <p:nvPr/>
        </p:nvSpPr>
        <p:spPr bwMode="auto">
          <a:xfrm>
            <a:off x="2819993" y="1585731"/>
            <a:ext cx="288756" cy="28783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chemeClr val="tx2"/>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a:spLocks noEditPoints="1"/>
          </p:cNvSpPr>
          <p:nvPr/>
        </p:nvSpPr>
        <p:spPr bwMode="auto">
          <a:xfrm>
            <a:off x="2143629" y="1585731"/>
            <a:ext cx="291357" cy="28783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chemeClr val="bg2"/>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a:spLocks noEditPoints="1"/>
          </p:cNvSpPr>
          <p:nvPr/>
        </p:nvSpPr>
        <p:spPr bwMode="auto">
          <a:xfrm>
            <a:off x="1469866" y="1585731"/>
            <a:ext cx="293958" cy="28783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chemeClr val="tx2"/>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2"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396795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righ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p:cTn id="19" dur="500" fill="hold"/>
                                        <p:tgtEl>
                                          <p:spTgt spid="26"/>
                                        </p:tgtEl>
                                        <p:attrNameLst>
                                          <p:attrName>ppt_w</p:attrName>
                                        </p:attrNameLst>
                                      </p:cBhvr>
                                      <p:tavLst>
                                        <p:tav tm="0">
                                          <p:val>
                                            <p:fltVal val="0"/>
                                          </p:val>
                                        </p:tav>
                                        <p:tav tm="100000">
                                          <p:val>
                                            <p:strVal val="#ppt_w"/>
                                          </p:val>
                                        </p:tav>
                                      </p:tavLst>
                                    </p:anim>
                                    <p:anim calcmode="lin" valueType="num">
                                      <p:cBhvr>
                                        <p:cTn id="20" dur="500" fill="hold"/>
                                        <p:tgtEl>
                                          <p:spTgt spid="26"/>
                                        </p:tgtEl>
                                        <p:attrNameLst>
                                          <p:attrName>ppt_h</p:attrName>
                                        </p:attrNameLst>
                                      </p:cBhvr>
                                      <p:tavLst>
                                        <p:tav tm="0">
                                          <p:val>
                                            <p:fltVal val="0"/>
                                          </p:val>
                                        </p:tav>
                                        <p:tav tm="100000">
                                          <p:val>
                                            <p:strVal val="#ppt_h"/>
                                          </p:val>
                                        </p:tav>
                                      </p:tavLst>
                                    </p:anim>
                                    <p:animEffect transition="in" filter="fade">
                                      <p:cBhvr>
                                        <p:cTn id="21" dur="500"/>
                                        <p:tgtEl>
                                          <p:spTgt spid="2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500" fill="hold"/>
                                        <p:tgtEl>
                                          <p:spTgt spid="27"/>
                                        </p:tgtEl>
                                        <p:attrNameLst>
                                          <p:attrName>ppt_w</p:attrName>
                                        </p:attrNameLst>
                                      </p:cBhvr>
                                      <p:tavLst>
                                        <p:tav tm="0">
                                          <p:val>
                                            <p:fltVal val="0"/>
                                          </p:val>
                                        </p:tav>
                                        <p:tav tm="100000">
                                          <p:val>
                                            <p:strVal val="#ppt_w"/>
                                          </p:val>
                                        </p:tav>
                                      </p:tavLst>
                                    </p:anim>
                                    <p:anim calcmode="lin" valueType="num">
                                      <p:cBhvr>
                                        <p:cTn id="25" dur="500" fill="hold"/>
                                        <p:tgtEl>
                                          <p:spTgt spid="27"/>
                                        </p:tgtEl>
                                        <p:attrNameLst>
                                          <p:attrName>ppt_h</p:attrName>
                                        </p:attrNameLst>
                                      </p:cBhvr>
                                      <p:tavLst>
                                        <p:tav tm="0">
                                          <p:val>
                                            <p:fltVal val="0"/>
                                          </p:val>
                                        </p:tav>
                                        <p:tav tm="100000">
                                          <p:val>
                                            <p:strVal val="#ppt_h"/>
                                          </p:val>
                                        </p:tav>
                                      </p:tavLst>
                                    </p:anim>
                                    <p:animEffect transition="in" filter="fade">
                                      <p:cBhvr>
                                        <p:cTn id="26" dur="500"/>
                                        <p:tgtEl>
                                          <p:spTgt spid="2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up)">
                                      <p:cBhvr>
                                        <p:cTn id="36" dur="500"/>
                                        <p:tgtEl>
                                          <p:spTgt spid="2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1+#ppt_w/2"/>
                                          </p:val>
                                        </p:tav>
                                        <p:tav tm="100000">
                                          <p:val>
                                            <p:strVal val="#ppt_x"/>
                                          </p:val>
                                        </p:tav>
                                      </p:tavLst>
                                    </p:anim>
                                    <p:anim calcmode="lin" valueType="num">
                                      <p:cBhvr additive="base">
                                        <p:cTn id="48" dur="500" fill="hold"/>
                                        <p:tgtEl>
                                          <p:spTgt spid="23"/>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1+#ppt_w/2"/>
                                          </p:val>
                                        </p:tav>
                                        <p:tav tm="100000">
                                          <p:val>
                                            <p:strVal val="#ppt_x"/>
                                          </p:val>
                                        </p:tav>
                                      </p:tavLst>
                                    </p:anim>
                                    <p:anim calcmode="lin" valueType="num">
                                      <p:cBhvr additive="base">
                                        <p:cTn id="52" dur="500" fill="hold"/>
                                        <p:tgtEl>
                                          <p:spTgt spid="2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1+#ppt_w/2"/>
                                          </p:val>
                                        </p:tav>
                                        <p:tav tm="100000">
                                          <p:val>
                                            <p:strVal val="#ppt_x"/>
                                          </p:val>
                                        </p:tav>
                                      </p:tavLst>
                                    </p:anim>
                                    <p:anim calcmode="lin" valueType="num">
                                      <p:cBhvr additive="base">
                                        <p:cTn id="56"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p:bldP spid="24" grpId="0"/>
      <p:bldP spid="25" grpId="0"/>
      <p:bldP spid="26" grpId="0" animBg="1"/>
      <p:bldP spid="27" grpId="0" animBg="1"/>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03</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83184458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71"/>
          <p:cNvGrpSpPr/>
          <p:nvPr/>
        </p:nvGrpSpPr>
        <p:grpSpPr>
          <a:xfrm>
            <a:off x="2867764" y="1059582"/>
            <a:ext cx="3138733" cy="3640762"/>
            <a:chOff x="3029025" y="774337"/>
            <a:chExt cx="3138733" cy="3640762"/>
          </a:xfrm>
        </p:grpSpPr>
        <p:sp>
          <p:nvSpPr>
            <p:cNvPr id="73" name="Freeform 13"/>
            <p:cNvSpPr>
              <a:spLocks/>
            </p:cNvSpPr>
            <p:nvPr/>
          </p:nvSpPr>
          <p:spPr bwMode="auto">
            <a:xfrm rot="3569734">
              <a:off x="4908424" y="2018027"/>
              <a:ext cx="1756383" cy="762284"/>
            </a:xfrm>
            <a:custGeom>
              <a:avLst/>
              <a:gdLst>
                <a:gd name="T0" fmla="*/ 1855 w 1855"/>
                <a:gd name="T1" fmla="*/ 808 h 808"/>
                <a:gd name="T2" fmla="*/ 473 w 1855"/>
                <a:gd name="T3" fmla="*/ 0 h 808"/>
                <a:gd name="T4" fmla="*/ 0 w 1855"/>
                <a:gd name="T5" fmla="*/ 808 h 808"/>
                <a:gd name="T6" fmla="*/ 1855 w 1855"/>
                <a:gd name="T7" fmla="*/ 808 h 808"/>
                <a:gd name="connsiteX0" fmla="*/ 10037 w 10037"/>
                <a:gd name="connsiteY0" fmla="*/ 10000 h 10000"/>
                <a:gd name="connsiteX1" fmla="*/ 2587 w 10037"/>
                <a:gd name="connsiteY1" fmla="*/ 0 h 10000"/>
                <a:gd name="connsiteX2" fmla="*/ 0 w 10037"/>
                <a:gd name="connsiteY2" fmla="*/ 9949 h 10000"/>
                <a:gd name="connsiteX3" fmla="*/ 10037 w 10037"/>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37" h="10000">
                  <a:moveTo>
                    <a:pt x="10037" y="10000"/>
                  </a:moveTo>
                  <a:lnTo>
                    <a:pt x="2587" y="0"/>
                  </a:lnTo>
                  <a:lnTo>
                    <a:pt x="0" y="9949"/>
                  </a:lnTo>
                  <a:lnTo>
                    <a:pt x="10037" y="10000"/>
                  </a:lnTo>
                  <a:close/>
                </a:path>
              </a:pathLst>
            </a:custGeom>
            <a:solidFill>
              <a:schemeClr val="bg2">
                <a:alpha val="3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4" name="Freeform 13"/>
            <p:cNvSpPr>
              <a:spLocks/>
            </p:cNvSpPr>
            <p:nvPr/>
          </p:nvSpPr>
          <p:spPr bwMode="auto">
            <a:xfrm rot="14345172">
              <a:off x="2534821" y="2400591"/>
              <a:ext cx="1753538" cy="765129"/>
            </a:xfrm>
            <a:custGeom>
              <a:avLst/>
              <a:gdLst>
                <a:gd name="T0" fmla="*/ 1855 w 1855"/>
                <a:gd name="T1" fmla="*/ 808 h 808"/>
                <a:gd name="T2" fmla="*/ 473 w 1855"/>
                <a:gd name="T3" fmla="*/ 0 h 808"/>
                <a:gd name="T4" fmla="*/ 0 w 1855"/>
                <a:gd name="T5" fmla="*/ 808 h 808"/>
                <a:gd name="T6" fmla="*/ 1855 w 1855"/>
                <a:gd name="T7" fmla="*/ 808 h 808"/>
                <a:gd name="connsiteX0" fmla="*/ 10085 w 10085"/>
                <a:gd name="connsiteY0" fmla="*/ 10000 h 10000"/>
                <a:gd name="connsiteX1" fmla="*/ 2635 w 10085"/>
                <a:gd name="connsiteY1" fmla="*/ 0 h 10000"/>
                <a:gd name="connsiteX2" fmla="*/ 0 w 10085"/>
                <a:gd name="connsiteY2" fmla="*/ 9940 h 10000"/>
                <a:gd name="connsiteX3" fmla="*/ 10085 w 10085"/>
                <a:gd name="connsiteY3" fmla="*/ 10000 h 10000"/>
                <a:gd name="connsiteX0" fmla="*/ 10074 w 10074"/>
                <a:gd name="connsiteY0" fmla="*/ 10043 h 10043"/>
                <a:gd name="connsiteX1" fmla="*/ 2635 w 10074"/>
                <a:gd name="connsiteY1" fmla="*/ 0 h 10043"/>
                <a:gd name="connsiteX2" fmla="*/ 0 w 10074"/>
                <a:gd name="connsiteY2" fmla="*/ 9940 h 10043"/>
                <a:gd name="connsiteX3" fmla="*/ 10074 w 10074"/>
                <a:gd name="connsiteY3" fmla="*/ 10043 h 10043"/>
                <a:gd name="connsiteX0" fmla="*/ 10052 w 10052"/>
                <a:gd name="connsiteY0" fmla="*/ 10043 h 10043"/>
                <a:gd name="connsiteX1" fmla="*/ 2613 w 10052"/>
                <a:gd name="connsiteY1" fmla="*/ 0 h 10043"/>
                <a:gd name="connsiteX2" fmla="*/ 0 w 10052"/>
                <a:gd name="connsiteY2" fmla="*/ 9855 h 10043"/>
                <a:gd name="connsiteX3" fmla="*/ 10052 w 10052"/>
                <a:gd name="connsiteY3" fmla="*/ 10043 h 10043"/>
                <a:gd name="connsiteX0" fmla="*/ 10022 w 10022"/>
                <a:gd name="connsiteY0" fmla="*/ 10043 h 10043"/>
                <a:gd name="connsiteX1" fmla="*/ 2583 w 10022"/>
                <a:gd name="connsiteY1" fmla="*/ 0 h 10043"/>
                <a:gd name="connsiteX2" fmla="*/ 0 w 10022"/>
                <a:gd name="connsiteY2" fmla="*/ 9838 h 10043"/>
                <a:gd name="connsiteX3" fmla="*/ 10022 w 10022"/>
                <a:gd name="connsiteY3" fmla="*/ 10043 h 10043"/>
                <a:gd name="connsiteX0" fmla="*/ 10003 w 10003"/>
                <a:gd name="connsiteY0" fmla="*/ 10043 h 10043"/>
                <a:gd name="connsiteX1" fmla="*/ 2564 w 10003"/>
                <a:gd name="connsiteY1" fmla="*/ 0 h 10043"/>
                <a:gd name="connsiteX2" fmla="*/ 0 w 10003"/>
                <a:gd name="connsiteY2" fmla="*/ 9864 h 10043"/>
                <a:gd name="connsiteX3" fmla="*/ 10003 w 10003"/>
                <a:gd name="connsiteY3" fmla="*/ 10043 h 10043"/>
                <a:gd name="connsiteX0" fmla="*/ 10003 w 10003"/>
                <a:gd name="connsiteY0" fmla="*/ 10043 h 10043"/>
                <a:gd name="connsiteX1" fmla="*/ 2564 w 10003"/>
                <a:gd name="connsiteY1" fmla="*/ 0 h 10043"/>
                <a:gd name="connsiteX2" fmla="*/ 0 w 10003"/>
                <a:gd name="connsiteY2" fmla="*/ 9864 h 10043"/>
                <a:gd name="connsiteX3" fmla="*/ 10003 w 10003"/>
                <a:gd name="connsiteY3" fmla="*/ 10043 h 10043"/>
                <a:gd name="connsiteX0" fmla="*/ 10022 w 10022"/>
                <a:gd name="connsiteY0" fmla="*/ 10043 h 10043"/>
                <a:gd name="connsiteX1" fmla="*/ 2583 w 10022"/>
                <a:gd name="connsiteY1" fmla="*/ 0 h 10043"/>
                <a:gd name="connsiteX2" fmla="*/ 0 w 10022"/>
                <a:gd name="connsiteY2" fmla="*/ 9838 h 10043"/>
                <a:gd name="connsiteX3" fmla="*/ 10022 w 10022"/>
                <a:gd name="connsiteY3" fmla="*/ 10043 h 10043"/>
              </a:gdLst>
              <a:ahLst/>
              <a:cxnLst>
                <a:cxn ang="0">
                  <a:pos x="connsiteX0" y="connsiteY0"/>
                </a:cxn>
                <a:cxn ang="0">
                  <a:pos x="connsiteX1" y="connsiteY1"/>
                </a:cxn>
                <a:cxn ang="0">
                  <a:pos x="connsiteX2" y="connsiteY2"/>
                </a:cxn>
                <a:cxn ang="0">
                  <a:pos x="connsiteX3" y="connsiteY3"/>
                </a:cxn>
              </a:cxnLst>
              <a:rect l="l" t="t" r="r" b="b"/>
              <a:pathLst>
                <a:path w="10022" h="10043">
                  <a:moveTo>
                    <a:pt x="10022" y="10043"/>
                  </a:moveTo>
                  <a:lnTo>
                    <a:pt x="2583" y="0"/>
                  </a:lnTo>
                  <a:lnTo>
                    <a:pt x="0" y="9838"/>
                  </a:lnTo>
                  <a:lnTo>
                    <a:pt x="10022" y="10043"/>
                  </a:lnTo>
                  <a:close/>
                </a:path>
              </a:pathLst>
            </a:custGeom>
            <a:solidFill>
              <a:schemeClr val="tx1">
                <a:alpha val="5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grpSp>
          <p:nvGrpSpPr>
            <p:cNvPr id="75" name="组合 74"/>
            <p:cNvGrpSpPr/>
            <p:nvPr/>
          </p:nvGrpSpPr>
          <p:grpSpPr>
            <a:xfrm>
              <a:off x="3297814" y="774337"/>
              <a:ext cx="2599732" cy="3640762"/>
              <a:chOff x="3297814" y="774337"/>
              <a:chExt cx="2599732" cy="3640762"/>
            </a:xfrm>
          </p:grpSpPr>
          <p:sp>
            <p:nvSpPr>
              <p:cNvPr id="76" name="Freeform 13"/>
              <p:cNvSpPr>
                <a:spLocks/>
              </p:cNvSpPr>
              <p:nvPr/>
            </p:nvSpPr>
            <p:spPr bwMode="auto">
              <a:xfrm>
                <a:off x="4144008" y="1072994"/>
                <a:ext cx="1753538" cy="765129"/>
              </a:xfrm>
              <a:custGeom>
                <a:avLst/>
                <a:gdLst>
                  <a:gd name="T0" fmla="*/ 1855 w 1855"/>
                  <a:gd name="T1" fmla="*/ 808 h 808"/>
                  <a:gd name="T2" fmla="*/ 473 w 1855"/>
                  <a:gd name="T3" fmla="*/ 0 h 808"/>
                  <a:gd name="T4" fmla="*/ 0 w 1855"/>
                  <a:gd name="T5" fmla="*/ 808 h 808"/>
                  <a:gd name="T6" fmla="*/ 1855 w 1855"/>
                  <a:gd name="T7" fmla="*/ 808 h 808"/>
                  <a:gd name="connsiteX0" fmla="*/ 10022 w 10022"/>
                  <a:gd name="connsiteY0" fmla="*/ 10050 h 10050"/>
                  <a:gd name="connsiteX1" fmla="*/ 2550 w 10022"/>
                  <a:gd name="connsiteY1" fmla="*/ 0 h 10050"/>
                  <a:gd name="connsiteX2" fmla="*/ 0 w 10022"/>
                  <a:gd name="connsiteY2" fmla="*/ 10000 h 10050"/>
                  <a:gd name="connsiteX3" fmla="*/ 10022 w 10022"/>
                  <a:gd name="connsiteY3" fmla="*/ 10050 h 10050"/>
                </a:gdLst>
                <a:ahLst/>
                <a:cxnLst>
                  <a:cxn ang="0">
                    <a:pos x="connsiteX0" y="connsiteY0"/>
                  </a:cxn>
                  <a:cxn ang="0">
                    <a:pos x="connsiteX1" y="connsiteY1"/>
                  </a:cxn>
                  <a:cxn ang="0">
                    <a:pos x="connsiteX2" y="connsiteY2"/>
                  </a:cxn>
                  <a:cxn ang="0">
                    <a:pos x="connsiteX3" y="connsiteY3"/>
                  </a:cxn>
                </a:cxnLst>
                <a:rect l="l" t="t" r="r" b="b"/>
                <a:pathLst>
                  <a:path w="10022" h="10050">
                    <a:moveTo>
                      <a:pt x="10022" y="10050"/>
                    </a:moveTo>
                    <a:lnTo>
                      <a:pt x="2550" y="0"/>
                    </a:lnTo>
                    <a:lnTo>
                      <a:pt x="0" y="10000"/>
                    </a:lnTo>
                    <a:lnTo>
                      <a:pt x="10022" y="10050"/>
                    </a:lnTo>
                    <a:close/>
                  </a:path>
                </a:pathLst>
              </a:custGeom>
              <a:solidFill>
                <a:schemeClr val="tx1">
                  <a:alpha val="5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7" name="Freeform 13"/>
              <p:cNvSpPr>
                <a:spLocks/>
              </p:cNvSpPr>
              <p:nvPr/>
            </p:nvSpPr>
            <p:spPr bwMode="auto">
              <a:xfrm rot="7171573">
                <a:off x="4483907" y="3157898"/>
                <a:ext cx="1749272" cy="765129"/>
              </a:xfrm>
              <a:custGeom>
                <a:avLst/>
                <a:gdLst>
                  <a:gd name="T0" fmla="*/ 1855 w 1855"/>
                  <a:gd name="T1" fmla="*/ 808 h 808"/>
                  <a:gd name="T2" fmla="*/ 473 w 1855"/>
                  <a:gd name="T3" fmla="*/ 0 h 808"/>
                  <a:gd name="T4" fmla="*/ 0 w 1855"/>
                  <a:gd name="T5" fmla="*/ 808 h 808"/>
                  <a:gd name="T6" fmla="*/ 1855 w 1855"/>
                  <a:gd name="T7" fmla="*/ 808 h 808"/>
                  <a:gd name="connsiteX0" fmla="*/ 10000 w 10000"/>
                  <a:gd name="connsiteY0" fmla="*/ 10029 h 10029"/>
                  <a:gd name="connsiteX1" fmla="*/ 2503 w 10000"/>
                  <a:gd name="connsiteY1" fmla="*/ 0 h 10029"/>
                  <a:gd name="connsiteX2" fmla="*/ 0 w 10000"/>
                  <a:gd name="connsiteY2" fmla="*/ 10029 h 10029"/>
                  <a:gd name="connsiteX3" fmla="*/ 10000 w 10000"/>
                  <a:gd name="connsiteY3" fmla="*/ 10029 h 10029"/>
                </a:gdLst>
                <a:ahLst/>
                <a:cxnLst>
                  <a:cxn ang="0">
                    <a:pos x="connsiteX0" y="connsiteY0"/>
                  </a:cxn>
                  <a:cxn ang="0">
                    <a:pos x="connsiteX1" y="connsiteY1"/>
                  </a:cxn>
                  <a:cxn ang="0">
                    <a:pos x="connsiteX2" y="connsiteY2"/>
                  </a:cxn>
                  <a:cxn ang="0">
                    <a:pos x="connsiteX3" y="connsiteY3"/>
                  </a:cxn>
                </a:cxnLst>
                <a:rect l="l" t="t" r="r" b="b"/>
                <a:pathLst>
                  <a:path w="10000" h="10029">
                    <a:moveTo>
                      <a:pt x="10000" y="10029"/>
                    </a:moveTo>
                    <a:lnTo>
                      <a:pt x="2503" y="0"/>
                    </a:lnTo>
                    <a:lnTo>
                      <a:pt x="0" y="10029"/>
                    </a:lnTo>
                    <a:lnTo>
                      <a:pt x="10000" y="10029"/>
                    </a:lnTo>
                    <a:close/>
                  </a:path>
                </a:pathLst>
              </a:custGeom>
              <a:solidFill>
                <a:schemeClr val="tx2">
                  <a:alpha val="5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8" name="Freeform 13"/>
              <p:cNvSpPr>
                <a:spLocks/>
              </p:cNvSpPr>
              <p:nvPr/>
            </p:nvSpPr>
            <p:spPr bwMode="auto">
              <a:xfrm rot="10800000">
                <a:off x="3297814" y="3339936"/>
                <a:ext cx="1735050" cy="773662"/>
              </a:xfrm>
              <a:custGeom>
                <a:avLst/>
                <a:gdLst>
                  <a:gd name="T0" fmla="*/ 1855 w 1855"/>
                  <a:gd name="T1" fmla="*/ 808 h 808"/>
                  <a:gd name="T2" fmla="*/ 473 w 1855"/>
                  <a:gd name="T3" fmla="*/ 0 h 808"/>
                  <a:gd name="T4" fmla="*/ 0 w 1855"/>
                  <a:gd name="T5" fmla="*/ 808 h 808"/>
                  <a:gd name="T6" fmla="*/ 1855 w 1855"/>
                  <a:gd name="T7" fmla="*/ 808 h 808"/>
                  <a:gd name="connsiteX0" fmla="*/ 9957 w 9957"/>
                  <a:gd name="connsiteY0" fmla="*/ 10000 h 10050"/>
                  <a:gd name="connsiteX1" fmla="*/ 2507 w 9957"/>
                  <a:gd name="connsiteY1" fmla="*/ 0 h 10050"/>
                  <a:gd name="connsiteX2" fmla="*/ 0 w 9957"/>
                  <a:gd name="connsiteY2" fmla="*/ 10050 h 10050"/>
                  <a:gd name="connsiteX3" fmla="*/ 9957 w 9957"/>
                  <a:gd name="connsiteY3" fmla="*/ 10000 h 10050"/>
                  <a:gd name="connsiteX0" fmla="*/ 9956 w 9956"/>
                  <a:gd name="connsiteY0" fmla="*/ 9950 h 10000"/>
                  <a:gd name="connsiteX1" fmla="*/ 2474 w 9956"/>
                  <a:gd name="connsiteY1" fmla="*/ 0 h 10000"/>
                  <a:gd name="connsiteX2" fmla="*/ 0 w 9956"/>
                  <a:gd name="connsiteY2" fmla="*/ 10000 h 10000"/>
                  <a:gd name="connsiteX3" fmla="*/ 9956 w 9956"/>
                  <a:gd name="connsiteY3" fmla="*/ 9950 h 10000"/>
                  <a:gd name="connsiteX0" fmla="*/ 10000 w 10000"/>
                  <a:gd name="connsiteY0" fmla="*/ 10049 h 10099"/>
                  <a:gd name="connsiteX1" fmla="*/ 2507 w 10000"/>
                  <a:gd name="connsiteY1" fmla="*/ 0 h 10099"/>
                  <a:gd name="connsiteX2" fmla="*/ 0 w 10000"/>
                  <a:gd name="connsiteY2" fmla="*/ 10099 h 10099"/>
                  <a:gd name="connsiteX3" fmla="*/ 10000 w 10000"/>
                  <a:gd name="connsiteY3" fmla="*/ 10049 h 10099"/>
                </a:gdLst>
                <a:ahLst/>
                <a:cxnLst>
                  <a:cxn ang="0">
                    <a:pos x="connsiteX0" y="connsiteY0"/>
                  </a:cxn>
                  <a:cxn ang="0">
                    <a:pos x="connsiteX1" y="connsiteY1"/>
                  </a:cxn>
                  <a:cxn ang="0">
                    <a:pos x="connsiteX2" y="connsiteY2"/>
                  </a:cxn>
                  <a:cxn ang="0">
                    <a:pos x="connsiteX3" y="connsiteY3"/>
                  </a:cxn>
                </a:cxnLst>
                <a:rect l="l" t="t" r="r" b="b"/>
                <a:pathLst>
                  <a:path w="10000" h="10099">
                    <a:moveTo>
                      <a:pt x="10000" y="10049"/>
                    </a:moveTo>
                    <a:lnTo>
                      <a:pt x="2507" y="0"/>
                    </a:lnTo>
                    <a:lnTo>
                      <a:pt x="0" y="10099"/>
                    </a:lnTo>
                    <a:lnTo>
                      <a:pt x="10000" y="10049"/>
                    </a:lnTo>
                    <a:close/>
                  </a:path>
                </a:pathLst>
              </a:custGeom>
              <a:solidFill>
                <a:schemeClr val="bg1">
                  <a:alpha val="3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9" name="Freeform 7"/>
              <p:cNvSpPr>
                <a:spLocks noEditPoints="1"/>
              </p:cNvSpPr>
              <p:nvPr/>
            </p:nvSpPr>
            <p:spPr bwMode="auto">
              <a:xfrm>
                <a:off x="3823810" y="1917016"/>
                <a:ext cx="1516036" cy="1361018"/>
              </a:xfrm>
              <a:custGeom>
                <a:avLst/>
                <a:gdLst>
                  <a:gd name="T0" fmla="*/ 264 w 724"/>
                  <a:gd name="T1" fmla="*/ 592 h 650"/>
                  <a:gd name="T2" fmla="*/ 179 w 724"/>
                  <a:gd name="T3" fmla="*/ 543 h 650"/>
                  <a:gd name="T4" fmla="*/ 81 w 724"/>
                  <a:gd name="T5" fmla="*/ 374 h 650"/>
                  <a:gd name="T6" fmla="*/ 81 w 724"/>
                  <a:gd name="T7" fmla="*/ 276 h 650"/>
                  <a:gd name="T8" fmla="*/ 179 w 724"/>
                  <a:gd name="T9" fmla="*/ 106 h 650"/>
                  <a:gd name="T10" fmla="*/ 264 w 724"/>
                  <a:gd name="T11" fmla="*/ 57 h 650"/>
                  <a:gd name="T12" fmla="*/ 460 w 724"/>
                  <a:gd name="T13" fmla="*/ 57 h 650"/>
                  <a:gd name="T14" fmla="*/ 545 w 724"/>
                  <a:gd name="T15" fmla="*/ 106 h 650"/>
                  <a:gd name="T16" fmla="*/ 643 w 724"/>
                  <a:gd name="T17" fmla="*/ 276 h 650"/>
                  <a:gd name="T18" fmla="*/ 643 w 724"/>
                  <a:gd name="T19" fmla="*/ 374 h 650"/>
                  <a:gd name="T20" fmla="*/ 545 w 724"/>
                  <a:gd name="T21" fmla="*/ 543 h 650"/>
                  <a:gd name="T22" fmla="*/ 460 w 724"/>
                  <a:gd name="T23" fmla="*/ 592 h 650"/>
                  <a:gd name="T24" fmla="*/ 264 w 724"/>
                  <a:gd name="T25" fmla="*/ 592 h 650"/>
                  <a:gd name="T26" fmla="*/ 493 w 724"/>
                  <a:gd name="T27" fmla="*/ 0 h 650"/>
                  <a:gd name="T28" fmla="*/ 231 w 724"/>
                  <a:gd name="T29" fmla="*/ 0 h 650"/>
                  <a:gd name="T30" fmla="*/ 146 w 724"/>
                  <a:gd name="T31" fmla="*/ 49 h 650"/>
                  <a:gd name="T32" fmla="*/ 15 w 724"/>
                  <a:gd name="T33" fmla="*/ 276 h 650"/>
                  <a:gd name="T34" fmla="*/ 15 w 724"/>
                  <a:gd name="T35" fmla="*/ 374 h 650"/>
                  <a:gd name="T36" fmla="*/ 146 w 724"/>
                  <a:gd name="T37" fmla="*/ 601 h 650"/>
                  <a:gd name="T38" fmla="*/ 231 w 724"/>
                  <a:gd name="T39" fmla="*/ 650 h 650"/>
                  <a:gd name="T40" fmla="*/ 493 w 724"/>
                  <a:gd name="T41" fmla="*/ 650 h 650"/>
                  <a:gd name="T42" fmla="*/ 578 w 724"/>
                  <a:gd name="T43" fmla="*/ 601 h 650"/>
                  <a:gd name="T44" fmla="*/ 709 w 724"/>
                  <a:gd name="T45" fmla="*/ 374 h 650"/>
                  <a:gd name="T46" fmla="*/ 709 w 724"/>
                  <a:gd name="T47" fmla="*/ 276 h 650"/>
                  <a:gd name="T48" fmla="*/ 578 w 724"/>
                  <a:gd name="T49" fmla="*/ 49 h 650"/>
                  <a:gd name="T50" fmla="*/ 493 w 724"/>
                  <a:gd name="T51" fmla="*/ 0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4" h="650">
                    <a:moveTo>
                      <a:pt x="264" y="592"/>
                    </a:moveTo>
                    <a:cubicBezTo>
                      <a:pt x="233" y="592"/>
                      <a:pt x="195" y="570"/>
                      <a:pt x="179" y="543"/>
                    </a:cubicBezTo>
                    <a:cubicBezTo>
                      <a:pt x="81" y="374"/>
                      <a:pt x="81" y="374"/>
                      <a:pt x="81" y="374"/>
                    </a:cubicBezTo>
                    <a:cubicBezTo>
                      <a:pt x="66" y="347"/>
                      <a:pt x="66" y="303"/>
                      <a:pt x="81" y="276"/>
                    </a:cubicBezTo>
                    <a:cubicBezTo>
                      <a:pt x="179" y="106"/>
                      <a:pt x="179" y="106"/>
                      <a:pt x="179" y="106"/>
                    </a:cubicBezTo>
                    <a:cubicBezTo>
                      <a:pt x="195" y="79"/>
                      <a:pt x="233" y="57"/>
                      <a:pt x="264" y="57"/>
                    </a:cubicBezTo>
                    <a:cubicBezTo>
                      <a:pt x="460" y="57"/>
                      <a:pt x="460" y="57"/>
                      <a:pt x="460" y="57"/>
                    </a:cubicBezTo>
                    <a:cubicBezTo>
                      <a:pt x="491" y="57"/>
                      <a:pt x="529" y="79"/>
                      <a:pt x="545" y="106"/>
                    </a:cubicBezTo>
                    <a:cubicBezTo>
                      <a:pt x="643" y="276"/>
                      <a:pt x="643" y="276"/>
                      <a:pt x="643" y="276"/>
                    </a:cubicBezTo>
                    <a:cubicBezTo>
                      <a:pt x="658" y="303"/>
                      <a:pt x="658" y="347"/>
                      <a:pt x="643" y="374"/>
                    </a:cubicBezTo>
                    <a:cubicBezTo>
                      <a:pt x="545" y="543"/>
                      <a:pt x="545" y="543"/>
                      <a:pt x="545" y="543"/>
                    </a:cubicBezTo>
                    <a:cubicBezTo>
                      <a:pt x="529" y="570"/>
                      <a:pt x="491" y="592"/>
                      <a:pt x="460" y="592"/>
                    </a:cubicBezTo>
                    <a:cubicBezTo>
                      <a:pt x="264" y="592"/>
                      <a:pt x="264" y="592"/>
                      <a:pt x="264" y="592"/>
                    </a:cubicBezTo>
                    <a:moveTo>
                      <a:pt x="493" y="0"/>
                    </a:moveTo>
                    <a:cubicBezTo>
                      <a:pt x="231" y="0"/>
                      <a:pt x="231" y="0"/>
                      <a:pt x="231" y="0"/>
                    </a:cubicBezTo>
                    <a:cubicBezTo>
                      <a:pt x="200" y="0"/>
                      <a:pt x="162" y="22"/>
                      <a:pt x="146" y="49"/>
                    </a:cubicBezTo>
                    <a:cubicBezTo>
                      <a:pt x="15" y="276"/>
                      <a:pt x="15" y="276"/>
                      <a:pt x="15" y="276"/>
                    </a:cubicBezTo>
                    <a:cubicBezTo>
                      <a:pt x="0" y="303"/>
                      <a:pt x="0" y="347"/>
                      <a:pt x="15" y="374"/>
                    </a:cubicBezTo>
                    <a:cubicBezTo>
                      <a:pt x="146" y="601"/>
                      <a:pt x="146" y="601"/>
                      <a:pt x="146" y="601"/>
                    </a:cubicBezTo>
                    <a:cubicBezTo>
                      <a:pt x="162" y="628"/>
                      <a:pt x="200" y="650"/>
                      <a:pt x="231" y="650"/>
                    </a:cubicBezTo>
                    <a:cubicBezTo>
                      <a:pt x="493" y="650"/>
                      <a:pt x="493" y="650"/>
                      <a:pt x="493" y="650"/>
                    </a:cubicBezTo>
                    <a:cubicBezTo>
                      <a:pt x="524" y="650"/>
                      <a:pt x="562" y="628"/>
                      <a:pt x="578" y="601"/>
                    </a:cubicBezTo>
                    <a:cubicBezTo>
                      <a:pt x="709" y="374"/>
                      <a:pt x="709" y="374"/>
                      <a:pt x="709" y="374"/>
                    </a:cubicBezTo>
                    <a:cubicBezTo>
                      <a:pt x="724" y="347"/>
                      <a:pt x="724" y="303"/>
                      <a:pt x="709" y="276"/>
                    </a:cubicBezTo>
                    <a:cubicBezTo>
                      <a:pt x="578" y="49"/>
                      <a:pt x="578" y="49"/>
                      <a:pt x="578" y="49"/>
                    </a:cubicBezTo>
                    <a:cubicBezTo>
                      <a:pt x="562" y="22"/>
                      <a:pt x="524" y="0"/>
                      <a:pt x="493" y="0"/>
                    </a:cubicBezTo>
                  </a:path>
                </a:pathLst>
              </a:custGeom>
              <a:noFill/>
              <a:ln>
                <a:noFill/>
              </a:ln>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2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2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0" name="Freeform 13"/>
              <p:cNvSpPr>
                <a:spLocks/>
              </p:cNvSpPr>
              <p:nvPr/>
            </p:nvSpPr>
            <p:spPr bwMode="auto">
              <a:xfrm rot="17971099">
                <a:off x="2955782" y="1265698"/>
                <a:ext cx="1746428" cy="763706"/>
              </a:xfrm>
              <a:custGeom>
                <a:avLst/>
                <a:gdLst>
                  <a:gd name="T0" fmla="*/ 1855 w 1855"/>
                  <a:gd name="T1" fmla="*/ 808 h 808"/>
                  <a:gd name="T2" fmla="*/ 473 w 1855"/>
                  <a:gd name="T3" fmla="*/ 0 h 808"/>
                  <a:gd name="T4" fmla="*/ 0 w 1855"/>
                  <a:gd name="T5" fmla="*/ 808 h 808"/>
                  <a:gd name="T6" fmla="*/ 1855 w 1855"/>
                  <a:gd name="T7" fmla="*/ 808 h 808"/>
                  <a:gd name="connsiteX0" fmla="*/ 9981 w 9981"/>
                  <a:gd name="connsiteY0" fmla="*/ 10024 h 10024"/>
                  <a:gd name="connsiteX1" fmla="*/ 2550 w 9981"/>
                  <a:gd name="connsiteY1" fmla="*/ 0 h 10024"/>
                  <a:gd name="connsiteX2" fmla="*/ 0 w 9981"/>
                  <a:gd name="connsiteY2" fmla="*/ 10000 h 10024"/>
                  <a:gd name="connsiteX3" fmla="*/ 9981 w 9981"/>
                  <a:gd name="connsiteY3" fmla="*/ 10024 h 10024"/>
                </a:gdLst>
                <a:ahLst/>
                <a:cxnLst>
                  <a:cxn ang="0">
                    <a:pos x="connsiteX0" y="connsiteY0"/>
                  </a:cxn>
                  <a:cxn ang="0">
                    <a:pos x="connsiteX1" y="connsiteY1"/>
                  </a:cxn>
                  <a:cxn ang="0">
                    <a:pos x="connsiteX2" y="connsiteY2"/>
                  </a:cxn>
                  <a:cxn ang="0">
                    <a:pos x="connsiteX3" y="connsiteY3"/>
                  </a:cxn>
                </a:cxnLst>
                <a:rect l="l" t="t" r="r" b="b"/>
                <a:pathLst>
                  <a:path w="9981" h="10024">
                    <a:moveTo>
                      <a:pt x="9981" y="10024"/>
                    </a:moveTo>
                    <a:lnTo>
                      <a:pt x="2550" y="0"/>
                    </a:lnTo>
                    <a:lnTo>
                      <a:pt x="0" y="10000"/>
                    </a:lnTo>
                    <a:lnTo>
                      <a:pt x="9981" y="10024"/>
                    </a:lnTo>
                    <a:close/>
                  </a:path>
                </a:pathLst>
              </a:custGeom>
              <a:solidFill>
                <a:schemeClr val="bg1">
                  <a:alpha val="3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grpSp>
            <p:nvGrpSpPr>
              <p:cNvPr id="81" name="组合 80"/>
              <p:cNvGrpSpPr/>
              <p:nvPr/>
            </p:nvGrpSpPr>
            <p:grpSpPr>
              <a:xfrm>
                <a:off x="4360129" y="3530858"/>
                <a:ext cx="307073" cy="237080"/>
                <a:chOff x="7504113" y="1512888"/>
                <a:chExt cx="215900" cy="166688"/>
              </a:xfrm>
              <a:solidFill>
                <a:schemeClr val="accent2"/>
              </a:solidFill>
            </p:grpSpPr>
            <p:sp>
              <p:nvSpPr>
                <p:cNvPr id="105" name="Freeform 26"/>
                <p:cNvSpPr>
                  <a:spLocks noEditPoints="1"/>
                </p:cNvSpPr>
                <p:nvPr/>
              </p:nvSpPr>
              <p:spPr bwMode="auto">
                <a:xfrm>
                  <a:off x="7504113" y="1512888"/>
                  <a:ext cx="215900" cy="166688"/>
                </a:xfrm>
                <a:custGeom>
                  <a:avLst/>
                  <a:gdLst>
                    <a:gd name="T0" fmla="*/ 27 w 273"/>
                    <a:gd name="T1" fmla="*/ 210 h 210"/>
                    <a:gd name="T2" fmla="*/ 22 w 273"/>
                    <a:gd name="T3" fmla="*/ 209 h 210"/>
                    <a:gd name="T4" fmla="*/ 11 w 273"/>
                    <a:gd name="T5" fmla="*/ 205 h 210"/>
                    <a:gd name="T6" fmla="*/ 7 w 273"/>
                    <a:gd name="T7" fmla="*/ 202 h 210"/>
                    <a:gd name="T8" fmla="*/ 1 w 273"/>
                    <a:gd name="T9" fmla="*/ 190 h 210"/>
                    <a:gd name="T10" fmla="*/ 0 w 273"/>
                    <a:gd name="T11" fmla="*/ 73 h 210"/>
                    <a:gd name="T12" fmla="*/ 1 w 273"/>
                    <a:gd name="T13" fmla="*/ 66 h 210"/>
                    <a:gd name="T14" fmla="*/ 7 w 273"/>
                    <a:gd name="T15" fmla="*/ 53 h 210"/>
                    <a:gd name="T16" fmla="*/ 16 w 273"/>
                    <a:gd name="T17" fmla="*/ 47 h 210"/>
                    <a:gd name="T18" fmla="*/ 30 w 273"/>
                    <a:gd name="T19" fmla="*/ 44 h 210"/>
                    <a:gd name="T20" fmla="*/ 75 w 273"/>
                    <a:gd name="T21" fmla="*/ 43 h 210"/>
                    <a:gd name="T22" fmla="*/ 79 w 273"/>
                    <a:gd name="T23" fmla="*/ 21 h 210"/>
                    <a:gd name="T24" fmla="*/ 87 w 273"/>
                    <a:gd name="T25" fmla="*/ 7 h 210"/>
                    <a:gd name="T26" fmla="*/ 95 w 273"/>
                    <a:gd name="T27" fmla="*/ 2 h 210"/>
                    <a:gd name="T28" fmla="*/ 101 w 273"/>
                    <a:gd name="T29" fmla="*/ 0 h 210"/>
                    <a:gd name="T30" fmla="*/ 174 w 273"/>
                    <a:gd name="T31" fmla="*/ 0 h 210"/>
                    <a:gd name="T32" fmla="*/ 189 w 273"/>
                    <a:gd name="T33" fmla="*/ 4 h 210"/>
                    <a:gd name="T34" fmla="*/ 199 w 273"/>
                    <a:gd name="T35" fmla="*/ 15 h 210"/>
                    <a:gd name="T36" fmla="*/ 204 w 273"/>
                    <a:gd name="T37" fmla="*/ 29 h 210"/>
                    <a:gd name="T38" fmla="*/ 245 w 273"/>
                    <a:gd name="T39" fmla="*/ 43 h 210"/>
                    <a:gd name="T40" fmla="*/ 252 w 273"/>
                    <a:gd name="T41" fmla="*/ 44 h 210"/>
                    <a:gd name="T42" fmla="*/ 263 w 273"/>
                    <a:gd name="T43" fmla="*/ 49 h 210"/>
                    <a:gd name="T44" fmla="*/ 269 w 273"/>
                    <a:gd name="T45" fmla="*/ 58 h 210"/>
                    <a:gd name="T46" fmla="*/ 273 w 273"/>
                    <a:gd name="T47" fmla="*/ 70 h 210"/>
                    <a:gd name="T48" fmla="*/ 273 w 273"/>
                    <a:gd name="T49" fmla="*/ 183 h 210"/>
                    <a:gd name="T50" fmla="*/ 271 w 273"/>
                    <a:gd name="T51" fmla="*/ 189 h 210"/>
                    <a:gd name="T52" fmla="*/ 267 w 273"/>
                    <a:gd name="T53" fmla="*/ 199 h 210"/>
                    <a:gd name="T54" fmla="*/ 259 w 273"/>
                    <a:gd name="T55" fmla="*/ 206 h 210"/>
                    <a:gd name="T56" fmla="*/ 245 w 273"/>
                    <a:gd name="T57" fmla="*/ 210 h 210"/>
                    <a:gd name="T58" fmla="*/ 245 w 273"/>
                    <a:gd name="T59" fmla="*/ 210 h 210"/>
                    <a:gd name="T60" fmla="*/ 15 w 273"/>
                    <a:gd name="T61" fmla="*/ 183 h 210"/>
                    <a:gd name="T62" fmla="*/ 16 w 273"/>
                    <a:gd name="T63" fmla="*/ 189 h 210"/>
                    <a:gd name="T64" fmla="*/ 17 w 273"/>
                    <a:gd name="T65" fmla="*/ 193 h 210"/>
                    <a:gd name="T66" fmla="*/ 27 w 273"/>
                    <a:gd name="T67" fmla="*/ 195 h 210"/>
                    <a:gd name="T68" fmla="*/ 245 w 273"/>
                    <a:gd name="T69" fmla="*/ 195 h 210"/>
                    <a:gd name="T70" fmla="*/ 252 w 273"/>
                    <a:gd name="T71" fmla="*/ 193 h 210"/>
                    <a:gd name="T72" fmla="*/ 258 w 273"/>
                    <a:gd name="T73" fmla="*/ 186 h 210"/>
                    <a:gd name="T74" fmla="*/ 258 w 273"/>
                    <a:gd name="T75" fmla="*/ 71 h 210"/>
                    <a:gd name="T76" fmla="*/ 258 w 273"/>
                    <a:gd name="T77" fmla="*/ 67 h 210"/>
                    <a:gd name="T78" fmla="*/ 252 w 273"/>
                    <a:gd name="T79" fmla="*/ 59 h 210"/>
                    <a:gd name="T80" fmla="*/ 245 w 273"/>
                    <a:gd name="T81" fmla="*/ 58 h 210"/>
                    <a:gd name="T82" fmla="*/ 194 w 273"/>
                    <a:gd name="T83" fmla="*/ 51 h 210"/>
                    <a:gd name="T84" fmla="*/ 194 w 273"/>
                    <a:gd name="T85" fmla="*/ 44 h 210"/>
                    <a:gd name="T86" fmla="*/ 188 w 273"/>
                    <a:gd name="T87" fmla="*/ 26 h 210"/>
                    <a:gd name="T88" fmla="*/ 181 w 273"/>
                    <a:gd name="T89" fmla="*/ 17 h 210"/>
                    <a:gd name="T90" fmla="*/ 101 w 273"/>
                    <a:gd name="T91" fmla="*/ 15 h 210"/>
                    <a:gd name="T92" fmla="*/ 99 w 273"/>
                    <a:gd name="T93" fmla="*/ 17 h 210"/>
                    <a:gd name="T94" fmla="*/ 93 w 273"/>
                    <a:gd name="T95" fmla="*/ 26 h 210"/>
                    <a:gd name="T96" fmla="*/ 90 w 273"/>
                    <a:gd name="T97" fmla="*/ 40 h 210"/>
                    <a:gd name="T98" fmla="*/ 90 w 273"/>
                    <a:gd name="T99" fmla="*/ 58 h 210"/>
                    <a:gd name="T100" fmla="*/ 30 w 273"/>
                    <a:gd name="T101" fmla="*/ 58 h 210"/>
                    <a:gd name="T102" fmla="*/ 22 w 273"/>
                    <a:gd name="T103" fmla="*/ 60 h 210"/>
                    <a:gd name="T104" fmla="*/ 16 w 273"/>
                    <a:gd name="T105" fmla="*/ 64 h 210"/>
                    <a:gd name="T106" fmla="*/ 15 w 273"/>
                    <a:gd name="T107" fmla="*/ 73 h 210"/>
                    <a:gd name="T108" fmla="*/ 15 w 273"/>
                    <a:gd name="T109" fmla="*/ 18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 h="210">
                      <a:moveTo>
                        <a:pt x="245" y="210"/>
                      </a:moveTo>
                      <a:lnTo>
                        <a:pt x="27" y="210"/>
                      </a:lnTo>
                      <a:lnTo>
                        <a:pt x="27" y="210"/>
                      </a:lnTo>
                      <a:lnTo>
                        <a:pt x="22" y="209"/>
                      </a:lnTo>
                      <a:lnTo>
                        <a:pt x="16" y="208"/>
                      </a:lnTo>
                      <a:lnTo>
                        <a:pt x="11" y="205"/>
                      </a:lnTo>
                      <a:lnTo>
                        <a:pt x="7" y="202"/>
                      </a:lnTo>
                      <a:lnTo>
                        <a:pt x="7" y="202"/>
                      </a:lnTo>
                      <a:lnTo>
                        <a:pt x="2" y="195"/>
                      </a:lnTo>
                      <a:lnTo>
                        <a:pt x="1" y="190"/>
                      </a:lnTo>
                      <a:lnTo>
                        <a:pt x="0" y="182"/>
                      </a:lnTo>
                      <a:lnTo>
                        <a:pt x="0" y="73"/>
                      </a:lnTo>
                      <a:lnTo>
                        <a:pt x="0" y="73"/>
                      </a:lnTo>
                      <a:lnTo>
                        <a:pt x="1" y="66"/>
                      </a:lnTo>
                      <a:lnTo>
                        <a:pt x="4" y="59"/>
                      </a:lnTo>
                      <a:lnTo>
                        <a:pt x="7" y="53"/>
                      </a:lnTo>
                      <a:lnTo>
                        <a:pt x="11" y="49"/>
                      </a:lnTo>
                      <a:lnTo>
                        <a:pt x="16" y="47"/>
                      </a:lnTo>
                      <a:lnTo>
                        <a:pt x="20" y="45"/>
                      </a:lnTo>
                      <a:lnTo>
                        <a:pt x="30" y="44"/>
                      </a:lnTo>
                      <a:lnTo>
                        <a:pt x="75" y="43"/>
                      </a:lnTo>
                      <a:lnTo>
                        <a:pt x="75" y="43"/>
                      </a:lnTo>
                      <a:lnTo>
                        <a:pt x="76" y="30"/>
                      </a:lnTo>
                      <a:lnTo>
                        <a:pt x="79" y="21"/>
                      </a:lnTo>
                      <a:lnTo>
                        <a:pt x="83" y="12"/>
                      </a:lnTo>
                      <a:lnTo>
                        <a:pt x="87" y="7"/>
                      </a:lnTo>
                      <a:lnTo>
                        <a:pt x="91" y="4"/>
                      </a:lnTo>
                      <a:lnTo>
                        <a:pt x="95" y="2"/>
                      </a:lnTo>
                      <a:lnTo>
                        <a:pt x="99" y="0"/>
                      </a:lnTo>
                      <a:lnTo>
                        <a:pt x="101" y="0"/>
                      </a:lnTo>
                      <a:lnTo>
                        <a:pt x="174" y="0"/>
                      </a:lnTo>
                      <a:lnTo>
                        <a:pt x="174" y="0"/>
                      </a:lnTo>
                      <a:lnTo>
                        <a:pt x="183" y="2"/>
                      </a:lnTo>
                      <a:lnTo>
                        <a:pt x="189" y="4"/>
                      </a:lnTo>
                      <a:lnTo>
                        <a:pt x="195" y="10"/>
                      </a:lnTo>
                      <a:lnTo>
                        <a:pt x="199" y="15"/>
                      </a:lnTo>
                      <a:lnTo>
                        <a:pt x="203" y="22"/>
                      </a:lnTo>
                      <a:lnTo>
                        <a:pt x="204" y="29"/>
                      </a:lnTo>
                      <a:lnTo>
                        <a:pt x="207" y="43"/>
                      </a:lnTo>
                      <a:lnTo>
                        <a:pt x="245" y="43"/>
                      </a:lnTo>
                      <a:lnTo>
                        <a:pt x="245" y="43"/>
                      </a:lnTo>
                      <a:lnTo>
                        <a:pt x="252" y="44"/>
                      </a:lnTo>
                      <a:lnTo>
                        <a:pt x="258" y="45"/>
                      </a:lnTo>
                      <a:lnTo>
                        <a:pt x="263" y="49"/>
                      </a:lnTo>
                      <a:lnTo>
                        <a:pt x="266" y="53"/>
                      </a:lnTo>
                      <a:lnTo>
                        <a:pt x="269" y="58"/>
                      </a:lnTo>
                      <a:lnTo>
                        <a:pt x="271" y="62"/>
                      </a:lnTo>
                      <a:lnTo>
                        <a:pt x="273" y="70"/>
                      </a:lnTo>
                      <a:lnTo>
                        <a:pt x="273" y="70"/>
                      </a:lnTo>
                      <a:lnTo>
                        <a:pt x="273" y="183"/>
                      </a:lnTo>
                      <a:lnTo>
                        <a:pt x="273" y="183"/>
                      </a:lnTo>
                      <a:lnTo>
                        <a:pt x="271" y="189"/>
                      </a:lnTo>
                      <a:lnTo>
                        <a:pt x="270" y="195"/>
                      </a:lnTo>
                      <a:lnTo>
                        <a:pt x="267" y="199"/>
                      </a:lnTo>
                      <a:lnTo>
                        <a:pt x="263" y="204"/>
                      </a:lnTo>
                      <a:lnTo>
                        <a:pt x="259" y="206"/>
                      </a:lnTo>
                      <a:lnTo>
                        <a:pt x="254" y="208"/>
                      </a:lnTo>
                      <a:lnTo>
                        <a:pt x="245" y="210"/>
                      </a:lnTo>
                      <a:lnTo>
                        <a:pt x="245" y="210"/>
                      </a:lnTo>
                      <a:lnTo>
                        <a:pt x="245" y="210"/>
                      </a:lnTo>
                      <a:close/>
                      <a:moveTo>
                        <a:pt x="15" y="183"/>
                      </a:moveTo>
                      <a:lnTo>
                        <a:pt x="15" y="183"/>
                      </a:lnTo>
                      <a:lnTo>
                        <a:pt x="15" y="186"/>
                      </a:lnTo>
                      <a:lnTo>
                        <a:pt x="16" y="189"/>
                      </a:lnTo>
                      <a:lnTo>
                        <a:pt x="17" y="193"/>
                      </a:lnTo>
                      <a:lnTo>
                        <a:pt x="17" y="193"/>
                      </a:lnTo>
                      <a:lnTo>
                        <a:pt x="22" y="194"/>
                      </a:lnTo>
                      <a:lnTo>
                        <a:pt x="27" y="195"/>
                      </a:lnTo>
                      <a:lnTo>
                        <a:pt x="245" y="195"/>
                      </a:lnTo>
                      <a:lnTo>
                        <a:pt x="245" y="195"/>
                      </a:lnTo>
                      <a:lnTo>
                        <a:pt x="248" y="194"/>
                      </a:lnTo>
                      <a:lnTo>
                        <a:pt x="252" y="193"/>
                      </a:lnTo>
                      <a:lnTo>
                        <a:pt x="256" y="189"/>
                      </a:lnTo>
                      <a:lnTo>
                        <a:pt x="258" y="186"/>
                      </a:lnTo>
                      <a:lnTo>
                        <a:pt x="258" y="183"/>
                      </a:lnTo>
                      <a:lnTo>
                        <a:pt x="258" y="71"/>
                      </a:lnTo>
                      <a:lnTo>
                        <a:pt x="258" y="71"/>
                      </a:lnTo>
                      <a:lnTo>
                        <a:pt x="258" y="67"/>
                      </a:lnTo>
                      <a:lnTo>
                        <a:pt x="256" y="63"/>
                      </a:lnTo>
                      <a:lnTo>
                        <a:pt x="252" y="59"/>
                      </a:lnTo>
                      <a:lnTo>
                        <a:pt x="249" y="58"/>
                      </a:lnTo>
                      <a:lnTo>
                        <a:pt x="245" y="58"/>
                      </a:lnTo>
                      <a:lnTo>
                        <a:pt x="194" y="58"/>
                      </a:lnTo>
                      <a:lnTo>
                        <a:pt x="194" y="51"/>
                      </a:lnTo>
                      <a:lnTo>
                        <a:pt x="194" y="51"/>
                      </a:lnTo>
                      <a:lnTo>
                        <a:pt x="194" y="44"/>
                      </a:lnTo>
                      <a:lnTo>
                        <a:pt x="191" y="33"/>
                      </a:lnTo>
                      <a:lnTo>
                        <a:pt x="188" y="26"/>
                      </a:lnTo>
                      <a:lnTo>
                        <a:pt x="185" y="21"/>
                      </a:lnTo>
                      <a:lnTo>
                        <a:pt x="181" y="17"/>
                      </a:lnTo>
                      <a:lnTo>
                        <a:pt x="174" y="15"/>
                      </a:lnTo>
                      <a:lnTo>
                        <a:pt x="101" y="15"/>
                      </a:lnTo>
                      <a:lnTo>
                        <a:pt x="101" y="15"/>
                      </a:lnTo>
                      <a:lnTo>
                        <a:pt x="99" y="17"/>
                      </a:lnTo>
                      <a:lnTo>
                        <a:pt x="95" y="22"/>
                      </a:lnTo>
                      <a:lnTo>
                        <a:pt x="93" y="26"/>
                      </a:lnTo>
                      <a:lnTo>
                        <a:pt x="91" y="32"/>
                      </a:lnTo>
                      <a:lnTo>
                        <a:pt x="90" y="40"/>
                      </a:lnTo>
                      <a:lnTo>
                        <a:pt x="90" y="51"/>
                      </a:lnTo>
                      <a:lnTo>
                        <a:pt x="90" y="58"/>
                      </a:lnTo>
                      <a:lnTo>
                        <a:pt x="30" y="58"/>
                      </a:lnTo>
                      <a:lnTo>
                        <a:pt x="30" y="58"/>
                      </a:lnTo>
                      <a:lnTo>
                        <a:pt x="27" y="59"/>
                      </a:lnTo>
                      <a:lnTo>
                        <a:pt x="22" y="60"/>
                      </a:lnTo>
                      <a:lnTo>
                        <a:pt x="19" y="62"/>
                      </a:lnTo>
                      <a:lnTo>
                        <a:pt x="16" y="64"/>
                      </a:lnTo>
                      <a:lnTo>
                        <a:pt x="15" y="68"/>
                      </a:lnTo>
                      <a:lnTo>
                        <a:pt x="15" y="73"/>
                      </a:lnTo>
                      <a:lnTo>
                        <a:pt x="15" y="183"/>
                      </a:lnTo>
                      <a:lnTo>
                        <a:pt x="15" y="183"/>
                      </a:lnTo>
                      <a:lnTo>
                        <a:pt x="15"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6" name="Freeform 27"/>
                <p:cNvSpPr>
                  <a:spLocks noEditPoints="1"/>
                </p:cNvSpPr>
                <p:nvPr/>
              </p:nvSpPr>
              <p:spPr bwMode="auto">
                <a:xfrm>
                  <a:off x="7564438" y="1563688"/>
                  <a:ext cx="93663" cy="95250"/>
                </a:xfrm>
                <a:custGeom>
                  <a:avLst/>
                  <a:gdLst>
                    <a:gd name="T0" fmla="*/ 59 w 119"/>
                    <a:gd name="T1" fmla="*/ 119 h 119"/>
                    <a:gd name="T2" fmla="*/ 36 w 119"/>
                    <a:gd name="T3" fmla="*/ 115 h 119"/>
                    <a:gd name="T4" fmla="*/ 18 w 119"/>
                    <a:gd name="T5" fmla="*/ 101 h 119"/>
                    <a:gd name="T6" fmla="*/ 4 w 119"/>
                    <a:gd name="T7" fmla="*/ 82 h 119"/>
                    <a:gd name="T8" fmla="*/ 0 w 119"/>
                    <a:gd name="T9" fmla="*/ 60 h 119"/>
                    <a:gd name="T10" fmla="*/ 1 w 119"/>
                    <a:gd name="T11" fmla="*/ 48 h 119"/>
                    <a:gd name="T12" fmla="*/ 10 w 119"/>
                    <a:gd name="T13" fmla="*/ 26 h 119"/>
                    <a:gd name="T14" fmla="*/ 26 w 119"/>
                    <a:gd name="T15" fmla="*/ 11 h 119"/>
                    <a:gd name="T16" fmla="*/ 48 w 119"/>
                    <a:gd name="T17" fmla="*/ 2 h 119"/>
                    <a:gd name="T18" fmla="*/ 59 w 119"/>
                    <a:gd name="T19" fmla="*/ 0 h 119"/>
                    <a:gd name="T20" fmla="*/ 82 w 119"/>
                    <a:gd name="T21" fmla="*/ 6 h 119"/>
                    <a:gd name="T22" fmla="*/ 101 w 119"/>
                    <a:gd name="T23" fmla="*/ 18 h 119"/>
                    <a:gd name="T24" fmla="*/ 113 w 119"/>
                    <a:gd name="T25" fmla="*/ 37 h 119"/>
                    <a:gd name="T26" fmla="*/ 119 w 119"/>
                    <a:gd name="T27" fmla="*/ 60 h 119"/>
                    <a:gd name="T28" fmla="*/ 118 w 119"/>
                    <a:gd name="T29" fmla="*/ 71 h 119"/>
                    <a:gd name="T30" fmla="*/ 108 w 119"/>
                    <a:gd name="T31" fmla="*/ 93 h 119"/>
                    <a:gd name="T32" fmla="*/ 93 w 119"/>
                    <a:gd name="T33" fmla="*/ 109 h 119"/>
                    <a:gd name="T34" fmla="*/ 71 w 119"/>
                    <a:gd name="T35" fmla="*/ 118 h 119"/>
                    <a:gd name="T36" fmla="*/ 59 w 119"/>
                    <a:gd name="T37" fmla="*/ 119 h 119"/>
                    <a:gd name="T38" fmla="*/ 59 w 119"/>
                    <a:gd name="T39" fmla="*/ 17 h 119"/>
                    <a:gd name="T40" fmla="*/ 42 w 119"/>
                    <a:gd name="T41" fmla="*/ 19 h 119"/>
                    <a:gd name="T42" fmla="*/ 29 w 119"/>
                    <a:gd name="T43" fmla="*/ 29 h 119"/>
                    <a:gd name="T44" fmla="*/ 19 w 119"/>
                    <a:gd name="T45" fmla="*/ 43 h 119"/>
                    <a:gd name="T46" fmla="*/ 15 w 119"/>
                    <a:gd name="T47" fmla="*/ 60 h 119"/>
                    <a:gd name="T48" fmla="*/ 17 w 119"/>
                    <a:gd name="T49" fmla="*/ 69 h 119"/>
                    <a:gd name="T50" fmla="*/ 23 w 119"/>
                    <a:gd name="T51" fmla="*/ 84 h 119"/>
                    <a:gd name="T52" fmla="*/ 34 w 119"/>
                    <a:gd name="T53" fmla="*/ 96 h 119"/>
                    <a:gd name="T54" fmla="*/ 51 w 119"/>
                    <a:gd name="T55" fmla="*/ 103 h 119"/>
                    <a:gd name="T56" fmla="*/ 59 w 119"/>
                    <a:gd name="T57" fmla="*/ 104 h 119"/>
                    <a:gd name="T58" fmla="*/ 77 w 119"/>
                    <a:gd name="T59" fmla="*/ 100 h 119"/>
                    <a:gd name="T60" fmla="*/ 90 w 119"/>
                    <a:gd name="T61" fmla="*/ 90 h 119"/>
                    <a:gd name="T62" fmla="*/ 100 w 119"/>
                    <a:gd name="T63" fmla="*/ 77 h 119"/>
                    <a:gd name="T64" fmla="*/ 102 w 119"/>
                    <a:gd name="T65" fmla="*/ 60 h 119"/>
                    <a:gd name="T66" fmla="*/ 102 w 119"/>
                    <a:gd name="T67" fmla="*/ 51 h 119"/>
                    <a:gd name="T68" fmla="*/ 96 w 119"/>
                    <a:gd name="T69" fmla="*/ 36 h 119"/>
                    <a:gd name="T70" fmla="*/ 83 w 119"/>
                    <a:gd name="T71" fmla="*/ 24 h 119"/>
                    <a:gd name="T72" fmla="*/ 68 w 119"/>
                    <a:gd name="T73" fmla="*/ 17 h 119"/>
                    <a:gd name="T74" fmla="*/ 59 w 119"/>
                    <a:gd name="T75" fmla="*/ 1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9" h="119">
                      <a:moveTo>
                        <a:pt x="59" y="119"/>
                      </a:moveTo>
                      <a:lnTo>
                        <a:pt x="59" y="119"/>
                      </a:lnTo>
                      <a:lnTo>
                        <a:pt x="48" y="118"/>
                      </a:lnTo>
                      <a:lnTo>
                        <a:pt x="36" y="115"/>
                      </a:lnTo>
                      <a:lnTo>
                        <a:pt x="26" y="109"/>
                      </a:lnTo>
                      <a:lnTo>
                        <a:pt x="18" y="101"/>
                      </a:lnTo>
                      <a:lnTo>
                        <a:pt x="10" y="93"/>
                      </a:lnTo>
                      <a:lnTo>
                        <a:pt x="4" y="82"/>
                      </a:lnTo>
                      <a:lnTo>
                        <a:pt x="1" y="71"/>
                      </a:lnTo>
                      <a:lnTo>
                        <a:pt x="0" y="60"/>
                      </a:lnTo>
                      <a:lnTo>
                        <a:pt x="0" y="60"/>
                      </a:lnTo>
                      <a:lnTo>
                        <a:pt x="1" y="48"/>
                      </a:lnTo>
                      <a:lnTo>
                        <a:pt x="4" y="37"/>
                      </a:lnTo>
                      <a:lnTo>
                        <a:pt x="10" y="26"/>
                      </a:lnTo>
                      <a:lnTo>
                        <a:pt x="18" y="18"/>
                      </a:lnTo>
                      <a:lnTo>
                        <a:pt x="26" y="11"/>
                      </a:lnTo>
                      <a:lnTo>
                        <a:pt x="36" y="6"/>
                      </a:lnTo>
                      <a:lnTo>
                        <a:pt x="48" y="2"/>
                      </a:lnTo>
                      <a:lnTo>
                        <a:pt x="59" y="0"/>
                      </a:lnTo>
                      <a:lnTo>
                        <a:pt x="59" y="0"/>
                      </a:lnTo>
                      <a:lnTo>
                        <a:pt x="71" y="2"/>
                      </a:lnTo>
                      <a:lnTo>
                        <a:pt x="82" y="6"/>
                      </a:lnTo>
                      <a:lnTo>
                        <a:pt x="93" y="11"/>
                      </a:lnTo>
                      <a:lnTo>
                        <a:pt x="101" y="18"/>
                      </a:lnTo>
                      <a:lnTo>
                        <a:pt x="108" y="26"/>
                      </a:lnTo>
                      <a:lnTo>
                        <a:pt x="113" y="37"/>
                      </a:lnTo>
                      <a:lnTo>
                        <a:pt x="118" y="48"/>
                      </a:lnTo>
                      <a:lnTo>
                        <a:pt x="119" y="60"/>
                      </a:lnTo>
                      <a:lnTo>
                        <a:pt x="119" y="60"/>
                      </a:lnTo>
                      <a:lnTo>
                        <a:pt x="118" y="71"/>
                      </a:lnTo>
                      <a:lnTo>
                        <a:pt x="113" y="82"/>
                      </a:lnTo>
                      <a:lnTo>
                        <a:pt x="108" y="93"/>
                      </a:lnTo>
                      <a:lnTo>
                        <a:pt x="101" y="101"/>
                      </a:lnTo>
                      <a:lnTo>
                        <a:pt x="93" y="109"/>
                      </a:lnTo>
                      <a:lnTo>
                        <a:pt x="82" y="115"/>
                      </a:lnTo>
                      <a:lnTo>
                        <a:pt x="71" y="118"/>
                      </a:lnTo>
                      <a:lnTo>
                        <a:pt x="59" y="119"/>
                      </a:lnTo>
                      <a:lnTo>
                        <a:pt x="59" y="119"/>
                      </a:lnTo>
                      <a:close/>
                      <a:moveTo>
                        <a:pt x="59" y="17"/>
                      </a:moveTo>
                      <a:lnTo>
                        <a:pt x="59" y="17"/>
                      </a:lnTo>
                      <a:lnTo>
                        <a:pt x="51" y="17"/>
                      </a:lnTo>
                      <a:lnTo>
                        <a:pt x="42" y="19"/>
                      </a:lnTo>
                      <a:lnTo>
                        <a:pt x="34" y="24"/>
                      </a:lnTo>
                      <a:lnTo>
                        <a:pt x="29" y="29"/>
                      </a:lnTo>
                      <a:lnTo>
                        <a:pt x="23" y="36"/>
                      </a:lnTo>
                      <a:lnTo>
                        <a:pt x="19" y="43"/>
                      </a:lnTo>
                      <a:lnTo>
                        <a:pt x="17" y="51"/>
                      </a:lnTo>
                      <a:lnTo>
                        <a:pt x="15" y="60"/>
                      </a:lnTo>
                      <a:lnTo>
                        <a:pt x="15" y="60"/>
                      </a:lnTo>
                      <a:lnTo>
                        <a:pt x="17" y="69"/>
                      </a:lnTo>
                      <a:lnTo>
                        <a:pt x="19" y="77"/>
                      </a:lnTo>
                      <a:lnTo>
                        <a:pt x="23" y="84"/>
                      </a:lnTo>
                      <a:lnTo>
                        <a:pt x="29" y="90"/>
                      </a:lnTo>
                      <a:lnTo>
                        <a:pt x="34" y="96"/>
                      </a:lnTo>
                      <a:lnTo>
                        <a:pt x="42" y="100"/>
                      </a:lnTo>
                      <a:lnTo>
                        <a:pt x="51" y="103"/>
                      </a:lnTo>
                      <a:lnTo>
                        <a:pt x="59" y="104"/>
                      </a:lnTo>
                      <a:lnTo>
                        <a:pt x="59" y="104"/>
                      </a:lnTo>
                      <a:lnTo>
                        <a:pt x="68" y="103"/>
                      </a:lnTo>
                      <a:lnTo>
                        <a:pt x="77" y="100"/>
                      </a:lnTo>
                      <a:lnTo>
                        <a:pt x="83" y="96"/>
                      </a:lnTo>
                      <a:lnTo>
                        <a:pt x="90" y="90"/>
                      </a:lnTo>
                      <a:lnTo>
                        <a:pt x="96" y="84"/>
                      </a:lnTo>
                      <a:lnTo>
                        <a:pt x="100" y="77"/>
                      </a:lnTo>
                      <a:lnTo>
                        <a:pt x="102" y="69"/>
                      </a:lnTo>
                      <a:lnTo>
                        <a:pt x="102" y="60"/>
                      </a:lnTo>
                      <a:lnTo>
                        <a:pt x="102" y="60"/>
                      </a:lnTo>
                      <a:lnTo>
                        <a:pt x="102" y="51"/>
                      </a:lnTo>
                      <a:lnTo>
                        <a:pt x="100" y="43"/>
                      </a:lnTo>
                      <a:lnTo>
                        <a:pt x="96" y="36"/>
                      </a:lnTo>
                      <a:lnTo>
                        <a:pt x="90" y="29"/>
                      </a:lnTo>
                      <a:lnTo>
                        <a:pt x="83" y="24"/>
                      </a:lnTo>
                      <a:lnTo>
                        <a:pt x="77" y="19"/>
                      </a:lnTo>
                      <a:lnTo>
                        <a:pt x="68" y="17"/>
                      </a:lnTo>
                      <a:lnTo>
                        <a:pt x="59" y="17"/>
                      </a:lnTo>
                      <a:lnTo>
                        <a:pt x="5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7" name="Freeform 28"/>
                <p:cNvSpPr>
                  <a:spLocks/>
                </p:cNvSpPr>
                <p:nvPr/>
              </p:nvSpPr>
              <p:spPr bwMode="auto">
                <a:xfrm>
                  <a:off x="7672388" y="1573213"/>
                  <a:ext cx="19050" cy="19050"/>
                </a:xfrm>
                <a:custGeom>
                  <a:avLst/>
                  <a:gdLst>
                    <a:gd name="T0" fmla="*/ 12 w 23"/>
                    <a:gd name="T1" fmla="*/ 23 h 23"/>
                    <a:gd name="T2" fmla="*/ 12 w 23"/>
                    <a:gd name="T3" fmla="*/ 23 h 23"/>
                    <a:gd name="T4" fmla="*/ 6 w 23"/>
                    <a:gd name="T5" fmla="*/ 21 h 23"/>
                    <a:gd name="T6" fmla="*/ 2 w 23"/>
                    <a:gd name="T7" fmla="*/ 20 h 23"/>
                    <a:gd name="T8" fmla="*/ 1 w 23"/>
                    <a:gd name="T9" fmla="*/ 16 h 23"/>
                    <a:gd name="T10" fmla="*/ 0 w 23"/>
                    <a:gd name="T11" fmla="*/ 11 h 23"/>
                    <a:gd name="T12" fmla="*/ 0 w 23"/>
                    <a:gd name="T13" fmla="*/ 11 h 23"/>
                    <a:gd name="T14" fmla="*/ 1 w 23"/>
                    <a:gd name="T15" fmla="*/ 6 h 23"/>
                    <a:gd name="T16" fmla="*/ 2 w 23"/>
                    <a:gd name="T17" fmla="*/ 2 h 23"/>
                    <a:gd name="T18" fmla="*/ 6 w 23"/>
                    <a:gd name="T19" fmla="*/ 1 h 23"/>
                    <a:gd name="T20" fmla="*/ 12 w 23"/>
                    <a:gd name="T21" fmla="*/ 0 h 23"/>
                    <a:gd name="T22" fmla="*/ 12 w 23"/>
                    <a:gd name="T23" fmla="*/ 0 h 23"/>
                    <a:gd name="T24" fmla="*/ 16 w 23"/>
                    <a:gd name="T25" fmla="*/ 1 h 23"/>
                    <a:gd name="T26" fmla="*/ 20 w 23"/>
                    <a:gd name="T27" fmla="*/ 2 h 23"/>
                    <a:gd name="T28" fmla="*/ 21 w 23"/>
                    <a:gd name="T29" fmla="*/ 6 h 23"/>
                    <a:gd name="T30" fmla="*/ 23 w 23"/>
                    <a:gd name="T31" fmla="*/ 11 h 23"/>
                    <a:gd name="T32" fmla="*/ 23 w 23"/>
                    <a:gd name="T33" fmla="*/ 11 h 23"/>
                    <a:gd name="T34" fmla="*/ 21 w 23"/>
                    <a:gd name="T35" fmla="*/ 16 h 23"/>
                    <a:gd name="T36" fmla="*/ 20 w 23"/>
                    <a:gd name="T37" fmla="*/ 20 h 23"/>
                    <a:gd name="T38" fmla="*/ 16 w 23"/>
                    <a:gd name="T39" fmla="*/ 21 h 23"/>
                    <a:gd name="T40" fmla="*/ 12 w 23"/>
                    <a:gd name="T41" fmla="*/ 23 h 23"/>
                    <a:gd name="T42" fmla="*/ 12 w 23"/>
                    <a:gd name="T43"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23">
                      <a:moveTo>
                        <a:pt x="12" y="23"/>
                      </a:moveTo>
                      <a:lnTo>
                        <a:pt x="12" y="23"/>
                      </a:lnTo>
                      <a:lnTo>
                        <a:pt x="6" y="21"/>
                      </a:lnTo>
                      <a:lnTo>
                        <a:pt x="2" y="20"/>
                      </a:lnTo>
                      <a:lnTo>
                        <a:pt x="1" y="16"/>
                      </a:lnTo>
                      <a:lnTo>
                        <a:pt x="0" y="11"/>
                      </a:lnTo>
                      <a:lnTo>
                        <a:pt x="0" y="11"/>
                      </a:lnTo>
                      <a:lnTo>
                        <a:pt x="1" y="6"/>
                      </a:lnTo>
                      <a:lnTo>
                        <a:pt x="2" y="2"/>
                      </a:lnTo>
                      <a:lnTo>
                        <a:pt x="6" y="1"/>
                      </a:lnTo>
                      <a:lnTo>
                        <a:pt x="12" y="0"/>
                      </a:lnTo>
                      <a:lnTo>
                        <a:pt x="12" y="0"/>
                      </a:lnTo>
                      <a:lnTo>
                        <a:pt x="16" y="1"/>
                      </a:lnTo>
                      <a:lnTo>
                        <a:pt x="20" y="2"/>
                      </a:lnTo>
                      <a:lnTo>
                        <a:pt x="21" y="6"/>
                      </a:lnTo>
                      <a:lnTo>
                        <a:pt x="23" y="11"/>
                      </a:lnTo>
                      <a:lnTo>
                        <a:pt x="23" y="11"/>
                      </a:lnTo>
                      <a:lnTo>
                        <a:pt x="21" y="16"/>
                      </a:lnTo>
                      <a:lnTo>
                        <a:pt x="20" y="20"/>
                      </a:lnTo>
                      <a:lnTo>
                        <a:pt x="16" y="21"/>
                      </a:lnTo>
                      <a:lnTo>
                        <a:pt x="12" y="23"/>
                      </a:lnTo>
                      <a:lnTo>
                        <a:pt x="12"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nvGrpSpPr>
              <p:cNvPr id="82" name="组合 81"/>
              <p:cNvGrpSpPr/>
              <p:nvPr/>
            </p:nvGrpSpPr>
            <p:grpSpPr>
              <a:xfrm>
                <a:off x="5524115" y="2028034"/>
                <a:ext cx="176117" cy="307073"/>
                <a:chOff x="5816601" y="1463675"/>
                <a:chExt cx="123825" cy="215900"/>
              </a:xfrm>
              <a:solidFill>
                <a:schemeClr val="accent2"/>
              </a:solidFill>
            </p:grpSpPr>
            <p:sp>
              <p:nvSpPr>
                <p:cNvPr id="103" name="Freeform 52"/>
                <p:cNvSpPr>
                  <a:spLocks/>
                </p:cNvSpPr>
                <p:nvPr/>
              </p:nvSpPr>
              <p:spPr bwMode="auto">
                <a:xfrm>
                  <a:off x="5861051" y="1600200"/>
                  <a:ext cx="34925" cy="34925"/>
                </a:xfrm>
                <a:custGeom>
                  <a:avLst/>
                  <a:gdLst>
                    <a:gd name="T0" fmla="*/ 23 w 45"/>
                    <a:gd name="T1" fmla="*/ 0 h 45"/>
                    <a:gd name="T2" fmla="*/ 23 w 45"/>
                    <a:gd name="T3" fmla="*/ 0 h 45"/>
                    <a:gd name="T4" fmla="*/ 18 w 45"/>
                    <a:gd name="T5" fmla="*/ 2 h 45"/>
                    <a:gd name="T6" fmla="*/ 14 w 45"/>
                    <a:gd name="T7" fmla="*/ 3 h 45"/>
                    <a:gd name="T8" fmla="*/ 11 w 45"/>
                    <a:gd name="T9" fmla="*/ 4 h 45"/>
                    <a:gd name="T10" fmla="*/ 7 w 45"/>
                    <a:gd name="T11" fmla="*/ 7 h 45"/>
                    <a:gd name="T12" fmla="*/ 4 w 45"/>
                    <a:gd name="T13" fmla="*/ 11 h 45"/>
                    <a:gd name="T14" fmla="*/ 1 w 45"/>
                    <a:gd name="T15" fmla="*/ 14 h 45"/>
                    <a:gd name="T16" fmla="*/ 1 w 45"/>
                    <a:gd name="T17" fmla="*/ 19 h 45"/>
                    <a:gd name="T18" fmla="*/ 0 w 45"/>
                    <a:gd name="T19" fmla="*/ 24 h 45"/>
                    <a:gd name="T20" fmla="*/ 0 w 45"/>
                    <a:gd name="T21" fmla="*/ 24 h 45"/>
                    <a:gd name="T22" fmla="*/ 1 w 45"/>
                    <a:gd name="T23" fmla="*/ 28 h 45"/>
                    <a:gd name="T24" fmla="*/ 1 w 45"/>
                    <a:gd name="T25" fmla="*/ 32 h 45"/>
                    <a:gd name="T26" fmla="*/ 4 w 45"/>
                    <a:gd name="T27" fmla="*/ 36 h 45"/>
                    <a:gd name="T28" fmla="*/ 7 w 45"/>
                    <a:gd name="T29" fmla="*/ 40 h 45"/>
                    <a:gd name="T30" fmla="*/ 11 w 45"/>
                    <a:gd name="T31" fmla="*/ 43 h 45"/>
                    <a:gd name="T32" fmla="*/ 14 w 45"/>
                    <a:gd name="T33" fmla="*/ 44 h 45"/>
                    <a:gd name="T34" fmla="*/ 18 w 45"/>
                    <a:gd name="T35" fmla="*/ 45 h 45"/>
                    <a:gd name="T36" fmla="*/ 23 w 45"/>
                    <a:gd name="T37" fmla="*/ 45 h 45"/>
                    <a:gd name="T38" fmla="*/ 23 w 45"/>
                    <a:gd name="T39" fmla="*/ 45 h 45"/>
                    <a:gd name="T40" fmla="*/ 27 w 45"/>
                    <a:gd name="T41" fmla="*/ 45 h 45"/>
                    <a:gd name="T42" fmla="*/ 32 w 45"/>
                    <a:gd name="T43" fmla="*/ 44 h 45"/>
                    <a:gd name="T44" fmla="*/ 36 w 45"/>
                    <a:gd name="T45" fmla="*/ 43 h 45"/>
                    <a:gd name="T46" fmla="*/ 40 w 45"/>
                    <a:gd name="T47" fmla="*/ 40 h 45"/>
                    <a:gd name="T48" fmla="*/ 42 w 45"/>
                    <a:gd name="T49" fmla="*/ 36 h 45"/>
                    <a:gd name="T50" fmla="*/ 44 w 45"/>
                    <a:gd name="T51" fmla="*/ 32 h 45"/>
                    <a:gd name="T52" fmla="*/ 45 w 45"/>
                    <a:gd name="T53" fmla="*/ 28 h 45"/>
                    <a:gd name="T54" fmla="*/ 45 w 45"/>
                    <a:gd name="T55" fmla="*/ 24 h 45"/>
                    <a:gd name="T56" fmla="*/ 45 w 45"/>
                    <a:gd name="T57" fmla="*/ 24 h 45"/>
                    <a:gd name="T58" fmla="*/ 45 w 45"/>
                    <a:gd name="T59" fmla="*/ 19 h 45"/>
                    <a:gd name="T60" fmla="*/ 44 w 45"/>
                    <a:gd name="T61" fmla="*/ 14 h 45"/>
                    <a:gd name="T62" fmla="*/ 42 w 45"/>
                    <a:gd name="T63" fmla="*/ 11 h 45"/>
                    <a:gd name="T64" fmla="*/ 40 w 45"/>
                    <a:gd name="T65" fmla="*/ 7 h 45"/>
                    <a:gd name="T66" fmla="*/ 36 w 45"/>
                    <a:gd name="T67" fmla="*/ 4 h 45"/>
                    <a:gd name="T68" fmla="*/ 32 w 45"/>
                    <a:gd name="T69" fmla="*/ 3 h 45"/>
                    <a:gd name="T70" fmla="*/ 27 w 45"/>
                    <a:gd name="T71" fmla="*/ 2 h 45"/>
                    <a:gd name="T72" fmla="*/ 23 w 45"/>
                    <a:gd name="T73" fmla="*/ 0 h 45"/>
                    <a:gd name="T74" fmla="*/ 23 w 45"/>
                    <a:gd name="T75"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 h="45">
                      <a:moveTo>
                        <a:pt x="23" y="0"/>
                      </a:moveTo>
                      <a:lnTo>
                        <a:pt x="23" y="0"/>
                      </a:lnTo>
                      <a:lnTo>
                        <a:pt x="18" y="2"/>
                      </a:lnTo>
                      <a:lnTo>
                        <a:pt x="14" y="3"/>
                      </a:lnTo>
                      <a:lnTo>
                        <a:pt x="11" y="4"/>
                      </a:lnTo>
                      <a:lnTo>
                        <a:pt x="7" y="7"/>
                      </a:lnTo>
                      <a:lnTo>
                        <a:pt x="4" y="11"/>
                      </a:lnTo>
                      <a:lnTo>
                        <a:pt x="1" y="14"/>
                      </a:lnTo>
                      <a:lnTo>
                        <a:pt x="1" y="19"/>
                      </a:lnTo>
                      <a:lnTo>
                        <a:pt x="0" y="24"/>
                      </a:lnTo>
                      <a:lnTo>
                        <a:pt x="0" y="24"/>
                      </a:lnTo>
                      <a:lnTo>
                        <a:pt x="1" y="28"/>
                      </a:lnTo>
                      <a:lnTo>
                        <a:pt x="1" y="32"/>
                      </a:lnTo>
                      <a:lnTo>
                        <a:pt x="4" y="36"/>
                      </a:lnTo>
                      <a:lnTo>
                        <a:pt x="7" y="40"/>
                      </a:lnTo>
                      <a:lnTo>
                        <a:pt x="11" y="43"/>
                      </a:lnTo>
                      <a:lnTo>
                        <a:pt x="14" y="44"/>
                      </a:lnTo>
                      <a:lnTo>
                        <a:pt x="18" y="45"/>
                      </a:lnTo>
                      <a:lnTo>
                        <a:pt x="23" y="45"/>
                      </a:lnTo>
                      <a:lnTo>
                        <a:pt x="23" y="45"/>
                      </a:lnTo>
                      <a:lnTo>
                        <a:pt x="27" y="45"/>
                      </a:lnTo>
                      <a:lnTo>
                        <a:pt x="32" y="44"/>
                      </a:lnTo>
                      <a:lnTo>
                        <a:pt x="36" y="43"/>
                      </a:lnTo>
                      <a:lnTo>
                        <a:pt x="40" y="40"/>
                      </a:lnTo>
                      <a:lnTo>
                        <a:pt x="42" y="36"/>
                      </a:lnTo>
                      <a:lnTo>
                        <a:pt x="44" y="32"/>
                      </a:lnTo>
                      <a:lnTo>
                        <a:pt x="45" y="28"/>
                      </a:lnTo>
                      <a:lnTo>
                        <a:pt x="45" y="24"/>
                      </a:lnTo>
                      <a:lnTo>
                        <a:pt x="45" y="24"/>
                      </a:lnTo>
                      <a:lnTo>
                        <a:pt x="45" y="19"/>
                      </a:lnTo>
                      <a:lnTo>
                        <a:pt x="44" y="14"/>
                      </a:lnTo>
                      <a:lnTo>
                        <a:pt x="42" y="11"/>
                      </a:lnTo>
                      <a:lnTo>
                        <a:pt x="40" y="7"/>
                      </a:lnTo>
                      <a:lnTo>
                        <a:pt x="36" y="4"/>
                      </a:lnTo>
                      <a:lnTo>
                        <a:pt x="32" y="3"/>
                      </a:lnTo>
                      <a:lnTo>
                        <a:pt x="27" y="2"/>
                      </a:lnTo>
                      <a:lnTo>
                        <a:pt x="23" y="0"/>
                      </a:lnTo>
                      <a:lnTo>
                        <a:pt x="2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4" name="Freeform 53"/>
                <p:cNvSpPr>
                  <a:spLocks noEditPoints="1"/>
                </p:cNvSpPr>
                <p:nvPr/>
              </p:nvSpPr>
              <p:spPr bwMode="auto">
                <a:xfrm>
                  <a:off x="5816601" y="1463675"/>
                  <a:ext cx="123825" cy="215900"/>
                </a:xfrm>
                <a:custGeom>
                  <a:avLst/>
                  <a:gdLst>
                    <a:gd name="T0" fmla="*/ 19 w 155"/>
                    <a:gd name="T1" fmla="*/ 0 h 271"/>
                    <a:gd name="T2" fmla="*/ 10 w 155"/>
                    <a:gd name="T3" fmla="*/ 1 h 271"/>
                    <a:gd name="T4" fmla="*/ 1 w 155"/>
                    <a:gd name="T5" fmla="*/ 11 h 271"/>
                    <a:gd name="T6" fmla="*/ 0 w 155"/>
                    <a:gd name="T7" fmla="*/ 252 h 271"/>
                    <a:gd name="T8" fmla="*/ 1 w 155"/>
                    <a:gd name="T9" fmla="*/ 259 h 271"/>
                    <a:gd name="T10" fmla="*/ 10 w 155"/>
                    <a:gd name="T11" fmla="*/ 270 h 271"/>
                    <a:gd name="T12" fmla="*/ 136 w 155"/>
                    <a:gd name="T13" fmla="*/ 271 h 271"/>
                    <a:gd name="T14" fmla="*/ 143 w 155"/>
                    <a:gd name="T15" fmla="*/ 270 h 271"/>
                    <a:gd name="T16" fmla="*/ 154 w 155"/>
                    <a:gd name="T17" fmla="*/ 259 h 271"/>
                    <a:gd name="T18" fmla="*/ 155 w 155"/>
                    <a:gd name="T19" fmla="*/ 18 h 271"/>
                    <a:gd name="T20" fmla="*/ 154 w 155"/>
                    <a:gd name="T21" fmla="*/ 11 h 271"/>
                    <a:gd name="T22" fmla="*/ 143 w 155"/>
                    <a:gd name="T23" fmla="*/ 1 h 271"/>
                    <a:gd name="T24" fmla="*/ 136 w 155"/>
                    <a:gd name="T25" fmla="*/ 0 h 271"/>
                    <a:gd name="T26" fmla="*/ 77 w 155"/>
                    <a:gd name="T27" fmla="*/ 252 h 271"/>
                    <a:gd name="T28" fmla="*/ 54 w 155"/>
                    <a:gd name="T29" fmla="*/ 247 h 271"/>
                    <a:gd name="T30" fmla="*/ 36 w 155"/>
                    <a:gd name="T31" fmla="*/ 234 h 271"/>
                    <a:gd name="T32" fmla="*/ 23 w 155"/>
                    <a:gd name="T33" fmla="*/ 217 h 271"/>
                    <a:gd name="T34" fmla="*/ 19 w 155"/>
                    <a:gd name="T35" fmla="*/ 194 h 271"/>
                    <a:gd name="T36" fmla="*/ 20 w 155"/>
                    <a:gd name="T37" fmla="*/ 181 h 271"/>
                    <a:gd name="T38" fmla="*/ 28 w 155"/>
                    <a:gd name="T39" fmla="*/ 161 h 271"/>
                    <a:gd name="T40" fmla="*/ 45 w 155"/>
                    <a:gd name="T41" fmla="*/ 144 h 271"/>
                    <a:gd name="T42" fmla="*/ 65 w 155"/>
                    <a:gd name="T43" fmla="*/ 136 h 271"/>
                    <a:gd name="T44" fmla="*/ 77 w 155"/>
                    <a:gd name="T45" fmla="*/ 135 h 271"/>
                    <a:gd name="T46" fmla="*/ 99 w 155"/>
                    <a:gd name="T47" fmla="*/ 140 h 271"/>
                    <a:gd name="T48" fmla="*/ 118 w 155"/>
                    <a:gd name="T49" fmla="*/ 153 h 271"/>
                    <a:gd name="T50" fmla="*/ 131 w 155"/>
                    <a:gd name="T51" fmla="*/ 170 h 271"/>
                    <a:gd name="T52" fmla="*/ 135 w 155"/>
                    <a:gd name="T53" fmla="*/ 194 h 271"/>
                    <a:gd name="T54" fmla="*/ 135 w 155"/>
                    <a:gd name="T55" fmla="*/ 204 h 271"/>
                    <a:gd name="T56" fmla="*/ 125 w 155"/>
                    <a:gd name="T57" fmla="*/ 226 h 271"/>
                    <a:gd name="T58" fmla="*/ 110 w 155"/>
                    <a:gd name="T59" fmla="*/ 241 h 271"/>
                    <a:gd name="T60" fmla="*/ 88 w 155"/>
                    <a:gd name="T61" fmla="*/ 251 h 271"/>
                    <a:gd name="T62" fmla="*/ 77 w 155"/>
                    <a:gd name="T63" fmla="*/ 252 h 271"/>
                    <a:gd name="T64" fmla="*/ 135 w 155"/>
                    <a:gd name="T65" fmla="*/ 102 h 271"/>
                    <a:gd name="T66" fmla="*/ 132 w 155"/>
                    <a:gd name="T67" fmla="*/ 112 h 271"/>
                    <a:gd name="T68" fmla="*/ 121 w 155"/>
                    <a:gd name="T69" fmla="*/ 116 h 271"/>
                    <a:gd name="T70" fmla="*/ 32 w 155"/>
                    <a:gd name="T71" fmla="*/ 116 h 271"/>
                    <a:gd name="T72" fmla="*/ 23 w 155"/>
                    <a:gd name="T73" fmla="*/ 112 h 271"/>
                    <a:gd name="T74" fmla="*/ 19 w 155"/>
                    <a:gd name="T75" fmla="*/ 102 h 271"/>
                    <a:gd name="T76" fmla="*/ 19 w 155"/>
                    <a:gd name="T77" fmla="*/ 33 h 271"/>
                    <a:gd name="T78" fmla="*/ 23 w 155"/>
                    <a:gd name="T79" fmla="*/ 23 h 271"/>
                    <a:gd name="T80" fmla="*/ 32 w 155"/>
                    <a:gd name="T81" fmla="*/ 19 h 271"/>
                    <a:gd name="T82" fmla="*/ 121 w 155"/>
                    <a:gd name="T83" fmla="*/ 19 h 271"/>
                    <a:gd name="T84" fmla="*/ 132 w 155"/>
                    <a:gd name="T85" fmla="*/ 23 h 271"/>
                    <a:gd name="T86" fmla="*/ 135 w 155"/>
                    <a:gd name="T87" fmla="*/ 33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5" h="271">
                      <a:moveTo>
                        <a:pt x="136" y="0"/>
                      </a:moveTo>
                      <a:lnTo>
                        <a:pt x="19" y="0"/>
                      </a:lnTo>
                      <a:lnTo>
                        <a:pt x="19" y="0"/>
                      </a:lnTo>
                      <a:lnTo>
                        <a:pt x="10" y="1"/>
                      </a:lnTo>
                      <a:lnTo>
                        <a:pt x="5" y="5"/>
                      </a:lnTo>
                      <a:lnTo>
                        <a:pt x="1" y="11"/>
                      </a:lnTo>
                      <a:lnTo>
                        <a:pt x="0" y="18"/>
                      </a:lnTo>
                      <a:lnTo>
                        <a:pt x="0" y="252"/>
                      </a:lnTo>
                      <a:lnTo>
                        <a:pt x="0" y="252"/>
                      </a:lnTo>
                      <a:lnTo>
                        <a:pt x="1" y="259"/>
                      </a:lnTo>
                      <a:lnTo>
                        <a:pt x="5" y="266"/>
                      </a:lnTo>
                      <a:lnTo>
                        <a:pt x="10" y="270"/>
                      </a:lnTo>
                      <a:lnTo>
                        <a:pt x="19" y="271"/>
                      </a:lnTo>
                      <a:lnTo>
                        <a:pt x="136" y="271"/>
                      </a:lnTo>
                      <a:lnTo>
                        <a:pt x="136" y="271"/>
                      </a:lnTo>
                      <a:lnTo>
                        <a:pt x="143" y="270"/>
                      </a:lnTo>
                      <a:lnTo>
                        <a:pt x="150" y="266"/>
                      </a:lnTo>
                      <a:lnTo>
                        <a:pt x="154" y="259"/>
                      </a:lnTo>
                      <a:lnTo>
                        <a:pt x="155" y="252"/>
                      </a:lnTo>
                      <a:lnTo>
                        <a:pt x="155" y="18"/>
                      </a:lnTo>
                      <a:lnTo>
                        <a:pt x="155" y="18"/>
                      </a:lnTo>
                      <a:lnTo>
                        <a:pt x="154" y="11"/>
                      </a:lnTo>
                      <a:lnTo>
                        <a:pt x="150" y="5"/>
                      </a:lnTo>
                      <a:lnTo>
                        <a:pt x="143" y="1"/>
                      </a:lnTo>
                      <a:lnTo>
                        <a:pt x="136" y="0"/>
                      </a:lnTo>
                      <a:lnTo>
                        <a:pt x="136" y="0"/>
                      </a:lnTo>
                      <a:close/>
                      <a:moveTo>
                        <a:pt x="77" y="252"/>
                      </a:moveTo>
                      <a:lnTo>
                        <a:pt x="77" y="252"/>
                      </a:lnTo>
                      <a:lnTo>
                        <a:pt x="65" y="251"/>
                      </a:lnTo>
                      <a:lnTo>
                        <a:pt x="54" y="247"/>
                      </a:lnTo>
                      <a:lnTo>
                        <a:pt x="45" y="241"/>
                      </a:lnTo>
                      <a:lnTo>
                        <a:pt x="36" y="234"/>
                      </a:lnTo>
                      <a:lnTo>
                        <a:pt x="28" y="226"/>
                      </a:lnTo>
                      <a:lnTo>
                        <a:pt x="23" y="217"/>
                      </a:lnTo>
                      <a:lnTo>
                        <a:pt x="20" y="204"/>
                      </a:lnTo>
                      <a:lnTo>
                        <a:pt x="19" y="194"/>
                      </a:lnTo>
                      <a:lnTo>
                        <a:pt x="19" y="194"/>
                      </a:lnTo>
                      <a:lnTo>
                        <a:pt x="20" y="181"/>
                      </a:lnTo>
                      <a:lnTo>
                        <a:pt x="23" y="170"/>
                      </a:lnTo>
                      <a:lnTo>
                        <a:pt x="28" y="161"/>
                      </a:lnTo>
                      <a:lnTo>
                        <a:pt x="36" y="153"/>
                      </a:lnTo>
                      <a:lnTo>
                        <a:pt x="45" y="144"/>
                      </a:lnTo>
                      <a:lnTo>
                        <a:pt x="54" y="140"/>
                      </a:lnTo>
                      <a:lnTo>
                        <a:pt x="65" y="136"/>
                      </a:lnTo>
                      <a:lnTo>
                        <a:pt x="77" y="135"/>
                      </a:lnTo>
                      <a:lnTo>
                        <a:pt x="77" y="135"/>
                      </a:lnTo>
                      <a:lnTo>
                        <a:pt x="88" y="136"/>
                      </a:lnTo>
                      <a:lnTo>
                        <a:pt x="99" y="140"/>
                      </a:lnTo>
                      <a:lnTo>
                        <a:pt x="110" y="144"/>
                      </a:lnTo>
                      <a:lnTo>
                        <a:pt x="118" y="153"/>
                      </a:lnTo>
                      <a:lnTo>
                        <a:pt x="125" y="161"/>
                      </a:lnTo>
                      <a:lnTo>
                        <a:pt x="131" y="170"/>
                      </a:lnTo>
                      <a:lnTo>
                        <a:pt x="135" y="181"/>
                      </a:lnTo>
                      <a:lnTo>
                        <a:pt x="135" y="194"/>
                      </a:lnTo>
                      <a:lnTo>
                        <a:pt x="135" y="194"/>
                      </a:lnTo>
                      <a:lnTo>
                        <a:pt x="135" y="204"/>
                      </a:lnTo>
                      <a:lnTo>
                        <a:pt x="131" y="217"/>
                      </a:lnTo>
                      <a:lnTo>
                        <a:pt x="125" y="226"/>
                      </a:lnTo>
                      <a:lnTo>
                        <a:pt x="118" y="234"/>
                      </a:lnTo>
                      <a:lnTo>
                        <a:pt x="110" y="241"/>
                      </a:lnTo>
                      <a:lnTo>
                        <a:pt x="99" y="247"/>
                      </a:lnTo>
                      <a:lnTo>
                        <a:pt x="88" y="251"/>
                      </a:lnTo>
                      <a:lnTo>
                        <a:pt x="77" y="252"/>
                      </a:lnTo>
                      <a:lnTo>
                        <a:pt x="77" y="252"/>
                      </a:lnTo>
                      <a:close/>
                      <a:moveTo>
                        <a:pt x="135" y="102"/>
                      </a:moveTo>
                      <a:lnTo>
                        <a:pt x="135" y="102"/>
                      </a:lnTo>
                      <a:lnTo>
                        <a:pt x="135" y="108"/>
                      </a:lnTo>
                      <a:lnTo>
                        <a:pt x="132" y="112"/>
                      </a:lnTo>
                      <a:lnTo>
                        <a:pt x="126" y="114"/>
                      </a:lnTo>
                      <a:lnTo>
                        <a:pt x="121" y="116"/>
                      </a:lnTo>
                      <a:lnTo>
                        <a:pt x="32" y="116"/>
                      </a:lnTo>
                      <a:lnTo>
                        <a:pt x="32" y="116"/>
                      </a:lnTo>
                      <a:lnTo>
                        <a:pt x="27" y="114"/>
                      </a:lnTo>
                      <a:lnTo>
                        <a:pt x="23" y="112"/>
                      </a:lnTo>
                      <a:lnTo>
                        <a:pt x="20" y="108"/>
                      </a:lnTo>
                      <a:lnTo>
                        <a:pt x="19" y="102"/>
                      </a:lnTo>
                      <a:lnTo>
                        <a:pt x="19" y="33"/>
                      </a:lnTo>
                      <a:lnTo>
                        <a:pt x="19" y="33"/>
                      </a:lnTo>
                      <a:lnTo>
                        <a:pt x="20" y="27"/>
                      </a:lnTo>
                      <a:lnTo>
                        <a:pt x="23" y="23"/>
                      </a:lnTo>
                      <a:lnTo>
                        <a:pt x="27" y="20"/>
                      </a:lnTo>
                      <a:lnTo>
                        <a:pt x="32" y="19"/>
                      </a:lnTo>
                      <a:lnTo>
                        <a:pt x="121" y="19"/>
                      </a:lnTo>
                      <a:lnTo>
                        <a:pt x="121" y="19"/>
                      </a:lnTo>
                      <a:lnTo>
                        <a:pt x="126" y="20"/>
                      </a:lnTo>
                      <a:lnTo>
                        <a:pt x="132" y="23"/>
                      </a:lnTo>
                      <a:lnTo>
                        <a:pt x="135" y="27"/>
                      </a:lnTo>
                      <a:lnTo>
                        <a:pt x="135" y="33"/>
                      </a:lnTo>
                      <a:lnTo>
                        <a:pt x="135"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sp>
            <p:nvSpPr>
              <p:cNvPr id="83" name="Freeform 54"/>
              <p:cNvSpPr>
                <a:spLocks noEditPoints="1"/>
              </p:cNvSpPr>
              <p:nvPr/>
            </p:nvSpPr>
            <p:spPr bwMode="auto">
              <a:xfrm>
                <a:off x="5349567" y="3047666"/>
                <a:ext cx="164827" cy="304815"/>
              </a:xfrm>
              <a:custGeom>
                <a:avLst/>
                <a:gdLst>
                  <a:gd name="T0" fmla="*/ 23 w 144"/>
                  <a:gd name="T1" fmla="*/ 0 h 270"/>
                  <a:gd name="T2" fmla="*/ 19 w 144"/>
                  <a:gd name="T3" fmla="*/ 0 h 270"/>
                  <a:gd name="T4" fmla="*/ 11 w 144"/>
                  <a:gd name="T5" fmla="*/ 3 h 270"/>
                  <a:gd name="T6" fmla="*/ 4 w 144"/>
                  <a:gd name="T7" fmla="*/ 9 h 270"/>
                  <a:gd name="T8" fmla="*/ 1 w 144"/>
                  <a:gd name="T9" fmla="*/ 18 h 270"/>
                  <a:gd name="T10" fmla="*/ 0 w 144"/>
                  <a:gd name="T11" fmla="*/ 248 h 270"/>
                  <a:gd name="T12" fmla="*/ 1 w 144"/>
                  <a:gd name="T13" fmla="*/ 252 h 270"/>
                  <a:gd name="T14" fmla="*/ 4 w 144"/>
                  <a:gd name="T15" fmla="*/ 260 h 270"/>
                  <a:gd name="T16" fmla="*/ 11 w 144"/>
                  <a:gd name="T17" fmla="*/ 266 h 270"/>
                  <a:gd name="T18" fmla="*/ 19 w 144"/>
                  <a:gd name="T19" fmla="*/ 270 h 270"/>
                  <a:gd name="T20" fmla="*/ 122 w 144"/>
                  <a:gd name="T21" fmla="*/ 270 h 270"/>
                  <a:gd name="T22" fmla="*/ 127 w 144"/>
                  <a:gd name="T23" fmla="*/ 270 h 270"/>
                  <a:gd name="T24" fmla="*/ 135 w 144"/>
                  <a:gd name="T25" fmla="*/ 266 h 270"/>
                  <a:gd name="T26" fmla="*/ 140 w 144"/>
                  <a:gd name="T27" fmla="*/ 260 h 270"/>
                  <a:gd name="T28" fmla="*/ 144 w 144"/>
                  <a:gd name="T29" fmla="*/ 252 h 270"/>
                  <a:gd name="T30" fmla="*/ 144 w 144"/>
                  <a:gd name="T31" fmla="*/ 22 h 270"/>
                  <a:gd name="T32" fmla="*/ 144 w 144"/>
                  <a:gd name="T33" fmla="*/ 18 h 270"/>
                  <a:gd name="T34" fmla="*/ 140 w 144"/>
                  <a:gd name="T35" fmla="*/ 9 h 270"/>
                  <a:gd name="T36" fmla="*/ 135 w 144"/>
                  <a:gd name="T37" fmla="*/ 3 h 270"/>
                  <a:gd name="T38" fmla="*/ 127 w 144"/>
                  <a:gd name="T39" fmla="*/ 0 h 270"/>
                  <a:gd name="T40" fmla="*/ 122 w 144"/>
                  <a:gd name="T41" fmla="*/ 0 h 270"/>
                  <a:gd name="T42" fmla="*/ 86 w 144"/>
                  <a:gd name="T43" fmla="*/ 18 h 270"/>
                  <a:gd name="T44" fmla="*/ 90 w 144"/>
                  <a:gd name="T45" fmla="*/ 19 h 270"/>
                  <a:gd name="T46" fmla="*/ 90 w 144"/>
                  <a:gd name="T47" fmla="*/ 22 h 270"/>
                  <a:gd name="T48" fmla="*/ 86 w 144"/>
                  <a:gd name="T49" fmla="*/ 26 h 270"/>
                  <a:gd name="T50" fmla="*/ 58 w 144"/>
                  <a:gd name="T51" fmla="*/ 26 h 270"/>
                  <a:gd name="T52" fmla="*/ 54 w 144"/>
                  <a:gd name="T53" fmla="*/ 22 h 270"/>
                  <a:gd name="T54" fmla="*/ 56 w 144"/>
                  <a:gd name="T55" fmla="*/ 19 h 270"/>
                  <a:gd name="T56" fmla="*/ 58 w 144"/>
                  <a:gd name="T57" fmla="*/ 18 h 270"/>
                  <a:gd name="T58" fmla="*/ 72 w 144"/>
                  <a:gd name="T59" fmla="*/ 262 h 270"/>
                  <a:gd name="T60" fmla="*/ 62 w 144"/>
                  <a:gd name="T61" fmla="*/ 258 h 270"/>
                  <a:gd name="T62" fmla="*/ 58 w 144"/>
                  <a:gd name="T63" fmla="*/ 248 h 270"/>
                  <a:gd name="T64" fmla="*/ 60 w 144"/>
                  <a:gd name="T65" fmla="*/ 243 h 270"/>
                  <a:gd name="T66" fmla="*/ 66 w 144"/>
                  <a:gd name="T67" fmla="*/ 234 h 270"/>
                  <a:gd name="T68" fmla="*/ 72 w 144"/>
                  <a:gd name="T69" fmla="*/ 234 h 270"/>
                  <a:gd name="T70" fmla="*/ 81 w 144"/>
                  <a:gd name="T71" fmla="*/ 239 h 270"/>
                  <a:gd name="T72" fmla="*/ 86 w 144"/>
                  <a:gd name="T73" fmla="*/ 248 h 270"/>
                  <a:gd name="T74" fmla="*/ 84 w 144"/>
                  <a:gd name="T75" fmla="*/ 252 h 270"/>
                  <a:gd name="T76" fmla="*/ 77 w 144"/>
                  <a:gd name="T77" fmla="*/ 260 h 270"/>
                  <a:gd name="T78" fmla="*/ 72 w 144"/>
                  <a:gd name="T79" fmla="*/ 262 h 270"/>
                  <a:gd name="T80" fmla="*/ 9 w 144"/>
                  <a:gd name="T81" fmla="*/ 225 h 270"/>
                  <a:gd name="T82" fmla="*/ 136 w 144"/>
                  <a:gd name="T83" fmla="*/ 4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270">
                    <a:moveTo>
                      <a:pt x="122" y="0"/>
                    </a:moveTo>
                    <a:lnTo>
                      <a:pt x="23" y="0"/>
                    </a:lnTo>
                    <a:lnTo>
                      <a:pt x="23" y="0"/>
                    </a:lnTo>
                    <a:lnTo>
                      <a:pt x="19" y="0"/>
                    </a:lnTo>
                    <a:lnTo>
                      <a:pt x="13" y="1"/>
                    </a:lnTo>
                    <a:lnTo>
                      <a:pt x="11" y="3"/>
                    </a:lnTo>
                    <a:lnTo>
                      <a:pt x="6" y="5"/>
                    </a:lnTo>
                    <a:lnTo>
                      <a:pt x="4" y="9"/>
                    </a:lnTo>
                    <a:lnTo>
                      <a:pt x="2" y="13"/>
                    </a:lnTo>
                    <a:lnTo>
                      <a:pt x="1" y="18"/>
                    </a:lnTo>
                    <a:lnTo>
                      <a:pt x="0" y="22"/>
                    </a:lnTo>
                    <a:lnTo>
                      <a:pt x="0" y="248"/>
                    </a:lnTo>
                    <a:lnTo>
                      <a:pt x="0" y="248"/>
                    </a:lnTo>
                    <a:lnTo>
                      <a:pt x="1" y="252"/>
                    </a:lnTo>
                    <a:lnTo>
                      <a:pt x="2" y="256"/>
                    </a:lnTo>
                    <a:lnTo>
                      <a:pt x="4" y="260"/>
                    </a:lnTo>
                    <a:lnTo>
                      <a:pt x="6" y="263"/>
                    </a:lnTo>
                    <a:lnTo>
                      <a:pt x="11" y="266"/>
                    </a:lnTo>
                    <a:lnTo>
                      <a:pt x="13" y="269"/>
                    </a:lnTo>
                    <a:lnTo>
                      <a:pt x="19" y="270"/>
                    </a:lnTo>
                    <a:lnTo>
                      <a:pt x="23" y="270"/>
                    </a:lnTo>
                    <a:lnTo>
                      <a:pt x="122" y="270"/>
                    </a:lnTo>
                    <a:lnTo>
                      <a:pt x="122" y="270"/>
                    </a:lnTo>
                    <a:lnTo>
                      <a:pt x="127" y="270"/>
                    </a:lnTo>
                    <a:lnTo>
                      <a:pt x="131" y="269"/>
                    </a:lnTo>
                    <a:lnTo>
                      <a:pt x="135" y="266"/>
                    </a:lnTo>
                    <a:lnTo>
                      <a:pt x="137" y="263"/>
                    </a:lnTo>
                    <a:lnTo>
                      <a:pt x="140" y="260"/>
                    </a:lnTo>
                    <a:lnTo>
                      <a:pt x="143" y="256"/>
                    </a:lnTo>
                    <a:lnTo>
                      <a:pt x="144" y="252"/>
                    </a:lnTo>
                    <a:lnTo>
                      <a:pt x="144" y="248"/>
                    </a:lnTo>
                    <a:lnTo>
                      <a:pt x="144" y="22"/>
                    </a:lnTo>
                    <a:lnTo>
                      <a:pt x="144" y="22"/>
                    </a:lnTo>
                    <a:lnTo>
                      <a:pt x="144" y="18"/>
                    </a:lnTo>
                    <a:lnTo>
                      <a:pt x="143" y="13"/>
                    </a:lnTo>
                    <a:lnTo>
                      <a:pt x="140" y="9"/>
                    </a:lnTo>
                    <a:lnTo>
                      <a:pt x="137" y="5"/>
                    </a:lnTo>
                    <a:lnTo>
                      <a:pt x="135" y="3"/>
                    </a:lnTo>
                    <a:lnTo>
                      <a:pt x="131" y="1"/>
                    </a:lnTo>
                    <a:lnTo>
                      <a:pt x="127" y="0"/>
                    </a:lnTo>
                    <a:lnTo>
                      <a:pt x="122" y="0"/>
                    </a:lnTo>
                    <a:lnTo>
                      <a:pt x="122" y="0"/>
                    </a:lnTo>
                    <a:close/>
                    <a:moveTo>
                      <a:pt x="58" y="18"/>
                    </a:moveTo>
                    <a:lnTo>
                      <a:pt x="86" y="18"/>
                    </a:lnTo>
                    <a:lnTo>
                      <a:pt x="86" y="18"/>
                    </a:lnTo>
                    <a:lnTo>
                      <a:pt x="90" y="19"/>
                    </a:lnTo>
                    <a:lnTo>
                      <a:pt x="90" y="22"/>
                    </a:lnTo>
                    <a:lnTo>
                      <a:pt x="90" y="22"/>
                    </a:lnTo>
                    <a:lnTo>
                      <a:pt x="90" y="24"/>
                    </a:lnTo>
                    <a:lnTo>
                      <a:pt x="86" y="26"/>
                    </a:lnTo>
                    <a:lnTo>
                      <a:pt x="58" y="26"/>
                    </a:lnTo>
                    <a:lnTo>
                      <a:pt x="58" y="26"/>
                    </a:lnTo>
                    <a:lnTo>
                      <a:pt x="56" y="24"/>
                    </a:lnTo>
                    <a:lnTo>
                      <a:pt x="54" y="22"/>
                    </a:lnTo>
                    <a:lnTo>
                      <a:pt x="54" y="22"/>
                    </a:lnTo>
                    <a:lnTo>
                      <a:pt x="56" y="19"/>
                    </a:lnTo>
                    <a:lnTo>
                      <a:pt x="58" y="18"/>
                    </a:lnTo>
                    <a:lnTo>
                      <a:pt x="58" y="18"/>
                    </a:lnTo>
                    <a:close/>
                    <a:moveTo>
                      <a:pt x="72" y="262"/>
                    </a:moveTo>
                    <a:lnTo>
                      <a:pt x="72" y="262"/>
                    </a:lnTo>
                    <a:lnTo>
                      <a:pt x="66" y="260"/>
                    </a:lnTo>
                    <a:lnTo>
                      <a:pt x="62" y="258"/>
                    </a:lnTo>
                    <a:lnTo>
                      <a:pt x="60" y="252"/>
                    </a:lnTo>
                    <a:lnTo>
                      <a:pt x="58" y="248"/>
                    </a:lnTo>
                    <a:lnTo>
                      <a:pt x="58" y="248"/>
                    </a:lnTo>
                    <a:lnTo>
                      <a:pt x="60" y="243"/>
                    </a:lnTo>
                    <a:lnTo>
                      <a:pt x="62" y="239"/>
                    </a:lnTo>
                    <a:lnTo>
                      <a:pt x="66" y="234"/>
                    </a:lnTo>
                    <a:lnTo>
                      <a:pt x="72" y="234"/>
                    </a:lnTo>
                    <a:lnTo>
                      <a:pt x="72" y="234"/>
                    </a:lnTo>
                    <a:lnTo>
                      <a:pt x="77" y="234"/>
                    </a:lnTo>
                    <a:lnTo>
                      <a:pt x="81" y="239"/>
                    </a:lnTo>
                    <a:lnTo>
                      <a:pt x="84" y="243"/>
                    </a:lnTo>
                    <a:lnTo>
                      <a:pt x="86" y="248"/>
                    </a:lnTo>
                    <a:lnTo>
                      <a:pt x="86" y="248"/>
                    </a:lnTo>
                    <a:lnTo>
                      <a:pt x="84" y="252"/>
                    </a:lnTo>
                    <a:lnTo>
                      <a:pt x="81" y="258"/>
                    </a:lnTo>
                    <a:lnTo>
                      <a:pt x="77" y="260"/>
                    </a:lnTo>
                    <a:lnTo>
                      <a:pt x="72" y="262"/>
                    </a:lnTo>
                    <a:lnTo>
                      <a:pt x="72" y="262"/>
                    </a:lnTo>
                    <a:close/>
                    <a:moveTo>
                      <a:pt x="136" y="225"/>
                    </a:moveTo>
                    <a:lnTo>
                      <a:pt x="9" y="225"/>
                    </a:lnTo>
                    <a:lnTo>
                      <a:pt x="9" y="45"/>
                    </a:lnTo>
                    <a:lnTo>
                      <a:pt x="136" y="45"/>
                    </a:lnTo>
                    <a:lnTo>
                      <a:pt x="136" y="225"/>
                    </a:ln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nvGrpSpPr>
              <p:cNvPr id="84" name="组合 83"/>
              <p:cNvGrpSpPr/>
              <p:nvPr/>
            </p:nvGrpSpPr>
            <p:grpSpPr>
              <a:xfrm>
                <a:off x="3464118" y="2877150"/>
                <a:ext cx="307073" cy="248371"/>
                <a:chOff x="5337176" y="1504950"/>
                <a:chExt cx="215900" cy="174626"/>
              </a:xfrm>
              <a:solidFill>
                <a:schemeClr val="accent2"/>
              </a:solidFill>
            </p:grpSpPr>
            <p:sp>
              <p:nvSpPr>
                <p:cNvPr id="100" name="Freeform 90"/>
                <p:cNvSpPr>
                  <a:spLocks noEditPoints="1"/>
                </p:cNvSpPr>
                <p:nvPr/>
              </p:nvSpPr>
              <p:spPr bwMode="auto">
                <a:xfrm>
                  <a:off x="5337176" y="1617663"/>
                  <a:ext cx="215900" cy="61913"/>
                </a:xfrm>
                <a:custGeom>
                  <a:avLst/>
                  <a:gdLst>
                    <a:gd name="T0" fmla="*/ 272 w 273"/>
                    <a:gd name="T1" fmla="*/ 66 h 79"/>
                    <a:gd name="T2" fmla="*/ 272 w 273"/>
                    <a:gd name="T3" fmla="*/ 66 h 79"/>
                    <a:gd name="T4" fmla="*/ 266 w 273"/>
                    <a:gd name="T5" fmla="*/ 55 h 79"/>
                    <a:gd name="T6" fmla="*/ 255 w 273"/>
                    <a:gd name="T7" fmla="*/ 36 h 79"/>
                    <a:gd name="T8" fmla="*/ 233 w 273"/>
                    <a:gd name="T9" fmla="*/ 2 h 79"/>
                    <a:gd name="T10" fmla="*/ 233 w 273"/>
                    <a:gd name="T11" fmla="*/ 2 h 79"/>
                    <a:gd name="T12" fmla="*/ 232 w 273"/>
                    <a:gd name="T13" fmla="*/ 0 h 79"/>
                    <a:gd name="T14" fmla="*/ 231 w 273"/>
                    <a:gd name="T15" fmla="*/ 0 h 79"/>
                    <a:gd name="T16" fmla="*/ 44 w 273"/>
                    <a:gd name="T17" fmla="*/ 0 h 79"/>
                    <a:gd name="T18" fmla="*/ 44 w 273"/>
                    <a:gd name="T19" fmla="*/ 0 h 79"/>
                    <a:gd name="T20" fmla="*/ 41 w 273"/>
                    <a:gd name="T21" fmla="*/ 0 h 79"/>
                    <a:gd name="T22" fmla="*/ 39 w 273"/>
                    <a:gd name="T23" fmla="*/ 2 h 79"/>
                    <a:gd name="T24" fmla="*/ 39 w 273"/>
                    <a:gd name="T25" fmla="*/ 2 h 79"/>
                    <a:gd name="T26" fmla="*/ 18 w 273"/>
                    <a:gd name="T27" fmla="*/ 36 h 79"/>
                    <a:gd name="T28" fmla="*/ 7 w 273"/>
                    <a:gd name="T29" fmla="*/ 55 h 79"/>
                    <a:gd name="T30" fmla="*/ 1 w 273"/>
                    <a:gd name="T31" fmla="*/ 66 h 79"/>
                    <a:gd name="T32" fmla="*/ 1 w 273"/>
                    <a:gd name="T33" fmla="*/ 66 h 79"/>
                    <a:gd name="T34" fmla="*/ 0 w 273"/>
                    <a:gd name="T35" fmla="*/ 71 h 79"/>
                    <a:gd name="T36" fmla="*/ 1 w 273"/>
                    <a:gd name="T37" fmla="*/ 74 h 79"/>
                    <a:gd name="T38" fmla="*/ 1 w 273"/>
                    <a:gd name="T39" fmla="*/ 74 h 79"/>
                    <a:gd name="T40" fmla="*/ 4 w 273"/>
                    <a:gd name="T41" fmla="*/ 77 h 79"/>
                    <a:gd name="T42" fmla="*/ 8 w 273"/>
                    <a:gd name="T43" fmla="*/ 78 h 79"/>
                    <a:gd name="T44" fmla="*/ 19 w 273"/>
                    <a:gd name="T45" fmla="*/ 79 h 79"/>
                    <a:gd name="T46" fmla="*/ 255 w 273"/>
                    <a:gd name="T47" fmla="*/ 79 h 79"/>
                    <a:gd name="T48" fmla="*/ 255 w 273"/>
                    <a:gd name="T49" fmla="*/ 79 h 79"/>
                    <a:gd name="T50" fmla="*/ 266 w 273"/>
                    <a:gd name="T51" fmla="*/ 78 h 79"/>
                    <a:gd name="T52" fmla="*/ 269 w 273"/>
                    <a:gd name="T53" fmla="*/ 77 h 79"/>
                    <a:gd name="T54" fmla="*/ 272 w 273"/>
                    <a:gd name="T55" fmla="*/ 74 h 79"/>
                    <a:gd name="T56" fmla="*/ 272 w 273"/>
                    <a:gd name="T57" fmla="*/ 74 h 79"/>
                    <a:gd name="T58" fmla="*/ 273 w 273"/>
                    <a:gd name="T59" fmla="*/ 71 h 79"/>
                    <a:gd name="T60" fmla="*/ 272 w 273"/>
                    <a:gd name="T61" fmla="*/ 66 h 79"/>
                    <a:gd name="T62" fmla="*/ 272 w 273"/>
                    <a:gd name="T63" fmla="*/ 66 h 79"/>
                    <a:gd name="T64" fmla="*/ 266 w 273"/>
                    <a:gd name="T65" fmla="*/ 70 h 79"/>
                    <a:gd name="T66" fmla="*/ 266 w 273"/>
                    <a:gd name="T67" fmla="*/ 70 h 79"/>
                    <a:gd name="T68" fmla="*/ 263 w 273"/>
                    <a:gd name="T69" fmla="*/ 71 h 79"/>
                    <a:gd name="T70" fmla="*/ 255 w 273"/>
                    <a:gd name="T71" fmla="*/ 71 h 79"/>
                    <a:gd name="T72" fmla="*/ 19 w 273"/>
                    <a:gd name="T73" fmla="*/ 71 h 79"/>
                    <a:gd name="T74" fmla="*/ 19 w 273"/>
                    <a:gd name="T75" fmla="*/ 71 h 79"/>
                    <a:gd name="T76" fmla="*/ 9 w 273"/>
                    <a:gd name="T77" fmla="*/ 71 h 79"/>
                    <a:gd name="T78" fmla="*/ 8 w 273"/>
                    <a:gd name="T79" fmla="*/ 70 h 79"/>
                    <a:gd name="T80" fmla="*/ 8 w 273"/>
                    <a:gd name="T81" fmla="*/ 70 h 79"/>
                    <a:gd name="T82" fmla="*/ 8 w 273"/>
                    <a:gd name="T83" fmla="*/ 68 h 79"/>
                    <a:gd name="T84" fmla="*/ 8 w 273"/>
                    <a:gd name="T85" fmla="*/ 68 h 79"/>
                    <a:gd name="T86" fmla="*/ 8 w 273"/>
                    <a:gd name="T87" fmla="*/ 68 h 79"/>
                    <a:gd name="T88" fmla="*/ 8 w 273"/>
                    <a:gd name="T89" fmla="*/ 68 h 79"/>
                    <a:gd name="T90" fmla="*/ 15 w 273"/>
                    <a:gd name="T91" fmla="*/ 53 h 79"/>
                    <a:gd name="T92" fmla="*/ 31 w 273"/>
                    <a:gd name="T93" fmla="*/ 29 h 79"/>
                    <a:gd name="T94" fmla="*/ 241 w 273"/>
                    <a:gd name="T95" fmla="*/ 29 h 79"/>
                    <a:gd name="T96" fmla="*/ 241 w 273"/>
                    <a:gd name="T97" fmla="*/ 29 h 79"/>
                    <a:gd name="T98" fmla="*/ 258 w 273"/>
                    <a:gd name="T99" fmla="*/ 53 h 79"/>
                    <a:gd name="T100" fmla="*/ 265 w 273"/>
                    <a:gd name="T101" fmla="*/ 68 h 79"/>
                    <a:gd name="T102" fmla="*/ 265 w 273"/>
                    <a:gd name="T103" fmla="*/ 68 h 79"/>
                    <a:gd name="T104" fmla="*/ 265 w 273"/>
                    <a:gd name="T105" fmla="*/ 68 h 79"/>
                    <a:gd name="T106" fmla="*/ 265 w 273"/>
                    <a:gd name="T107" fmla="*/ 68 h 79"/>
                    <a:gd name="T108" fmla="*/ 266 w 273"/>
                    <a:gd name="T109" fmla="*/ 70 h 79"/>
                    <a:gd name="T110" fmla="*/ 266 w 273"/>
                    <a:gd name="T111" fmla="*/ 7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3" h="79">
                      <a:moveTo>
                        <a:pt x="272" y="66"/>
                      </a:moveTo>
                      <a:lnTo>
                        <a:pt x="272" y="66"/>
                      </a:lnTo>
                      <a:lnTo>
                        <a:pt x="266" y="55"/>
                      </a:lnTo>
                      <a:lnTo>
                        <a:pt x="255" y="36"/>
                      </a:lnTo>
                      <a:lnTo>
                        <a:pt x="233" y="2"/>
                      </a:lnTo>
                      <a:lnTo>
                        <a:pt x="233" y="2"/>
                      </a:lnTo>
                      <a:lnTo>
                        <a:pt x="232" y="0"/>
                      </a:lnTo>
                      <a:lnTo>
                        <a:pt x="231" y="0"/>
                      </a:lnTo>
                      <a:lnTo>
                        <a:pt x="44" y="0"/>
                      </a:lnTo>
                      <a:lnTo>
                        <a:pt x="44" y="0"/>
                      </a:lnTo>
                      <a:lnTo>
                        <a:pt x="41" y="0"/>
                      </a:lnTo>
                      <a:lnTo>
                        <a:pt x="39" y="2"/>
                      </a:lnTo>
                      <a:lnTo>
                        <a:pt x="39" y="2"/>
                      </a:lnTo>
                      <a:lnTo>
                        <a:pt x="18" y="36"/>
                      </a:lnTo>
                      <a:lnTo>
                        <a:pt x="7" y="55"/>
                      </a:lnTo>
                      <a:lnTo>
                        <a:pt x="1" y="66"/>
                      </a:lnTo>
                      <a:lnTo>
                        <a:pt x="1" y="66"/>
                      </a:lnTo>
                      <a:lnTo>
                        <a:pt x="0" y="71"/>
                      </a:lnTo>
                      <a:lnTo>
                        <a:pt x="1" y="74"/>
                      </a:lnTo>
                      <a:lnTo>
                        <a:pt x="1" y="74"/>
                      </a:lnTo>
                      <a:lnTo>
                        <a:pt x="4" y="77"/>
                      </a:lnTo>
                      <a:lnTo>
                        <a:pt x="8" y="78"/>
                      </a:lnTo>
                      <a:lnTo>
                        <a:pt x="19" y="79"/>
                      </a:lnTo>
                      <a:lnTo>
                        <a:pt x="255" y="79"/>
                      </a:lnTo>
                      <a:lnTo>
                        <a:pt x="255" y="79"/>
                      </a:lnTo>
                      <a:lnTo>
                        <a:pt x="266" y="78"/>
                      </a:lnTo>
                      <a:lnTo>
                        <a:pt x="269" y="77"/>
                      </a:lnTo>
                      <a:lnTo>
                        <a:pt x="272" y="74"/>
                      </a:lnTo>
                      <a:lnTo>
                        <a:pt x="272" y="74"/>
                      </a:lnTo>
                      <a:lnTo>
                        <a:pt x="273" y="71"/>
                      </a:lnTo>
                      <a:lnTo>
                        <a:pt x="272" y="66"/>
                      </a:lnTo>
                      <a:lnTo>
                        <a:pt x="272" y="66"/>
                      </a:lnTo>
                      <a:close/>
                      <a:moveTo>
                        <a:pt x="266" y="70"/>
                      </a:moveTo>
                      <a:lnTo>
                        <a:pt x="266" y="70"/>
                      </a:lnTo>
                      <a:lnTo>
                        <a:pt x="263" y="71"/>
                      </a:lnTo>
                      <a:lnTo>
                        <a:pt x="255" y="71"/>
                      </a:lnTo>
                      <a:lnTo>
                        <a:pt x="19" y="71"/>
                      </a:lnTo>
                      <a:lnTo>
                        <a:pt x="19" y="71"/>
                      </a:lnTo>
                      <a:lnTo>
                        <a:pt x="9" y="71"/>
                      </a:lnTo>
                      <a:lnTo>
                        <a:pt x="8" y="70"/>
                      </a:lnTo>
                      <a:lnTo>
                        <a:pt x="8" y="70"/>
                      </a:lnTo>
                      <a:lnTo>
                        <a:pt x="8" y="68"/>
                      </a:lnTo>
                      <a:lnTo>
                        <a:pt x="8" y="68"/>
                      </a:lnTo>
                      <a:lnTo>
                        <a:pt x="8" y="68"/>
                      </a:lnTo>
                      <a:lnTo>
                        <a:pt x="8" y="68"/>
                      </a:lnTo>
                      <a:lnTo>
                        <a:pt x="15" y="53"/>
                      </a:lnTo>
                      <a:lnTo>
                        <a:pt x="31" y="29"/>
                      </a:lnTo>
                      <a:lnTo>
                        <a:pt x="241" y="29"/>
                      </a:lnTo>
                      <a:lnTo>
                        <a:pt x="241" y="29"/>
                      </a:lnTo>
                      <a:lnTo>
                        <a:pt x="258" y="53"/>
                      </a:lnTo>
                      <a:lnTo>
                        <a:pt x="265" y="68"/>
                      </a:lnTo>
                      <a:lnTo>
                        <a:pt x="265" y="68"/>
                      </a:lnTo>
                      <a:lnTo>
                        <a:pt x="265" y="68"/>
                      </a:lnTo>
                      <a:lnTo>
                        <a:pt x="265" y="68"/>
                      </a:lnTo>
                      <a:lnTo>
                        <a:pt x="266" y="70"/>
                      </a:lnTo>
                      <a:lnTo>
                        <a:pt x="266"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1" name="Freeform 91"/>
                <p:cNvSpPr>
                  <a:spLocks/>
                </p:cNvSpPr>
                <p:nvPr/>
              </p:nvSpPr>
              <p:spPr bwMode="auto">
                <a:xfrm>
                  <a:off x="5434013" y="1646238"/>
                  <a:ext cx="23813" cy="15875"/>
                </a:xfrm>
                <a:custGeom>
                  <a:avLst/>
                  <a:gdLst>
                    <a:gd name="T0" fmla="*/ 29 w 32"/>
                    <a:gd name="T1" fmla="*/ 0 h 21"/>
                    <a:gd name="T2" fmla="*/ 3 w 32"/>
                    <a:gd name="T3" fmla="*/ 0 h 21"/>
                    <a:gd name="T4" fmla="*/ 3 w 32"/>
                    <a:gd name="T5" fmla="*/ 0 h 21"/>
                    <a:gd name="T6" fmla="*/ 0 w 32"/>
                    <a:gd name="T7" fmla="*/ 1 h 21"/>
                    <a:gd name="T8" fmla="*/ 0 w 32"/>
                    <a:gd name="T9" fmla="*/ 3 h 21"/>
                    <a:gd name="T10" fmla="*/ 0 w 32"/>
                    <a:gd name="T11" fmla="*/ 19 h 21"/>
                    <a:gd name="T12" fmla="*/ 0 w 32"/>
                    <a:gd name="T13" fmla="*/ 19 h 21"/>
                    <a:gd name="T14" fmla="*/ 0 w 32"/>
                    <a:gd name="T15" fmla="*/ 21 h 21"/>
                    <a:gd name="T16" fmla="*/ 3 w 32"/>
                    <a:gd name="T17" fmla="*/ 21 h 21"/>
                    <a:gd name="T18" fmla="*/ 29 w 32"/>
                    <a:gd name="T19" fmla="*/ 21 h 21"/>
                    <a:gd name="T20" fmla="*/ 29 w 32"/>
                    <a:gd name="T21" fmla="*/ 21 h 21"/>
                    <a:gd name="T22" fmla="*/ 32 w 32"/>
                    <a:gd name="T23" fmla="*/ 21 h 21"/>
                    <a:gd name="T24" fmla="*/ 32 w 32"/>
                    <a:gd name="T25" fmla="*/ 19 h 21"/>
                    <a:gd name="T26" fmla="*/ 32 w 32"/>
                    <a:gd name="T27" fmla="*/ 3 h 21"/>
                    <a:gd name="T28" fmla="*/ 32 w 32"/>
                    <a:gd name="T29" fmla="*/ 3 h 21"/>
                    <a:gd name="T30" fmla="*/ 32 w 32"/>
                    <a:gd name="T31" fmla="*/ 1 h 21"/>
                    <a:gd name="T32" fmla="*/ 29 w 32"/>
                    <a:gd name="T33" fmla="*/ 0 h 21"/>
                    <a:gd name="T34" fmla="*/ 29 w 32"/>
                    <a:gd name="T3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1">
                      <a:moveTo>
                        <a:pt x="29" y="0"/>
                      </a:moveTo>
                      <a:lnTo>
                        <a:pt x="3" y="0"/>
                      </a:lnTo>
                      <a:lnTo>
                        <a:pt x="3" y="0"/>
                      </a:lnTo>
                      <a:lnTo>
                        <a:pt x="0" y="1"/>
                      </a:lnTo>
                      <a:lnTo>
                        <a:pt x="0" y="3"/>
                      </a:lnTo>
                      <a:lnTo>
                        <a:pt x="0" y="19"/>
                      </a:lnTo>
                      <a:lnTo>
                        <a:pt x="0" y="19"/>
                      </a:lnTo>
                      <a:lnTo>
                        <a:pt x="0" y="21"/>
                      </a:lnTo>
                      <a:lnTo>
                        <a:pt x="3" y="21"/>
                      </a:lnTo>
                      <a:lnTo>
                        <a:pt x="29" y="21"/>
                      </a:lnTo>
                      <a:lnTo>
                        <a:pt x="29" y="21"/>
                      </a:lnTo>
                      <a:lnTo>
                        <a:pt x="32" y="21"/>
                      </a:lnTo>
                      <a:lnTo>
                        <a:pt x="32" y="19"/>
                      </a:lnTo>
                      <a:lnTo>
                        <a:pt x="32" y="3"/>
                      </a:lnTo>
                      <a:lnTo>
                        <a:pt x="32" y="3"/>
                      </a:lnTo>
                      <a:lnTo>
                        <a:pt x="32" y="1"/>
                      </a:lnTo>
                      <a:lnTo>
                        <a:pt x="29" y="0"/>
                      </a:lnTo>
                      <a:lnTo>
                        <a:pt x="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2" name="Freeform 92"/>
                <p:cNvSpPr>
                  <a:spLocks noEditPoints="1"/>
                </p:cNvSpPr>
                <p:nvPr/>
              </p:nvSpPr>
              <p:spPr bwMode="auto">
                <a:xfrm>
                  <a:off x="5370513" y="1504950"/>
                  <a:ext cx="149225" cy="106363"/>
                </a:xfrm>
                <a:custGeom>
                  <a:avLst/>
                  <a:gdLst>
                    <a:gd name="T0" fmla="*/ 176 w 189"/>
                    <a:gd name="T1" fmla="*/ 132 h 132"/>
                    <a:gd name="T2" fmla="*/ 189 w 189"/>
                    <a:gd name="T3" fmla="*/ 132 h 132"/>
                    <a:gd name="T4" fmla="*/ 189 w 189"/>
                    <a:gd name="T5" fmla="*/ 118 h 132"/>
                    <a:gd name="T6" fmla="*/ 189 w 189"/>
                    <a:gd name="T7" fmla="*/ 118 h 132"/>
                    <a:gd name="T8" fmla="*/ 189 w 189"/>
                    <a:gd name="T9" fmla="*/ 12 h 132"/>
                    <a:gd name="T10" fmla="*/ 189 w 189"/>
                    <a:gd name="T11" fmla="*/ 12 h 132"/>
                    <a:gd name="T12" fmla="*/ 189 w 189"/>
                    <a:gd name="T13" fmla="*/ 8 h 132"/>
                    <a:gd name="T14" fmla="*/ 186 w 189"/>
                    <a:gd name="T15" fmla="*/ 2 h 132"/>
                    <a:gd name="T16" fmla="*/ 180 w 189"/>
                    <a:gd name="T17" fmla="*/ 0 h 132"/>
                    <a:gd name="T18" fmla="*/ 176 w 189"/>
                    <a:gd name="T19" fmla="*/ 0 h 132"/>
                    <a:gd name="T20" fmla="*/ 12 w 189"/>
                    <a:gd name="T21" fmla="*/ 0 h 132"/>
                    <a:gd name="T22" fmla="*/ 12 w 189"/>
                    <a:gd name="T23" fmla="*/ 0 h 132"/>
                    <a:gd name="T24" fmla="*/ 8 w 189"/>
                    <a:gd name="T25" fmla="*/ 0 h 132"/>
                    <a:gd name="T26" fmla="*/ 3 w 189"/>
                    <a:gd name="T27" fmla="*/ 2 h 132"/>
                    <a:gd name="T28" fmla="*/ 0 w 189"/>
                    <a:gd name="T29" fmla="*/ 8 h 132"/>
                    <a:gd name="T30" fmla="*/ 0 w 189"/>
                    <a:gd name="T31" fmla="*/ 12 h 132"/>
                    <a:gd name="T32" fmla="*/ 0 w 189"/>
                    <a:gd name="T33" fmla="*/ 118 h 132"/>
                    <a:gd name="T34" fmla="*/ 0 w 189"/>
                    <a:gd name="T35" fmla="*/ 118 h 132"/>
                    <a:gd name="T36" fmla="*/ 0 w 189"/>
                    <a:gd name="T37" fmla="*/ 118 h 132"/>
                    <a:gd name="T38" fmla="*/ 0 w 189"/>
                    <a:gd name="T39" fmla="*/ 132 h 132"/>
                    <a:gd name="T40" fmla="*/ 12 w 189"/>
                    <a:gd name="T41" fmla="*/ 132 h 132"/>
                    <a:gd name="T42" fmla="*/ 176 w 189"/>
                    <a:gd name="T43" fmla="*/ 132 h 132"/>
                    <a:gd name="T44" fmla="*/ 10 w 189"/>
                    <a:gd name="T45" fmla="*/ 8 h 132"/>
                    <a:gd name="T46" fmla="*/ 179 w 189"/>
                    <a:gd name="T47" fmla="*/ 8 h 132"/>
                    <a:gd name="T48" fmla="*/ 179 w 189"/>
                    <a:gd name="T49" fmla="*/ 118 h 132"/>
                    <a:gd name="T50" fmla="*/ 10 w 189"/>
                    <a:gd name="T51" fmla="*/ 118 h 132"/>
                    <a:gd name="T52" fmla="*/ 10 w 189"/>
                    <a:gd name="T53"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9" h="132">
                      <a:moveTo>
                        <a:pt x="176" y="132"/>
                      </a:moveTo>
                      <a:lnTo>
                        <a:pt x="189" y="132"/>
                      </a:lnTo>
                      <a:lnTo>
                        <a:pt x="189" y="118"/>
                      </a:lnTo>
                      <a:lnTo>
                        <a:pt x="189" y="118"/>
                      </a:lnTo>
                      <a:lnTo>
                        <a:pt x="189" y="12"/>
                      </a:lnTo>
                      <a:lnTo>
                        <a:pt x="189" y="12"/>
                      </a:lnTo>
                      <a:lnTo>
                        <a:pt x="189" y="8"/>
                      </a:lnTo>
                      <a:lnTo>
                        <a:pt x="186" y="2"/>
                      </a:lnTo>
                      <a:lnTo>
                        <a:pt x="180" y="0"/>
                      </a:lnTo>
                      <a:lnTo>
                        <a:pt x="176" y="0"/>
                      </a:lnTo>
                      <a:lnTo>
                        <a:pt x="12" y="0"/>
                      </a:lnTo>
                      <a:lnTo>
                        <a:pt x="12" y="0"/>
                      </a:lnTo>
                      <a:lnTo>
                        <a:pt x="8" y="0"/>
                      </a:lnTo>
                      <a:lnTo>
                        <a:pt x="3" y="2"/>
                      </a:lnTo>
                      <a:lnTo>
                        <a:pt x="0" y="8"/>
                      </a:lnTo>
                      <a:lnTo>
                        <a:pt x="0" y="12"/>
                      </a:lnTo>
                      <a:lnTo>
                        <a:pt x="0" y="118"/>
                      </a:lnTo>
                      <a:lnTo>
                        <a:pt x="0" y="118"/>
                      </a:lnTo>
                      <a:lnTo>
                        <a:pt x="0" y="118"/>
                      </a:lnTo>
                      <a:lnTo>
                        <a:pt x="0" y="132"/>
                      </a:lnTo>
                      <a:lnTo>
                        <a:pt x="12" y="132"/>
                      </a:lnTo>
                      <a:lnTo>
                        <a:pt x="176" y="132"/>
                      </a:lnTo>
                      <a:close/>
                      <a:moveTo>
                        <a:pt x="10" y="8"/>
                      </a:moveTo>
                      <a:lnTo>
                        <a:pt x="179" y="8"/>
                      </a:lnTo>
                      <a:lnTo>
                        <a:pt x="179" y="118"/>
                      </a:lnTo>
                      <a:lnTo>
                        <a:pt x="10" y="118"/>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nvGrpSpPr>
              <p:cNvPr id="85" name="组合 84"/>
              <p:cNvGrpSpPr/>
              <p:nvPr/>
            </p:nvGrpSpPr>
            <p:grpSpPr>
              <a:xfrm>
                <a:off x="4558422" y="1387159"/>
                <a:ext cx="307073" cy="295781"/>
                <a:chOff x="4903788" y="1471613"/>
                <a:chExt cx="215900" cy="207963"/>
              </a:xfrm>
              <a:solidFill>
                <a:schemeClr val="accent2"/>
              </a:solidFill>
            </p:grpSpPr>
            <p:sp>
              <p:nvSpPr>
                <p:cNvPr id="98" name="Freeform 226"/>
                <p:cNvSpPr>
                  <a:spLocks noEditPoints="1"/>
                </p:cNvSpPr>
                <p:nvPr/>
              </p:nvSpPr>
              <p:spPr bwMode="auto">
                <a:xfrm>
                  <a:off x="4926013" y="1471613"/>
                  <a:ext cx="171450" cy="146050"/>
                </a:xfrm>
                <a:custGeom>
                  <a:avLst/>
                  <a:gdLst>
                    <a:gd name="T0" fmla="*/ 15 w 215"/>
                    <a:gd name="T1" fmla="*/ 164 h 183"/>
                    <a:gd name="T2" fmla="*/ 83 w 215"/>
                    <a:gd name="T3" fmla="*/ 164 h 183"/>
                    <a:gd name="T4" fmla="*/ 80 w 215"/>
                    <a:gd name="T5" fmla="*/ 183 h 183"/>
                    <a:gd name="T6" fmla="*/ 135 w 215"/>
                    <a:gd name="T7" fmla="*/ 183 h 183"/>
                    <a:gd name="T8" fmla="*/ 132 w 215"/>
                    <a:gd name="T9" fmla="*/ 164 h 183"/>
                    <a:gd name="T10" fmla="*/ 200 w 215"/>
                    <a:gd name="T11" fmla="*/ 164 h 183"/>
                    <a:gd name="T12" fmla="*/ 200 w 215"/>
                    <a:gd name="T13" fmla="*/ 164 h 183"/>
                    <a:gd name="T14" fmla="*/ 206 w 215"/>
                    <a:gd name="T15" fmla="*/ 163 h 183"/>
                    <a:gd name="T16" fmla="*/ 211 w 215"/>
                    <a:gd name="T17" fmla="*/ 160 h 183"/>
                    <a:gd name="T18" fmla="*/ 214 w 215"/>
                    <a:gd name="T19" fmla="*/ 155 h 183"/>
                    <a:gd name="T20" fmla="*/ 215 w 215"/>
                    <a:gd name="T21" fmla="*/ 149 h 183"/>
                    <a:gd name="T22" fmla="*/ 215 w 215"/>
                    <a:gd name="T23" fmla="*/ 15 h 183"/>
                    <a:gd name="T24" fmla="*/ 215 w 215"/>
                    <a:gd name="T25" fmla="*/ 15 h 183"/>
                    <a:gd name="T26" fmla="*/ 214 w 215"/>
                    <a:gd name="T27" fmla="*/ 10 h 183"/>
                    <a:gd name="T28" fmla="*/ 211 w 215"/>
                    <a:gd name="T29" fmla="*/ 4 h 183"/>
                    <a:gd name="T30" fmla="*/ 206 w 215"/>
                    <a:gd name="T31" fmla="*/ 2 h 183"/>
                    <a:gd name="T32" fmla="*/ 200 w 215"/>
                    <a:gd name="T33" fmla="*/ 0 h 183"/>
                    <a:gd name="T34" fmla="*/ 15 w 215"/>
                    <a:gd name="T35" fmla="*/ 0 h 183"/>
                    <a:gd name="T36" fmla="*/ 15 w 215"/>
                    <a:gd name="T37" fmla="*/ 0 h 183"/>
                    <a:gd name="T38" fmla="*/ 9 w 215"/>
                    <a:gd name="T39" fmla="*/ 2 h 183"/>
                    <a:gd name="T40" fmla="*/ 4 w 215"/>
                    <a:gd name="T41" fmla="*/ 4 h 183"/>
                    <a:gd name="T42" fmla="*/ 1 w 215"/>
                    <a:gd name="T43" fmla="*/ 10 h 183"/>
                    <a:gd name="T44" fmla="*/ 0 w 215"/>
                    <a:gd name="T45" fmla="*/ 15 h 183"/>
                    <a:gd name="T46" fmla="*/ 0 w 215"/>
                    <a:gd name="T47" fmla="*/ 149 h 183"/>
                    <a:gd name="T48" fmla="*/ 0 w 215"/>
                    <a:gd name="T49" fmla="*/ 149 h 183"/>
                    <a:gd name="T50" fmla="*/ 1 w 215"/>
                    <a:gd name="T51" fmla="*/ 155 h 183"/>
                    <a:gd name="T52" fmla="*/ 4 w 215"/>
                    <a:gd name="T53" fmla="*/ 160 h 183"/>
                    <a:gd name="T54" fmla="*/ 9 w 215"/>
                    <a:gd name="T55" fmla="*/ 163 h 183"/>
                    <a:gd name="T56" fmla="*/ 15 w 215"/>
                    <a:gd name="T57" fmla="*/ 164 h 183"/>
                    <a:gd name="T58" fmla="*/ 15 w 215"/>
                    <a:gd name="T59" fmla="*/ 164 h 183"/>
                    <a:gd name="T60" fmla="*/ 11 w 215"/>
                    <a:gd name="T61" fmla="*/ 10 h 183"/>
                    <a:gd name="T62" fmla="*/ 203 w 215"/>
                    <a:gd name="T63" fmla="*/ 10 h 183"/>
                    <a:gd name="T64" fmla="*/ 203 w 215"/>
                    <a:gd name="T65" fmla="*/ 149 h 183"/>
                    <a:gd name="T66" fmla="*/ 11 w 215"/>
                    <a:gd name="T67" fmla="*/ 149 h 183"/>
                    <a:gd name="T68" fmla="*/ 11 w 215"/>
                    <a:gd name="T69" fmla="*/ 1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83">
                      <a:moveTo>
                        <a:pt x="15" y="164"/>
                      </a:moveTo>
                      <a:lnTo>
                        <a:pt x="83" y="164"/>
                      </a:lnTo>
                      <a:lnTo>
                        <a:pt x="80" y="183"/>
                      </a:lnTo>
                      <a:lnTo>
                        <a:pt x="135" y="183"/>
                      </a:lnTo>
                      <a:lnTo>
                        <a:pt x="132" y="164"/>
                      </a:lnTo>
                      <a:lnTo>
                        <a:pt x="200" y="164"/>
                      </a:lnTo>
                      <a:lnTo>
                        <a:pt x="200" y="164"/>
                      </a:lnTo>
                      <a:lnTo>
                        <a:pt x="206" y="163"/>
                      </a:lnTo>
                      <a:lnTo>
                        <a:pt x="211" y="160"/>
                      </a:lnTo>
                      <a:lnTo>
                        <a:pt x="214" y="155"/>
                      </a:lnTo>
                      <a:lnTo>
                        <a:pt x="215" y="149"/>
                      </a:lnTo>
                      <a:lnTo>
                        <a:pt x="215" y="15"/>
                      </a:lnTo>
                      <a:lnTo>
                        <a:pt x="215" y="15"/>
                      </a:lnTo>
                      <a:lnTo>
                        <a:pt x="214" y="10"/>
                      </a:lnTo>
                      <a:lnTo>
                        <a:pt x="211" y="4"/>
                      </a:lnTo>
                      <a:lnTo>
                        <a:pt x="206" y="2"/>
                      </a:lnTo>
                      <a:lnTo>
                        <a:pt x="200" y="0"/>
                      </a:lnTo>
                      <a:lnTo>
                        <a:pt x="15" y="0"/>
                      </a:lnTo>
                      <a:lnTo>
                        <a:pt x="15" y="0"/>
                      </a:lnTo>
                      <a:lnTo>
                        <a:pt x="9" y="2"/>
                      </a:lnTo>
                      <a:lnTo>
                        <a:pt x="4" y="4"/>
                      </a:lnTo>
                      <a:lnTo>
                        <a:pt x="1" y="10"/>
                      </a:lnTo>
                      <a:lnTo>
                        <a:pt x="0" y="15"/>
                      </a:lnTo>
                      <a:lnTo>
                        <a:pt x="0" y="149"/>
                      </a:lnTo>
                      <a:lnTo>
                        <a:pt x="0" y="149"/>
                      </a:lnTo>
                      <a:lnTo>
                        <a:pt x="1" y="155"/>
                      </a:lnTo>
                      <a:lnTo>
                        <a:pt x="4" y="160"/>
                      </a:lnTo>
                      <a:lnTo>
                        <a:pt x="9" y="163"/>
                      </a:lnTo>
                      <a:lnTo>
                        <a:pt x="15" y="164"/>
                      </a:lnTo>
                      <a:lnTo>
                        <a:pt x="15" y="164"/>
                      </a:lnTo>
                      <a:close/>
                      <a:moveTo>
                        <a:pt x="11" y="10"/>
                      </a:moveTo>
                      <a:lnTo>
                        <a:pt x="203" y="10"/>
                      </a:lnTo>
                      <a:lnTo>
                        <a:pt x="203" y="149"/>
                      </a:lnTo>
                      <a:lnTo>
                        <a:pt x="11" y="149"/>
                      </a:lnTo>
                      <a:lnTo>
                        <a:pt x="11"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9" name="Freeform 227"/>
                <p:cNvSpPr>
                  <a:spLocks noEditPoints="1"/>
                </p:cNvSpPr>
                <p:nvPr/>
              </p:nvSpPr>
              <p:spPr bwMode="auto">
                <a:xfrm>
                  <a:off x="4903788" y="1625601"/>
                  <a:ext cx="215900" cy="53975"/>
                </a:xfrm>
                <a:custGeom>
                  <a:avLst/>
                  <a:gdLst>
                    <a:gd name="T0" fmla="*/ 272 w 273"/>
                    <a:gd name="T1" fmla="*/ 56 h 68"/>
                    <a:gd name="T2" fmla="*/ 272 w 273"/>
                    <a:gd name="T3" fmla="*/ 56 h 68"/>
                    <a:gd name="T4" fmla="*/ 270 w 273"/>
                    <a:gd name="T5" fmla="*/ 51 h 68"/>
                    <a:gd name="T6" fmla="*/ 266 w 273"/>
                    <a:gd name="T7" fmla="*/ 45 h 68"/>
                    <a:gd name="T8" fmla="*/ 255 w 273"/>
                    <a:gd name="T9" fmla="*/ 30 h 68"/>
                    <a:gd name="T10" fmla="*/ 233 w 273"/>
                    <a:gd name="T11" fmla="*/ 1 h 68"/>
                    <a:gd name="T12" fmla="*/ 233 w 273"/>
                    <a:gd name="T13" fmla="*/ 1 h 68"/>
                    <a:gd name="T14" fmla="*/ 232 w 273"/>
                    <a:gd name="T15" fmla="*/ 1 h 68"/>
                    <a:gd name="T16" fmla="*/ 229 w 273"/>
                    <a:gd name="T17" fmla="*/ 0 h 68"/>
                    <a:gd name="T18" fmla="*/ 44 w 273"/>
                    <a:gd name="T19" fmla="*/ 0 h 68"/>
                    <a:gd name="T20" fmla="*/ 44 w 273"/>
                    <a:gd name="T21" fmla="*/ 0 h 68"/>
                    <a:gd name="T22" fmla="*/ 41 w 273"/>
                    <a:gd name="T23" fmla="*/ 1 h 68"/>
                    <a:gd name="T24" fmla="*/ 40 w 273"/>
                    <a:gd name="T25" fmla="*/ 1 h 68"/>
                    <a:gd name="T26" fmla="*/ 40 w 273"/>
                    <a:gd name="T27" fmla="*/ 1 h 68"/>
                    <a:gd name="T28" fmla="*/ 30 w 273"/>
                    <a:gd name="T29" fmla="*/ 15 h 68"/>
                    <a:gd name="T30" fmla="*/ 18 w 273"/>
                    <a:gd name="T31" fmla="*/ 30 h 68"/>
                    <a:gd name="T32" fmla="*/ 7 w 273"/>
                    <a:gd name="T33" fmla="*/ 45 h 68"/>
                    <a:gd name="T34" fmla="*/ 3 w 273"/>
                    <a:gd name="T35" fmla="*/ 51 h 68"/>
                    <a:gd name="T36" fmla="*/ 1 w 273"/>
                    <a:gd name="T37" fmla="*/ 56 h 68"/>
                    <a:gd name="T38" fmla="*/ 1 w 273"/>
                    <a:gd name="T39" fmla="*/ 56 h 68"/>
                    <a:gd name="T40" fmla="*/ 0 w 273"/>
                    <a:gd name="T41" fmla="*/ 60 h 68"/>
                    <a:gd name="T42" fmla="*/ 1 w 273"/>
                    <a:gd name="T43" fmla="*/ 63 h 68"/>
                    <a:gd name="T44" fmla="*/ 1 w 273"/>
                    <a:gd name="T45" fmla="*/ 63 h 68"/>
                    <a:gd name="T46" fmla="*/ 4 w 273"/>
                    <a:gd name="T47" fmla="*/ 66 h 68"/>
                    <a:gd name="T48" fmla="*/ 8 w 273"/>
                    <a:gd name="T49" fmla="*/ 67 h 68"/>
                    <a:gd name="T50" fmla="*/ 19 w 273"/>
                    <a:gd name="T51" fmla="*/ 68 h 68"/>
                    <a:gd name="T52" fmla="*/ 255 w 273"/>
                    <a:gd name="T53" fmla="*/ 68 h 68"/>
                    <a:gd name="T54" fmla="*/ 255 w 273"/>
                    <a:gd name="T55" fmla="*/ 68 h 68"/>
                    <a:gd name="T56" fmla="*/ 265 w 273"/>
                    <a:gd name="T57" fmla="*/ 67 h 68"/>
                    <a:gd name="T58" fmla="*/ 269 w 273"/>
                    <a:gd name="T59" fmla="*/ 66 h 68"/>
                    <a:gd name="T60" fmla="*/ 272 w 273"/>
                    <a:gd name="T61" fmla="*/ 63 h 68"/>
                    <a:gd name="T62" fmla="*/ 272 w 273"/>
                    <a:gd name="T63" fmla="*/ 63 h 68"/>
                    <a:gd name="T64" fmla="*/ 273 w 273"/>
                    <a:gd name="T65" fmla="*/ 60 h 68"/>
                    <a:gd name="T66" fmla="*/ 272 w 273"/>
                    <a:gd name="T67" fmla="*/ 56 h 68"/>
                    <a:gd name="T68" fmla="*/ 272 w 273"/>
                    <a:gd name="T69" fmla="*/ 56 h 68"/>
                    <a:gd name="T70" fmla="*/ 265 w 273"/>
                    <a:gd name="T71" fmla="*/ 59 h 68"/>
                    <a:gd name="T72" fmla="*/ 265 w 273"/>
                    <a:gd name="T73" fmla="*/ 59 h 68"/>
                    <a:gd name="T74" fmla="*/ 263 w 273"/>
                    <a:gd name="T75" fmla="*/ 60 h 68"/>
                    <a:gd name="T76" fmla="*/ 255 w 273"/>
                    <a:gd name="T77" fmla="*/ 60 h 68"/>
                    <a:gd name="T78" fmla="*/ 19 w 273"/>
                    <a:gd name="T79" fmla="*/ 60 h 68"/>
                    <a:gd name="T80" fmla="*/ 19 w 273"/>
                    <a:gd name="T81" fmla="*/ 60 h 68"/>
                    <a:gd name="T82" fmla="*/ 11 w 273"/>
                    <a:gd name="T83" fmla="*/ 60 h 68"/>
                    <a:gd name="T84" fmla="*/ 8 w 273"/>
                    <a:gd name="T85" fmla="*/ 60 h 68"/>
                    <a:gd name="T86" fmla="*/ 8 w 273"/>
                    <a:gd name="T87" fmla="*/ 60 h 68"/>
                    <a:gd name="T88" fmla="*/ 8 w 273"/>
                    <a:gd name="T89" fmla="*/ 57 h 68"/>
                    <a:gd name="T90" fmla="*/ 8 w 273"/>
                    <a:gd name="T91" fmla="*/ 57 h 68"/>
                    <a:gd name="T92" fmla="*/ 8 w 273"/>
                    <a:gd name="T93" fmla="*/ 57 h 68"/>
                    <a:gd name="T94" fmla="*/ 8 w 273"/>
                    <a:gd name="T95" fmla="*/ 57 h 68"/>
                    <a:gd name="T96" fmla="*/ 12 w 273"/>
                    <a:gd name="T97" fmla="*/ 49 h 68"/>
                    <a:gd name="T98" fmla="*/ 22 w 273"/>
                    <a:gd name="T99" fmla="*/ 36 h 68"/>
                    <a:gd name="T100" fmla="*/ 251 w 273"/>
                    <a:gd name="T101" fmla="*/ 36 h 68"/>
                    <a:gd name="T102" fmla="*/ 251 w 273"/>
                    <a:gd name="T103" fmla="*/ 36 h 68"/>
                    <a:gd name="T104" fmla="*/ 261 w 273"/>
                    <a:gd name="T105" fmla="*/ 49 h 68"/>
                    <a:gd name="T106" fmla="*/ 265 w 273"/>
                    <a:gd name="T107" fmla="*/ 57 h 68"/>
                    <a:gd name="T108" fmla="*/ 265 w 273"/>
                    <a:gd name="T109" fmla="*/ 57 h 68"/>
                    <a:gd name="T110" fmla="*/ 265 w 273"/>
                    <a:gd name="T111" fmla="*/ 57 h 68"/>
                    <a:gd name="T112" fmla="*/ 265 w 273"/>
                    <a:gd name="T113" fmla="*/ 57 h 68"/>
                    <a:gd name="T114" fmla="*/ 265 w 273"/>
                    <a:gd name="T115" fmla="*/ 59 h 68"/>
                    <a:gd name="T116" fmla="*/ 265 w 273"/>
                    <a:gd name="T117" fmla="*/ 5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3" h="68">
                      <a:moveTo>
                        <a:pt x="272" y="56"/>
                      </a:moveTo>
                      <a:lnTo>
                        <a:pt x="272" y="56"/>
                      </a:lnTo>
                      <a:lnTo>
                        <a:pt x="270" y="51"/>
                      </a:lnTo>
                      <a:lnTo>
                        <a:pt x="266" y="45"/>
                      </a:lnTo>
                      <a:lnTo>
                        <a:pt x="255" y="30"/>
                      </a:lnTo>
                      <a:lnTo>
                        <a:pt x="233" y="1"/>
                      </a:lnTo>
                      <a:lnTo>
                        <a:pt x="233" y="1"/>
                      </a:lnTo>
                      <a:lnTo>
                        <a:pt x="232" y="1"/>
                      </a:lnTo>
                      <a:lnTo>
                        <a:pt x="229" y="0"/>
                      </a:lnTo>
                      <a:lnTo>
                        <a:pt x="44" y="0"/>
                      </a:lnTo>
                      <a:lnTo>
                        <a:pt x="44" y="0"/>
                      </a:lnTo>
                      <a:lnTo>
                        <a:pt x="41" y="1"/>
                      </a:lnTo>
                      <a:lnTo>
                        <a:pt x="40" y="1"/>
                      </a:lnTo>
                      <a:lnTo>
                        <a:pt x="40" y="1"/>
                      </a:lnTo>
                      <a:lnTo>
                        <a:pt x="30" y="15"/>
                      </a:lnTo>
                      <a:lnTo>
                        <a:pt x="18" y="30"/>
                      </a:lnTo>
                      <a:lnTo>
                        <a:pt x="7" y="45"/>
                      </a:lnTo>
                      <a:lnTo>
                        <a:pt x="3" y="51"/>
                      </a:lnTo>
                      <a:lnTo>
                        <a:pt x="1" y="56"/>
                      </a:lnTo>
                      <a:lnTo>
                        <a:pt x="1" y="56"/>
                      </a:lnTo>
                      <a:lnTo>
                        <a:pt x="0" y="60"/>
                      </a:lnTo>
                      <a:lnTo>
                        <a:pt x="1" y="63"/>
                      </a:lnTo>
                      <a:lnTo>
                        <a:pt x="1" y="63"/>
                      </a:lnTo>
                      <a:lnTo>
                        <a:pt x="4" y="66"/>
                      </a:lnTo>
                      <a:lnTo>
                        <a:pt x="8" y="67"/>
                      </a:lnTo>
                      <a:lnTo>
                        <a:pt x="19" y="68"/>
                      </a:lnTo>
                      <a:lnTo>
                        <a:pt x="255" y="68"/>
                      </a:lnTo>
                      <a:lnTo>
                        <a:pt x="255" y="68"/>
                      </a:lnTo>
                      <a:lnTo>
                        <a:pt x="265" y="67"/>
                      </a:lnTo>
                      <a:lnTo>
                        <a:pt x="269" y="66"/>
                      </a:lnTo>
                      <a:lnTo>
                        <a:pt x="272" y="63"/>
                      </a:lnTo>
                      <a:lnTo>
                        <a:pt x="272" y="63"/>
                      </a:lnTo>
                      <a:lnTo>
                        <a:pt x="273" y="60"/>
                      </a:lnTo>
                      <a:lnTo>
                        <a:pt x="272" y="56"/>
                      </a:lnTo>
                      <a:lnTo>
                        <a:pt x="272" y="56"/>
                      </a:lnTo>
                      <a:close/>
                      <a:moveTo>
                        <a:pt x="265" y="59"/>
                      </a:moveTo>
                      <a:lnTo>
                        <a:pt x="265" y="59"/>
                      </a:lnTo>
                      <a:lnTo>
                        <a:pt x="263" y="60"/>
                      </a:lnTo>
                      <a:lnTo>
                        <a:pt x="255" y="60"/>
                      </a:lnTo>
                      <a:lnTo>
                        <a:pt x="19" y="60"/>
                      </a:lnTo>
                      <a:lnTo>
                        <a:pt x="19" y="60"/>
                      </a:lnTo>
                      <a:lnTo>
                        <a:pt x="11" y="60"/>
                      </a:lnTo>
                      <a:lnTo>
                        <a:pt x="8" y="60"/>
                      </a:lnTo>
                      <a:lnTo>
                        <a:pt x="8" y="60"/>
                      </a:lnTo>
                      <a:lnTo>
                        <a:pt x="8" y="57"/>
                      </a:lnTo>
                      <a:lnTo>
                        <a:pt x="8" y="57"/>
                      </a:lnTo>
                      <a:lnTo>
                        <a:pt x="8" y="57"/>
                      </a:lnTo>
                      <a:lnTo>
                        <a:pt x="8" y="57"/>
                      </a:lnTo>
                      <a:lnTo>
                        <a:pt x="12" y="49"/>
                      </a:lnTo>
                      <a:lnTo>
                        <a:pt x="22" y="36"/>
                      </a:lnTo>
                      <a:lnTo>
                        <a:pt x="251" y="36"/>
                      </a:lnTo>
                      <a:lnTo>
                        <a:pt x="251" y="36"/>
                      </a:lnTo>
                      <a:lnTo>
                        <a:pt x="261" y="49"/>
                      </a:lnTo>
                      <a:lnTo>
                        <a:pt x="265" y="57"/>
                      </a:lnTo>
                      <a:lnTo>
                        <a:pt x="265" y="57"/>
                      </a:lnTo>
                      <a:lnTo>
                        <a:pt x="265" y="57"/>
                      </a:lnTo>
                      <a:lnTo>
                        <a:pt x="265" y="57"/>
                      </a:lnTo>
                      <a:lnTo>
                        <a:pt x="265" y="59"/>
                      </a:lnTo>
                      <a:lnTo>
                        <a:pt x="26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nvGrpSpPr>
              <p:cNvPr id="86" name="组合 85"/>
              <p:cNvGrpSpPr/>
              <p:nvPr/>
            </p:nvGrpSpPr>
            <p:grpSpPr>
              <a:xfrm>
                <a:off x="3616440" y="1766118"/>
                <a:ext cx="307073" cy="282238"/>
                <a:chOff x="4470401" y="1481138"/>
                <a:chExt cx="215900" cy="198438"/>
              </a:xfrm>
              <a:solidFill>
                <a:schemeClr val="accent2"/>
              </a:solidFill>
            </p:grpSpPr>
            <p:sp>
              <p:nvSpPr>
                <p:cNvPr id="87" name="Freeform 355"/>
                <p:cNvSpPr>
                  <a:spLocks/>
                </p:cNvSpPr>
                <p:nvPr/>
              </p:nvSpPr>
              <p:spPr bwMode="auto">
                <a:xfrm>
                  <a:off x="4546601" y="1651001"/>
                  <a:ext cx="65088" cy="28575"/>
                </a:xfrm>
                <a:custGeom>
                  <a:avLst/>
                  <a:gdLst>
                    <a:gd name="T0" fmla="*/ 10 w 81"/>
                    <a:gd name="T1" fmla="*/ 0 h 37"/>
                    <a:gd name="T2" fmla="*/ 0 w 81"/>
                    <a:gd name="T3" fmla="*/ 33 h 37"/>
                    <a:gd name="T4" fmla="*/ 0 w 81"/>
                    <a:gd name="T5" fmla="*/ 33 h 37"/>
                    <a:gd name="T6" fmla="*/ 1 w 81"/>
                    <a:gd name="T7" fmla="*/ 36 h 37"/>
                    <a:gd name="T8" fmla="*/ 5 w 81"/>
                    <a:gd name="T9" fmla="*/ 37 h 37"/>
                    <a:gd name="T10" fmla="*/ 76 w 81"/>
                    <a:gd name="T11" fmla="*/ 37 h 37"/>
                    <a:gd name="T12" fmla="*/ 76 w 81"/>
                    <a:gd name="T13" fmla="*/ 37 h 37"/>
                    <a:gd name="T14" fmla="*/ 79 w 81"/>
                    <a:gd name="T15" fmla="*/ 36 h 37"/>
                    <a:gd name="T16" fmla="*/ 81 w 81"/>
                    <a:gd name="T17" fmla="*/ 33 h 37"/>
                    <a:gd name="T18" fmla="*/ 70 w 81"/>
                    <a:gd name="T19" fmla="*/ 0 h 37"/>
                    <a:gd name="T20" fmla="*/ 10 w 81"/>
                    <a:gd name="T2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37">
                      <a:moveTo>
                        <a:pt x="10" y="0"/>
                      </a:moveTo>
                      <a:lnTo>
                        <a:pt x="0" y="33"/>
                      </a:lnTo>
                      <a:lnTo>
                        <a:pt x="0" y="33"/>
                      </a:lnTo>
                      <a:lnTo>
                        <a:pt x="1" y="36"/>
                      </a:lnTo>
                      <a:lnTo>
                        <a:pt x="5" y="37"/>
                      </a:lnTo>
                      <a:lnTo>
                        <a:pt x="76" y="37"/>
                      </a:lnTo>
                      <a:lnTo>
                        <a:pt x="76" y="37"/>
                      </a:lnTo>
                      <a:lnTo>
                        <a:pt x="79" y="36"/>
                      </a:lnTo>
                      <a:lnTo>
                        <a:pt x="81" y="33"/>
                      </a:lnTo>
                      <a:lnTo>
                        <a:pt x="70"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88" name="Freeform 356"/>
                <p:cNvSpPr>
                  <a:spLocks noEditPoints="1"/>
                </p:cNvSpPr>
                <p:nvPr/>
              </p:nvSpPr>
              <p:spPr bwMode="auto">
                <a:xfrm>
                  <a:off x="4470401" y="1481138"/>
                  <a:ext cx="215900" cy="163513"/>
                </a:xfrm>
                <a:custGeom>
                  <a:avLst/>
                  <a:gdLst>
                    <a:gd name="T0" fmla="*/ 252 w 272"/>
                    <a:gd name="T1" fmla="*/ 0 h 206"/>
                    <a:gd name="T2" fmla="*/ 19 w 272"/>
                    <a:gd name="T3" fmla="*/ 0 h 206"/>
                    <a:gd name="T4" fmla="*/ 19 w 272"/>
                    <a:gd name="T5" fmla="*/ 0 h 206"/>
                    <a:gd name="T6" fmla="*/ 12 w 272"/>
                    <a:gd name="T7" fmla="*/ 2 h 206"/>
                    <a:gd name="T8" fmla="*/ 5 w 272"/>
                    <a:gd name="T9" fmla="*/ 6 h 206"/>
                    <a:gd name="T10" fmla="*/ 1 w 272"/>
                    <a:gd name="T11" fmla="*/ 13 h 206"/>
                    <a:gd name="T12" fmla="*/ 0 w 272"/>
                    <a:gd name="T13" fmla="*/ 21 h 206"/>
                    <a:gd name="T14" fmla="*/ 0 w 272"/>
                    <a:gd name="T15" fmla="*/ 187 h 206"/>
                    <a:gd name="T16" fmla="*/ 0 w 272"/>
                    <a:gd name="T17" fmla="*/ 187 h 206"/>
                    <a:gd name="T18" fmla="*/ 1 w 272"/>
                    <a:gd name="T19" fmla="*/ 195 h 206"/>
                    <a:gd name="T20" fmla="*/ 5 w 272"/>
                    <a:gd name="T21" fmla="*/ 201 h 206"/>
                    <a:gd name="T22" fmla="*/ 12 w 272"/>
                    <a:gd name="T23" fmla="*/ 205 h 206"/>
                    <a:gd name="T24" fmla="*/ 19 w 272"/>
                    <a:gd name="T25" fmla="*/ 206 h 206"/>
                    <a:gd name="T26" fmla="*/ 252 w 272"/>
                    <a:gd name="T27" fmla="*/ 206 h 206"/>
                    <a:gd name="T28" fmla="*/ 252 w 272"/>
                    <a:gd name="T29" fmla="*/ 206 h 206"/>
                    <a:gd name="T30" fmla="*/ 259 w 272"/>
                    <a:gd name="T31" fmla="*/ 205 h 206"/>
                    <a:gd name="T32" fmla="*/ 266 w 272"/>
                    <a:gd name="T33" fmla="*/ 201 h 206"/>
                    <a:gd name="T34" fmla="*/ 270 w 272"/>
                    <a:gd name="T35" fmla="*/ 195 h 206"/>
                    <a:gd name="T36" fmla="*/ 272 w 272"/>
                    <a:gd name="T37" fmla="*/ 187 h 206"/>
                    <a:gd name="T38" fmla="*/ 272 w 272"/>
                    <a:gd name="T39" fmla="*/ 21 h 206"/>
                    <a:gd name="T40" fmla="*/ 272 w 272"/>
                    <a:gd name="T41" fmla="*/ 21 h 206"/>
                    <a:gd name="T42" fmla="*/ 270 w 272"/>
                    <a:gd name="T43" fmla="*/ 13 h 206"/>
                    <a:gd name="T44" fmla="*/ 266 w 272"/>
                    <a:gd name="T45" fmla="*/ 6 h 206"/>
                    <a:gd name="T46" fmla="*/ 259 w 272"/>
                    <a:gd name="T47" fmla="*/ 2 h 206"/>
                    <a:gd name="T48" fmla="*/ 252 w 272"/>
                    <a:gd name="T49" fmla="*/ 0 h 206"/>
                    <a:gd name="T50" fmla="*/ 252 w 272"/>
                    <a:gd name="T51" fmla="*/ 0 h 206"/>
                    <a:gd name="T52" fmla="*/ 257 w 272"/>
                    <a:gd name="T53" fmla="*/ 189 h 206"/>
                    <a:gd name="T54" fmla="*/ 15 w 272"/>
                    <a:gd name="T55" fmla="*/ 189 h 206"/>
                    <a:gd name="T56" fmla="*/ 15 w 272"/>
                    <a:gd name="T57" fmla="*/ 14 h 206"/>
                    <a:gd name="T58" fmla="*/ 257 w 272"/>
                    <a:gd name="T59" fmla="*/ 14 h 206"/>
                    <a:gd name="T60" fmla="*/ 257 w 272"/>
                    <a:gd name="T61" fmla="*/ 189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2" h="206">
                      <a:moveTo>
                        <a:pt x="252" y="0"/>
                      </a:moveTo>
                      <a:lnTo>
                        <a:pt x="19" y="0"/>
                      </a:lnTo>
                      <a:lnTo>
                        <a:pt x="19" y="0"/>
                      </a:lnTo>
                      <a:lnTo>
                        <a:pt x="12" y="2"/>
                      </a:lnTo>
                      <a:lnTo>
                        <a:pt x="5" y="6"/>
                      </a:lnTo>
                      <a:lnTo>
                        <a:pt x="1" y="13"/>
                      </a:lnTo>
                      <a:lnTo>
                        <a:pt x="0" y="21"/>
                      </a:lnTo>
                      <a:lnTo>
                        <a:pt x="0" y="187"/>
                      </a:lnTo>
                      <a:lnTo>
                        <a:pt x="0" y="187"/>
                      </a:lnTo>
                      <a:lnTo>
                        <a:pt x="1" y="195"/>
                      </a:lnTo>
                      <a:lnTo>
                        <a:pt x="5" y="201"/>
                      </a:lnTo>
                      <a:lnTo>
                        <a:pt x="12" y="205"/>
                      </a:lnTo>
                      <a:lnTo>
                        <a:pt x="19" y="206"/>
                      </a:lnTo>
                      <a:lnTo>
                        <a:pt x="252" y="206"/>
                      </a:lnTo>
                      <a:lnTo>
                        <a:pt x="252" y="206"/>
                      </a:lnTo>
                      <a:lnTo>
                        <a:pt x="259" y="205"/>
                      </a:lnTo>
                      <a:lnTo>
                        <a:pt x="266" y="201"/>
                      </a:lnTo>
                      <a:lnTo>
                        <a:pt x="270" y="195"/>
                      </a:lnTo>
                      <a:lnTo>
                        <a:pt x="272" y="187"/>
                      </a:lnTo>
                      <a:lnTo>
                        <a:pt x="272" y="21"/>
                      </a:lnTo>
                      <a:lnTo>
                        <a:pt x="272" y="21"/>
                      </a:lnTo>
                      <a:lnTo>
                        <a:pt x="270" y="13"/>
                      </a:lnTo>
                      <a:lnTo>
                        <a:pt x="266" y="6"/>
                      </a:lnTo>
                      <a:lnTo>
                        <a:pt x="259" y="2"/>
                      </a:lnTo>
                      <a:lnTo>
                        <a:pt x="252" y="0"/>
                      </a:lnTo>
                      <a:lnTo>
                        <a:pt x="252" y="0"/>
                      </a:lnTo>
                      <a:close/>
                      <a:moveTo>
                        <a:pt x="257" y="189"/>
                      </a:moveTo>
                      <a:lnTo>
                        <a:pt x="15" y="189"/>
                      </a:lnTo>
                      <a:lnTo>
                        <a:pt x="15" y="14"/>
                      </a:lnTo>
                      <a:lnTo>
                        <a:pt x="257" y="14"/>
                      </a:lnTo>
                      <a:lnTo>
                        <a:pt x="257"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89" name="Freeform 357"/>
                <p:cNvSpPr>
                  <a:spLocks noEditPoints="1"/>
                </p:cNvSpPr>
                <p:nvPr/>
              </p:nvSpPr>
              <p:spPr bwMode="auto">
                <a:xfrm>
                  <a:off x="4554538" y="1519238"/>
                  <a:ext cx="44450" cy="46038"/>
                </a:xfrm>
                <a:custGeom>
                  <a:avLst/>
                  <a:gdLst>
                    <a:gd name="T0" fmla="*/ 29 w 57"/>
                    <a:gd name="T1" fmla="*/ 59 h 59"/>
                    <a:gd name="T2" fmla="*/ 40 w 57"/>
                    <a:gd name="T3" fmla="*/ 56 h 59"/>
                    <a:gd name="T4" fmla="*/ 49 w 57"/>
                    <a:gd name="T5" fmla="*/ 51 h 59"/>
                    <a:gd name="T6" fmla="*/ 56 w 57"/>
                    <a:gd name="T7" fmla="*/ 41 h 59"/>
                    <a:gd name="T8" fmla="*/ 57 w 57"/>
                    <a:gd name="T9" fmla="*/ 29 h 59"/>
                    <a:gd name="T10" fmla="*/ 57 w 57"/>
                    <a:gd name="T11" fmla="*/ 23 h 59"/>
                    <a:gd name="T12" fmla="*/ 53 w 57"/>
                    <a:gd name="T13" fmla="*/ 12 h 59"/>
                    <a:gd name="T14" fmla="*/ 45 w 57"/>
                    <a:gd name="T15" fmla="*/ 4 h 59"/>
                    <a:gd name="T16" fmla="*/ 36 w 57"/>
                    <a:gd name="T17" fmla="*/ 0 h 59"/>
                    <a:gd name="T18" fmla="*/ 29 w 57"/>
                    <a:gd name="T19" fmla="*/ 0 h 59"/>
                    <a:gd name="T20" fmla="*/ 16 w 57"/>
                    <a:gd name="T21" fmla="*/ 3 h 59"/>
                    <a:gd name="T22" fmla="*/ 7 w 57"/>
                    <a:gd name="T23" fmla="*/ 11 h 59"/>
                    <a:gd name="T24" fmla="*/ 6 w 57"/>
                    <a:gd name="T25" fmla="*/ 11 h 59"/>
                    <a:gd name="T26" fmla="*/ 6 w 57"/>
                    <a:gd name="T27" fmla="*/ 12 h 59"/>
                    <a:gd name="T28" fmla="*/ 1 w 57"/>
                    <a:gd name="T29" fmla="*/ 20 h 59"/>
                    <a:gd name="T30" fmla="*/ 0 w 57"/>
                    <a:gd name="T31" fmla="*/ 29 h 59"/>
                    <a:gd name="T32" fmla="*/ 3 w 57"/>
                    <a:gd name="T33" fmla="*/ 41 h 59"/>
                    <a:gd name="T34" fmla="*/ 8 w 57"/>
                    <a:gd name="T35" fmla="*/ 51 h 59"/>
                    <a:gd name="T36" fmla="*/ 18 w 57"/>
                    <a:gd name="T37" fmla="*/ 56 h 59"/>
                    <a:gd name="T38" fmla="*/ 29 w 57"/>
                    <a:gd name="T39" fmla="*/ 59 h 59"/>
                    <a:gd name="T40" fmla="*/ 29 w 57"/>
                    <a:gd name="T41" fmla="*/ 5 h 59"/>
                    <a:gd name="T42" fmla="*/ 36 w 57"/>
                    <a:gd name="T43" fmla="*/ 7 h 59"/>
                    <a:gd name="T44" fmla="*/ 41 w 57"/>
                    <a:gd name="T45" fmla="*/ 10 h 59"/>
                    <a:gd name="T46" fmla="*/ 29 w 57"/>
                    <a:gd name="T47" fmla="*/ 15 h 59"/>
                    <a:gd name="T48" fmla="*/ 23 w 57"/>
                    <a:gd name="T49" fmla="*/ 16 h 59"/>
                    <a:gd name="T50" fmla="*/ 12 w 57"/>
                    <a:gd name="T51" fmla="*/ 14 h 59"/>
                    <a:gd name="T52" fmla="*/ 16 w 57"/>
                    <a:gd name="T53" fmla="*/ 11 h 59"/>
                    <a:gd name="T54" fmla="*/ 25 w 57"/>
                    <a:gd name="T55" fmla="*/ 7 h 59"/>
                    <a:gd name="T56" fmla="*/ 29 w 57"/>
                    <a:gd name="T57" fmla="*/ 5 h 59"/>
                    <a:gd name="T58" fmla="*/ 10 w 57"/>
                    <a:gd name="T59" fmla="*/ 18 h 59"/>
                    <a:gd name="T60" fmla="*/ 22 w 57"/>
                    <a:gd name="T61" fmla="*/ 22 h 59"/>
                    <a:gd name="T62" fmla="*/ 26 w 57"/>
                    <a:gd name="T63" fmla="*/ 20 h 59"/>
                    <a:gd name="T64" fmla="*/ 30 w 57"/>
                    <a:gd name="T65" fmla="*/ 19 h 59"/>
                    <a:gd name="T66" fmla="*/ 44 w 57"/>
                    <a:gd name="T67" fmla="*/ 15 h 59"/>
                    <a:gd name="T68" fmla="*/ 46 w 57"/>
                    <a:gd name="T69" fmla="*/ 16 h 59"/>
                    <a:gd name="T70" fmla="*/ 48 w 57"/>
                    <a:gd name="T71" fmla="*/ 16 h 59"/>
                    <a:gd name="T72" fmla="*/ 52 w 57"/>
                    <a:gd name="T73" fmla="*/ 29 h 59"/>
                    <a:gd name="T74" fmla="*/ 51 w 57"/>
                    <a:gd name="T75" fmla="*/ 34 h 59"/>
                    <a:gd name="T76" fmla="*/ 48 w 57"/>
                    <a:gd name="T77" fmla="*/ 42 h 59"/>
                    <a:gd name="T78" fmla="*/ 41 w 57"/>
                    <a:gd name="T79" fmla="*/ 48 h 59"/>
                    <a:gd name="T80" fmla="*/ 34 w 57"/>
                    <a:gd name="T81" fmla="*/ 52 h 59"/>
                    <a:gd name="T82" fmla="*/ 29 w 57"/>
                    <a:gd name="T83" fmla="*/ 52 h 59"/>
                    <a:gd name="T84" fmla="*/ 21 w 57"/>
                    <a:gd name="T85" fmla="*/ 51 h 59"/>
                    <a:gd name="T86" fmla="*/ 14 w 57"/>
                    <a:gd name="T87" fmla="*/ 45 h 59"/>
                    <a:gd name="T88" fmla="*/ 8 w 57"/>
                    <a:gd name="T89" fmla="*/ 38 h 59"/>
                    <a:gd name="T90" fmla="*/ 7 w 57"/>
                    <a:gd name="T91" fmla="*/ 29 h 59"/>
                    <a:gd name="T92" fmla="*/ 7 w 57"/>
                    <a:gd name="T93" fmla="*/ 23 h 59"/>
                    <a:gd name="T94" fmla="*/ 10 w 57"/>
                    <a:gd name="T95"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7" h="59">
                      <a:moveTo>
                        <a:pt x="29" y="59"/>
                      </a:moveTo>
                      <a:lnTo>
                        <a:pt x="29" y="59"/>
                      </a:lnTo>
                      <a:lnTo>
                        <a:pt x="36" y="57"/>
                      </a:lnTo>
                      <a:lnTo>
                        <a:pt x="40" y="56"/>
                      </a:lnTo>
                      <a:lnTo>
                        <a:pt x="45" y="53"/>
                      </a:lnTo>
                      <a:lnTo>
                        <a:pt x="49" y="51"/>
                      </a:lnTo>
                      <a:lnTo>
                        <a:pt x="53" y="45"/>
                      </a:lnTo>
                      <a:lnTo>
                        <a:pt x="56" y="41"/>
                      </a:lnTo>
                      <a:lnTo>
                        <a:pt x="57" y="36"/>
                      </a:lnTo>
                      <a:lnTo>
                        <a:pt x="57" y="29"/>
                      </a:lnTo>
                      <a:lnTo>
                        <a:pt x="57" y="29"/>
                      </a:lnTo>
                      <a:lnTo>
                        <a:pt x="57" y="23"/>
                      </a:lnTo>
                      <a:lnTo>
                        <a:pt x="56" y="18"/>
                      </a:lnTo>
                      <a:lnTo>
                        <a:pt x="53" y="12"/>
                      </a:lnTo>
                      <a:lnTo>
                        <a:pt x="49" y="8"/>
                      </a:lnTo>
                      <a:lnTo>
                        <a:pt x="45" y="4"/>
                      </a:lnTo>
                      <a:lnTo>
                        <a:pt x="40" y="1"/>
                      </a:lnTo>
                      <a:lnTo>
                        <a:pt x="36" y="0"/>
                      </a:lnTo>
                      <a:lnTo>
                        <a:pt x="29" y="0"/>
                      </a:lnTo>
                      <a:lnTo>
                        <a:pt x="29" y="0"/>
                      </a:lnTo>
                      <a:lnTo>
                        <a:pt x="22" y="0"/>
                      </a:lnTo>
                      <a:lnTo>
                        <a:pt x="16" y="3"/>
                      </a:lnTo>
                      <a:lnTo>
                        <a:pt x="11" y="7"/>
                      </a:lnTo>
                      <a:lnTo>
                        <a:pt x="7" y="11"/>
                      </a:lnTo>
                      <a:lnTo>
                        <a:pt x="7" y="11"/>
                      </a:lnTo>
                      <a:lnTo>
                        <a:pt x="6" y="11"/>
                      </a:lnTo>
                      <a:lnTo>
                        <a:pt x="6" y="11"/>
                      </a:lnTo>
                      <a:lnTo>
                        <a:pt x="6" y="12"/>
                      </a:lnTo>
                      <a:lnTo>
                        <a:pt x="6" y="12"/>
                      </a:lnTo>
                      <a:lnTo>
                        <a:pt x="1" y="20"/>
                      </a:lnTo>
                      <a:lnTo>
                        <a:pt x="0" y="29"/>
                      </a:lnTo>
                      <a:lnTo>
                        <a:pt x="0" y="29"/>
                      </a:lnTo>
                      <a:lnTo>
                        <a:pt x="1" y="36"/>
                      </a:lnTo>
                      <a:lnTo>
                        <a:pt x="3" y="41"/>
                      </a:lnTo>
                      <a:lnTo>
                        <a:pt x="6" y="45"/>
                      </a:lnTo>
                      <a:lnTo>
                        <a:pt x="8" y="51"/>
                      </a:lnTo>
                      <a:lnTo>
                        <a:pt x="14" y="53"/>
                      </a:lnTo>
                      <a:lnTo>
                        <a:pt x="18" y="56"/>
                      </a:lnTo>
                      <a:lnTo>
                        <a:pt x="23" y="57"/>
                      </a:lnTo>
                      <a:lnTo>
                        <a:pt x="29" y="59"/>
                      </a:lnTo>
                      <a:lnTo>
                        <a:pt x="29" y="59"/>
                      </a:lnTo>
                      <a:close/>
                      <a:moveTo>
                        <a:pt x="29" y="5"/>
                      </a:moveTo>
                      <a:lnTo>
                        <a:pt x="29" y="5"/>
                      </a:lnTo>
                      <a:lnTo>
                        <a:pt x="36" y="7"/>
                      </a:lnTo>
                      <a:lnTo>
                        <a:pt x="41" y="10"/>
                      </a:lnTo>
                      <a:lnTo>
                        <a:pt x="41" y="10"/>
                      </a:lnTo>
                      <a:lnTo>
                        <a:pt x="36" y="11"/>
                      </a:lnTo>
                      <a:lnTo>
                        <a:pt x="29" y="15"/>
                      </a:lnTo>
                      <a:lnTo>
                        <a:pt x="29" y="15"/>
                      </a:lnTo>
                      <a:lnTo>
                        <a:pt x="23" y="16"/>
                      </a:lnTo>
                      <a:lnTo>
                        <a:pt x="19" y="16"/>
                      </a:lnTo>
                      <a:lnTo>
                        <a:pt x="12" y="14"/>
                      </a:lnTo>
                      <a:lnTo>
                        <a:pt x="12" y="14"/>
                      </a:lnTo>
                      <a:lnTo>
                        <a:pt x="16" y="11"/>
                      </a:lnTo>
                      <a:lnTo>
                        <a:pt x="21" y="8"/>
                      </a:lnTo>
                      <a:lnTo>
                        <a:pt x="25" y="7"/>
                      </a:lnTo>
                      <a:lnTo>
                        <a:pt x="29" y="5"/>
                      </a:lnTo>
                      <a:lnTo>
                        <a:pt x="29" y="5"/>
                      </a:lnTo>
                      <a:close/>
                      <a:moveTo>
                        <a:pt x="10" y="18"/>
                      </a:moveTo>
                      <a:lnTo>
                        <a:pt x="10" y="18"/>
                      </a:lnTo>
                      <a:lnTo>
                        <a:pt x="15" y="20"/>
                      </a:lnTo>
                      <a:lnTo>
                        <a:pt x="22" y="22"/>
                      </a:lnTo>
                      <a:lnTo>
                        <a:pt x="22" y="22"/>
                      </a:lnTo>
                      <a:lnTo>
                        <a:pt x="26" y="20"/>
                      </a:lnTo>
                      <a:lnTo>
                        <a:pt x="30" y="19"/>
                      </a:lnTo>
                      <a:lnTo>
                        <a:pt x="30" y="19"/>
                      </a:lnTo>
                      <a:lnTo>
                        <a:pt x="41" y="15"/>
                      </a:lnTo>
                      <a:lnTo>
                        <a:pt x="44" y="15"/>
                      </a:lnTo>
                      <a:lnTo>
                        <a:pt x="46" y="16"/>
                      </a:lnTo>
                      <a:lnTo>
                        <a:pt x="46" y="16"/>
                      </a:lnTo>
                      <a:lnTo>
                        <a:pt x="48" y="16"/>
                      </a:lnTo>
                      <a:lnTo>
                        <a:pt x="48" y="16"/>
                      </a:lnTo>
                      <a:lnTo>
                        <a:pt x="51" y="22"/>
                      </a:lnTo>
                      <a:lnTo>
                        <a:pt x="52" y="29"/>
                      </a:lnTo>
                      <a:lnTo>
                        <a:pt x="52" y="29"/>
                      </a:lnTo>
                      <a:lnTo>
                        <a:pt x="51" y="34"/>
                      </a:lnTo>
                      <a:lnTo>
                        <a:pt x="49" y="38"/>
                      </a:lnTo>
                      <a:lnTo>
                        <a:pt x="48" y="42"/>
                      </a:lnTo>
                      <a:lnTo>
                        <a:pt x="45" y="45"/>
                      </a:lnTo>
                      <a:lnTo>
                        <a:pt x="41" y="48"/>
                      </a:lnTo>
                      <a:lnTo>
                        <a:pt x="38" y="51"/>
                      </a:lnTo>
                      <a:lnTo>
                        <a:pt x="34" y="52"/>
                      </a:lnTo>
                      <a:lnTo>
                        <a:pt x="29" y="52"/>
                      </a:lnTo>
                      <a:lnTo>
                        <a:pt x="29" y="52"/>
                      </a:lnTo>
                      <a:lnTo>
                        <a:pt x="25" y="52"/>
                      </a:lnTo>
                      <a:lnTo>
                        <a:pt x="21" y="51"/>
                      </a:lnTo>
                      <a:lnTo>
                        <a:pt x="16" y="48"/>
                      </a:lnTo>
                      <a:lnTo>
                        <a:pt x="14" y="45"/>
                      </a:lnTo>
                      <a:lnTo>
                        <a:pt x="11" y="42"/>
                      </a:lnTo>
                      <a:lnTo>
                        <a:pt x="8" y="38"/>
                      </a:lnTo>
                      <a:lnTo>
                        <a:pt x="7" y="34"/>
                      </a:lnTo>
                      <a:lnTo>
                        <a:pt x="7" y="29"/>
                      </a:lnTo>
                      <a:lnTo>
                        <a:pt x="7" y="29"/>
                      </a:lnTo>
                      <a:lnTo>
                        <a:pt x="7" y="23"/>
                      </a:lnTo>
                      <a:lnTo>
                        <a:pt x="10" y="18"/>
                      </a:lnTo>
                      <a:lnTo>
                        <a:pt x="1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0" name="Freeform 358"/>
                <p:cNvSpPr>
                  <a:spLocks/>
                </p:cNvSpPr>
                <p:nvPr/>
              </p:nvSpPr>
              <p:spPr bwMode="auto">
                <a:xfrm>
                  <a:off x="4603751" y="1552576"/>
                  <a:ext cx="22225" cy="34925"/>
                </a:xfrm>
                <a:custGeom>
                  <a:avLst/>
                  <a:gdLst>
                    <a:gd name="T0" fmla="*/ 24 w 29"/>
                    <a:gd name="T1" fmla="*/ 43 h 43"/>
                    <a:gd name="T2" fmla="*/ 24 w 29"/>
                    <a:gd name="T3" fmla="*/ 43 h 43"/>
                    <a:gd name="T4" fmla="*/ 24 w 29"/>
                    <a:gd name="T5" fmla="*/ 42 h 43"/>
                    <a:gd name="T6" fmla="*/ 29 w 29"/>
                    <a:gd name="T7" fmla="*/ 19 h 43"/>
                    <a:gd name="T8" fmla="*/ 29 w 29"/>
                    <a:gd name="T9" fmla="*/ 19 h 43"/>
                    <a:gd name="T10" fmla="*/ 29 w 29"/>
                    <a:gd name="T11" fmla="*/ 17 h 43"/>
                    <a:gd name="T12" fmla="*/ 29 w 29"/>
                    <a:gd name="T13" fmla="*/ 17 h 43"/>
                    <a:gd name="T14" fmla="*/ 27 w 29"/>
                    <a:gd name="T15" fmla="*/ 15 h 43"/>
                    <a:gd name="T16" fmla="*/ 26 w 29"/>
                    <a:gd name="T17" fmla="*/ 12 h 43"/>
                    <a:gd name="T18" fmla="*/ 26 w 29"/>
                    <a:gd name="T19" fmla="*/ 12 h 43"/>
                    <a:gd name="T20" fmla="*/ 26 w 29"/>
                    <a:gd name="T21" fmla="*/ 9 h 43"/>
                    <a:gd name="T22" fmla="*/ 29 w 29"/>
                    <a:gd name="T23" fmla="*/ 7 h 43"/>
                    <a:gd name="T24" fmla="*/ 29 w 29"/>
                    <a:gd name="T25" fmla="*/ 7 h 43"/>
                    <a:gd name="T26" fmla="*/ 29 w 29"/>
                    <a:gd name="T27" fmla="*/ 5 h 43"/>
                    <a:gd name="T28" fmla="*/ 29 w 29"/>
                    <a:gd name="T29" fmla="*/ 5 h 43"/>
                    <a:gd name="T30" fmla="*/ 29 w 29"/>
                    <a:gd name="T31" fmla="*/ 5 h 43"/>
                    <a:gd name="T32" fmla="*/ 29 w 29"/>
                    <a:gd name="T33" fmla="*/ 5 h 43"/>
                    <a:gd name="T34" fmla="*/ 23 w 29"/>
                    <a:gd name="T35" fmla="*/ 2 h 43"/>
                    <a:gd name="T36" fmla="*/ 18 w 29"/>
                    <a:gd name="T37" fmla="*/ 0 h 43"/>
                    <a:gd name="T38" fmla="*/ 18 w 29"/>
                    <a:gd name="T39" fmla="*/ 0 h 43"/>
                    <a:gd name="T40" fmla="*/ 16 w 29"/>
                    <a:gd name="T41" fmla="*/ 0 h 43"/>
                    <a:gd name="T42" fmla="*/ 16 w 29"/>
                    <a:gd name="T43" fmla="*/ 0 h 43"/>
                    <a:gd name="T44" fmla="*/ 11 w 29"/>
                    <a:gd name="T45" fmla="*/ 2 h 43"/>
                    <a:gd name="T46" fmla="*/ 7 w 29"/>
                    <a:gd name="T47" fmla="*/ 7 h 43"/>
                    <a:gd name="T48" fmla="*/ 3 w 29"/>
                    <a:gd name="T49" fmla="*/ 12 h 43"/>
                    <a:gd name="T50" fmla="*/ 0 w 29"/>
                    <a:gd name="T51" fmla="*/ 17 h 43"/>
                    <a:gd name="T52" fmla="*/ 0 w 29"/>
                    <a:gd name="T53" fmla="*/ 17 h 43"/>
                    <a:gd name="T54" fmla="*/ 5 w 29"/>
                    <a:gd name="T55" fmla="*/ 23 h 43"/>
                    <a:gd name="T56" fmla="*/ 9 w 29"/>
                    <a:gd name="T57" fmla="*/ 28 h 43"/>
                    <a:gd name="T58" fmla="*/ 13 w 29"/>
                    <a:gd name="T59" fmla="*/ 35 h 43"/>
                    <a:gd name="T60" fmla="*/ 16 w 29"/>
                    <a:gd name="T61" fmla="*/ 43 h 43"/>
                    <a:gd name="T62" fmla="*/ 24 w 29"/>
                    <a:gd name="T6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43">
                      <a:moveTo>
                        <a:pt x="24" y="43"/>
                      </a:moveTo>
                      <a:lnTo>
                        <a:pt x="24" y="43"/>
                      </a:lnTo>
                      <a:lnTo>
                        <a:pt x="24" y="42"/>
                      </a:lnTo>
                      <a:lnTo>
                        <a:pt x="29" y="19"/>
                      </a:lnTo>
                      <a:lnTo>
                        <a:pt x="29" y="19"/>
                      </a:lnTo>
                      <a:lnTo>
                        <a:pt x="29" y="17"/>
                      </a:lnTo>
                      <a:lnTo>
                        <a:pt x="29" y="17"/>
                      </a:lnTo>
                      <a:lnTo>
                        <a:pt x="27" y="15"/>
                      </a:lnTo>
                      <a:lnTo>
                        <a:pt x="26" y="12"/>
                      </a:lnTo>
                      <a:lnTo>
                        <a:pt x="26" y="12"/>
                      </a:lnTo>
                      <a:lnTo>
                        <a:pt x="26" y="9"/>
                      </a:lnTo>
                      <a:lnTo>
                        <a:pt x="29" y="7"/>
                      </a:lnTo>
                      <a:lnTo>
                        <a:pt x="29" y="7"/>
                      </a:lnTo>
                      <a:lnTo>
                        <a:pt x="29" y="5"/>
                      </a:lnTo>
                      <a:lnTo>
                        <a:pt x="29" y="5"/>
                      </a:lnTo>
                      <a:lnTo>
                        <a:pt x="29" y="5"/>
                      </a:lnTo>
                      <a:lnTo>
                        <a:pt x="29" y="5"/>
                      </a:lnTo>
                      <a:lnTo>
                        <a:pt x="23" y="2"/>
                      </a:lnTo>
                      <a:lnTo>
                        <a:pt x="18" y="0"/>
                      </a:lnTo>
                      <a:lnTo>
                        <a:pt x="18" y="0"/>
                      </a:lnTo>
                      <a:lnTo>
                        <a:pt x="16" y="0"/>
                      </a:lnTo>
                      <a:lnTo>
                        <a:pt x="16" y="0"/>
                      </a:lnTo>
                      <a:lnTo>
                        <a:pt x="11" y="2"/>
                      </a:lnTo>
                      <a:lnTo>
                        <a:pt x="7" y="7"/>
                      </a:lnTo>
                      <a:lnTo>
                        <a:pt x="3" y="12"/>
                      </a:lnTo>
                      <a:lnTo>
                        <a:pt x="0" y="17"/>
                      </a:lnTo>
                      <a:lnTo>
                        <a:pt x="0" y="17"/>
                      </a:lnTo>
                      <a:lnTo>
                        <a:pt x="5" y="23"/>
                      </a:lnTo>
                      <a:lnTo>
                        <a:pt x="9" y="28"/>
                      </a:lnTo>
                      <a:lnTo>
                        <a:pt x="13" y="35"/>
                      </a:lnTo>
                      <a:lnTo>
                        <a:pt x="16" y="43"/>
                      </a:lnTo>
                      <a:lnTo>
                        <a:pt x="24"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1" name="Freeform 359"/>
                <p:cNvSpPr>
                  <a:spLocks/>
                </p:cNvSpPr>
                <p:nvPr/>
              </p:nvSpPr>
              <p:spPr bwMode="auto">
                <a:xfrm>
                  <a:off x="4632326" y="1552576"/>
                  <a:ext cx="26988" cy="34925"/>
                </a:xfrm>
                <a:custGeom>
                  <a:avLst/>
                  <a:gdLst>
                    <a:gd name="T0" fmla="*/ 11 w 34"/>
                    <a:gd name="T1" fmla="*/ 0 h 43"/>
                    <a:gd name="T2" fmla="*/ 11 w 34"/>
                    <a:gd name="T3" fmla="*/ 0 h 43"/>
                    <a:gd name="T4" fmla="*/ 7 w 34"/>
                    <a:gd name="T5" fmla="*/ 2 h 43"/>
                    <a:gd name="T6" fmla="*/ 1 w 34"/>
                    <a:gd name="T7" fmla="*/ 5 h 43"/>
                    <a:gd name="T8" fmla="*/ 1 w 34"/>
                    <a:gd name="T9" fmla="*/ 5 h 43"/>
                    <a:gd name="T10" fmla="*/ 0 w 34"/>
                    <a:gd name="T11" fmla="*/ 5 h 43"/>
                    <a:gd name="T12" fmla="*/ 0 w 34"/>
                    <a:gd name="T13" fmla="*/ 5 h 43"/>
                    <a:gd name="T14" fmla="*/ 0 w 34"/>
                    <a:gd name="T15" fmla="*/ 7 h 43"/>
                    <a:gd name="T16" fmla="*/ 0 w 34"/>
                    <a:gd name="T17" fmla="*/ 7 h 43"/>
                    <a:gd name="T18" fmla="*/ 2 w 34"/>
                    <a:gd name="T19" fmla="*/ 9 h 43"/>
                    <a:gd name="T20" fmla="*/ 2 w 34"/>
                    <a:gd name="T21" fmla="*/ 12 h 43"/>
                    <a:gd name="T22" fmla="*/ 2 w 34"/>
                    <a:gd name="T23" fmla="*/ 12 h 43"/>
                    <a:gd name="T24" fmla="*/ 2 w 34"/>
                    <a:gd name="T25" fmla="*/ 15 h 43"/>
                    <a:gd name="T26" fmla="*/ 0 w 34"/>
                    <a:gd name="T27" fmla="*/ 17 h 43"/>
                    <a:gd name="T28" fmla="*/ 0 w 34"/>
                    <a:gd name="T29" fmla="*/ 17 h 43"/>
                    <a:gd name="T30" fmla="*/ 0 w 34"/>
                    <a:gd name="T31" fmla="*/ 19 h 43"/>
                    <a:gd name="T32" fmla="*/ 4 w 34"/>
                    <a:gd name="T33" fmla="*/ 42 h 43"/>
                    <a:gd name="T34" fmla="*/ 4 w 34"/>
                    <a:gd name="T35" fmla="*/ 42 h 43"/>
                    <a:gd name="T36" fmla="*/ 4 w 34"/>
                    <a:gd name="T37" fmla="*/ 43 h 43"/>
                    <a:gd name="T38" fmla="*/ 34 w 34"/>
                    <a:gd name="T39" fmla="*/ 43 h 43"/>
                    <a:gd name="T40" fmla="*/ 34 w 34"/>
                    <a:gd name="T41" fmla="*/ 43 h 43"/>
                    <a:gd name="T42" fmla="*/ 34 w 34"/>
                    <a:gd name="T43" fmla="*/ 43 h 43"/>
                    <a:gd name="T44" fmla="*/ 34 w 34"/>
                    <a:gd name="T45" fmla="*/ 43 h 43"/>
                    <a:gd name="T46" fmla="*/ 34 w 34"/>
                    <a:gd name="T47" fmla="*/ 42 h 43"/>
                    <a:gd name="T48" fmla="*/ 34 w 34"/>
                    <a:gd name="T49" fmla="*/ 42 h 43"/>
                    <a:gd name="T50" fmla="*/ 32 w 34"/>
                    <a:gd name="T51" fmla="*/ 28 h 43"/>
                    <a:gd name="T52" fmla="*/ 28 w 34"/>
                    <a:gd name="T53" fmla="*/ 16 h 43"/>
                    <a:gd name="T54" fmla="*/ 24 w 34"/>
                    <a:gd name="T55" fmla="*/ 11 h 43"/>
                    <a:gd name="T56" fmla="*/ 22 w 34"/>
                    <a:gd name="T57" fmla="*/ 7 h 43"/>
                    <a:gd name="T58" fmla="*/ 17 w 34"/>
                    <a:gd name="T59" fmla="*/ 2 h 43"/>
                    <a:gd name="T60" fmla="*/ 12 w 34"/>
                    <a:gd name="T61" fmla="*/ 0 h 43"/>
                    <a:gd name="T62" fmla="*/ 12 w 34"/>
                    <a:gd name="T63" fmla="*/ 0 h 43"/>
                    <a:gd name="T64" fmla="*/ 11 w 34"/>
                    <a:gd name="T65" fmla="*/ 0 h 43"/>
                    <a:gd name="T66" fmla="*/ 11 w 34"/>
                    <a:gd name="T6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43">
                      <a:moveTo>
                        <a:pt x="11" y="0"/>
                      </a:moveTo>
                      <a:lnTo>
                        <a:pt x="11" y="0"/>
                      </a:lnTo>
                      <a:lnTo>
                        <a:pt x="7" y="2"/>
                      </a:lnTo>
                      <a:lnTo>
                        <a:pt x="1" y="5"/>
                      </a:lnTo>
                      <a:lnTo>
                        <a:pt x="1" y="5"/>
                      </a:lnTo>
                      <a:lnTo>
                        <a:pt x="0" y="5"/>
                      </a:lnTo>
                      <a:lnTo>
                        <a:pt x="0" y="5"/>
                      </a:lnTo>
                      <a:lnTo>
                        <a:pt x="0" y="7"/>
                      </a:lnTo>
                      <a:lnTo>
                        <a:pt x="0" y="7"/>
                      </a:lnTo>
                      <a:lnTo>
                        <a:pt x="2" y="9"/>
                      </a:lnTo>
                      <a:lnTo>
                        <a:pt x="2" y="12"/>
                      </a:lnTo>
                      <a:lnTo>
                        <a:pt x="2" y="12"/>
                      </a:lnTo>
                      <a:lnTo>
                        <a:pt x="2" y="15"/>
                      </a:lnTo>
                      <a:lnTo>
                        <a:pt x="0" y="17"/>
                      </a:lnTo>
                      <a:lnTo>
                        <a:pt x="0" y="17"/>
                      </a:lnTo>
                      <a:lnTo>
                        <a:pt x="0" y="19"/>
                      </a:lnTo>
                      <a:lnTo>
                        <a:pt x="4" y="42"/>
                      </a:lnTo>
                      <a:lnTo>
                        <a:pt x="4" y="42"/>
                      </a:lnTo>
                      <a:lnTo>
                        <a:pt x="4" y="43"/>
                      </a:lnTo>
                      <a:lnTo>
                        <a:pt x="34" y="43"/>
                      </a:lnTo>
                      <a:lnTo>
                        <a:pt x="34" y="43"/>
                      </a:lnTo>
                      <a:lnTo>
                        <a:pt x="34" y="43"/>
                      </a:lnTo>
                      <a:lnTo>
                        <a:pt x="34" y="43"/>
                      </a:lnTo>
                      <a:lnTo>
                        <a:pt x="34" y="42"/>
                      </a:lnTo>
                      <a:lnTo>
                        <a:pt x="34" y="42"/>
                      </a:lnTo>
                      <a:lnTo>
                        <a:pt x="32" y="28"/>
                      </a:lnTo>
                      <a:lnTo>
                        <a:pt x="28" y="16"/>
                      </a:lnTo>
                      <a:lnTo>
                        <a:pt x="24" y="11"/>
                      </a:lnTo>
                      <a:lnTo>
                        <a:pt x="22" y="7"/>
                      </a:lnTo>
                      <a:lnTo>
                        <a:pt x="17" y="2"/>
                      </a:lnTo>
                      <a:lnTo>
                        <a:pt x="12" y="0"/>
                      </a:lnTo>
                      <a:lnTo>
                        <a:pt x="12" y="0"/>
                      </a:lnTo>
                      <a:lnTo>
                        <a:pt x="11" y="0"/>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2" name="Freeform 360"/>
                <p:cNvSpPr>
                  <a:spLocks noEditPoints="1"/>
                </p:cNvSpPr>
                <p:nvPr/>
              </p:nvSpPr>
              <p:spPr bwMode="auto">
                <a:xfrm>
                  <a:off x="4611688" y="1516063"/>
                  <a:ext cx="36513" cy="36513"/>
                </a:xfrm>
                <a:custGeom>
                  <a:avLst/>
                  <a:gdLst>
                    <a:gd name="T0" fmla="*/ 22 w 45"/>
                    <a:gd name="T1" fmla="*/ 47 h 47"/>
                    <a:gd name="T2" fmla="*/ 30 w 45"/>
                    <a:gd name="T3" fmla="*/ 45 h 47"/>
                    <a:gd name="T4" fmla="*/ 38 w 45"/>
                    <a:gd name="T5" fmla="*/ 40 h 47"/>
                    <a:gd name="T6" fmla="*/ 42 w 45"/>
                    <a:gd name="T7" fmla="*/ 33 h 47"/>
                    <a:gd name="T8" fmla="*/ 45 w 45"/>
                    <a:gd name="T9" fmla="*/ 23 h 47"/>
                    <a:gd name="T10" fmla="*/ 43 w 45"/>
                    <a:gd name="T11" fmla="*/ 19 h 47"/>
                    <a:gd name="T12" fmla="*/ 41 w 45"/>
                    <a:gd name="T13" fmla="*/ 11 h 47"/>
                    <a:gd name="T14" fmla="*/ 34 w 45"/>
                    <a:gd name="T15" fmla="*/ 4 h 47"/>
                    <a:gd name="T16" fmla="*/ 26 w 45"/>
                    <a:gd name="T17" fmla="*/ 2 h 47"/>
                    <a:gd name="T18" fmla="*/ 22 w 45"/>
                    <a:gd name="T19" fmla="*/ 0 h 47"/>
                    <a:gd name="T20" fmla="*/ 12 w 45"/>
                    <a:gd name="T21" fmla="*/ 3 h 47"/>
                    <a:gd name="T22" fmla="*/ 4 w 45"/>
                    <a:gd name="T23" fmla="*/ 10 h 47"/>
                    <a:gd name="T24" fmla="*/ 4 w 45"/>
                    <a:gd name="T25" fmla="*/ 10 h 47"/>
                    <a:gd name="T26" fmla="*/ 4 w 45"/>
                    <a:gd name="T27" fmla="*/ 10 h 47"/>
                    <a:gd name="T28" fmla="*/ 0 w 45"/>
                    <a:gd name="T29" fmla="*/ 17 h 47"/>
                    <a:gd name="T30" fmla="*/ 0 w 45"/>
                    <a:gd name="T31" fmla="*/ 23 h 47"/>
                    <a:gd name="T32" fmla="*/ 1 w 45"/>
                    <a:gd name="T33" fmla="*/ 33 h 47"/>
                    <a:gd name="T34" fmla="*/ 5 w 45"/>
                    <a:gd name="T35" fmla="*/ 40 h 47"/>
                    <a:gd name="T36" fmla="*/ 13 w 45"/>
                    <a:gd name="T37" fmla="*/ 45 h 47"/>
                    <a:gd name="T38" fmla="*/ 22 w 45"/>
                    <a:gd name="T39" fmla="*/ 47 h 47"/>
                    <a:gd name="T40" fmla="*/ 22 w 45"/>
                    <a:gd name="T41" fmla="*/ 6 h 47"/>
                    <a:gd name="T42" fmla="*/ 27 w 45"/>
                    <a:gd name="T43" fmla="*/ 6 h 47"/>
                    <a:gd name="T44" fmla="*/ 31 w 45"/>
                    <a:gd name="T45" fmla="*/ 8 h 47"/>
                    <a:gd name="T46" fmla="*/ 22 w 45"/>
                    <a:gd name="T47" fmla="*/ 13 h 47"/>
                    <a:gd name="T48" fmla="*/ 18 w 45"/>
                    <a:gd name="T49" fmla="*/ 14 h 47"/>
                    <a:gd name="T50" fmla="*/ 9 w 45"/>
                    <a:gd name="T51" fmla="*/ 11 h 47"/>
                    <a:gd name="T52" fmla="*/ 15 w 45"/>
                    <a:gd name="T53" fmla="*/ 7 h 47"/>
                    <a:gd name="T54" fmla="*/ 22 w 45"/>
                    <a:gd name="T55" fmla="*/ 6 h 47"/>
                    <a:gd name="T56" fmla="*/ 7 w 45"/>
                    <a:gd name="T57" fmla="*/ 14 h 47"/>
                    <a:gd name="T58" fmla="*/ 11 w 45"/>
                    <a:gd name="T59" fmla="*/ 17 h 47"/>
                    <a:gd name="T60" fmla="*/ 16 w 45"/>
                    <a:gd name="T61" fmla="*/ 18 h 47"/>
                    <a:gd name="T62" fmla="*/ 23 w 45"/>
                    <a:gd name="T63" fmla="*/ 15 h 47"/>
                    <a:gd name="T64" fmla="*/ 31 w 45"/>
                    <a:gd name="T65" fmla="*/ 13 h 47"/>
                    <a:gd name="T66" fmla="*/ 35 w 45"/>
                    <a:gd name="T67" fmla="*/ 13 h 47"/>
                    <a:gd name="T68" fmla="*/ 37 w 45"/>
                    <a:gd name="T69" fmla="*/ 13 h 47"/>
                    <a:gd name="T70" fmla="*/ 38 w 45"/>
                    <a:gd name="T71" fmla="*/ 18 h 47"/>
                    <a:gd name="T72" fmla="*/ 39 w 45"/>
                    <a:gd name="T73" fmla="*/ 23 h 47"/>
                    <a:gd name="T74" fmla="*/ 34 w 45"/>
                    <a:gd name="T75" fmla="*/ 36 h 47"/>
                    <a:gd name="T76" fmla="*/ 22 w 45"/>
                    <a:gd name="T77" fmla="*/ 41 h 47"/>
                    <a:gd name="T78" fmla="*/ 15 w 45"/>
                    <a:gd name="T79" fmla="*/ 40 h 47"/>
                    <a:gd name="T80" fmla="*/ 5 w 45"/>
                    <a:gd name="T81" fmla="*/ 30 h 47"/>
                    <a:gd name="T82" fmla="*/ 4 w 45"/>
                    <a:gd name="T83" fmla="*/ 23 h 47"/>
                    <a:gd name="T84" fmla="*/ 7 w 45"/>
                    <a:gd name="T85"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 h="47">
                      <a:moveTo>
                        <a:pt x="22" y="47"/>
                      </a:moveTo>
                      <a:lnTo>
                        <a:pt x="22" y="47"/>
                      </a:lnTo>
                      <a:lnTo>
                        <a:pt x="26" y="47"/>
                      </a:lnTo>
                      <a:lnTo>
                        <a:pt x="30" y="45"/>
                      </a:lnTo>
                      <a:lnTo>
                        <a:pt x="34" y="43"/>
                      </a:lnTo>
                      <a:lnTo>
                        <a:pt x="38" y="40"/>
                      </a:lnTo>
                      <a:lnTo>
                        <a:pt x="41" y="36"/>
                      </a:lnTo>
                      <a:lnTo>
                        <a:pt x="42" y="33"/>
                      </a:lnTo>
                      <a:lnTo>
                        <a:pt x="43" y="28"/>
                      </a:lnTo>
                      <a:lnTo>
                        <a:pt x="45" y="23"/>
                      </a:lnTo>
                      <a:lnTo>
                        <a:pt x="45" y="23"/>
                      </a:lnTo>
                      <a:lnTo>
                        <a:pt x="43" y="19"/>
                      </a:lnTo>
                      <a:lnTo>
                        <a:pt x="42" y="14"/>
                      </a:lnTo>
                      <a:lnTo>
                        <a:pt x="41" y="11"/>
                      </a:lnTo>
                      <a:lnTo>
                        <a:pt x="38" y="7"/>
                      </a:lnTo>
                      <a:lnTo>
                        <a:pt x="34" y="4"/>
                      </a:lnTo>
                      <a:lnTo>
                        <a:pt x="30" y="3"/>
                      </a:lnTo>
                      <a:lnTo>
                        <a:pt x="26" y="2"/>
                      </a:lnTo>
                      <a:lnTo>
                        <a:pt x="22" y="0"/>
                      </a:lnTo>
                      <a:lnTo>
                        <a:pt x="22" y="0"/>
                      </a:lnTo>
                      <a:lnTo>
                        <a:pt x="16" y="2"/>
                      </a:lnTo>
                      <a:lnTo>
                        <a:pt x="12" y="3"/>
                      </a:lnTo>
                      <a:lnTo>
                        <a:pt x="8" y="6"/>
                      </a:lnTo>
                      <a:lnTo>
                        <a:pt x="4" y="10"/>
                      </a:lnTo>
                      <a:lnTo>
                        <a:pt x="4" y="10"/>
                      </a:lnTo>
                      <a:lnTo>
                        <a:pt x="4" y="10"/>
                      </a:lnTo>
                      <a:lnTo>
                        <a:pt x="4" y="10"/>
                      </a:lnTo>
                      <a:lnTo>
                        <a:pt x="4" y="10"/>
                      </a:lnTo>
                      <a:lnTo>
                        <a:pt x="4" y="10"/>
                      </a:lnTo>
                      <a:lnTo>
                        <a:pt x="0" y="17"/>
                      </a:lnTo>
                      <a:lnTo>
                        <a:pt x="0" y="23"/>
                      </a:lnTo>
                      <a:lnTo>
                        <a:pt x="0" y="23"/>
                      </a:lnTo>
                      <a:lnTo>
                        <a:pt x="0" y="28"/>
                      </a:lnTo>
                      <a:lnTo>
                        <a:pt x="1" y="33"/>
                      </a:lnTo>
                      <a:lnTo>
                        <a:pt x="2" y="36"/>
                      </a:lnTo>
                      <a:lnTo>
                        <a:pt x="5" y="40"/>
                      </a:lnTo>
                      <a:lnTo>
                        <a:pt x="9" y="43"/>
                      </a:lnTo>
                      <a:lnTo>
                        <a:pt x="13" y="45"/>
                      </a:lnTo>
                      <a:lnTo>
                        <a:pt x="18" y="47"/>
                      </a:lnTo>
                      <a:lnTo>
                        <a:pt x="22" y="47"/>
                      </a:lnTo>
                      <a:lnTo>
                        <a:pt x="22" y="47"/>
                      </a:lnTo>
                      <a:close/>
                      <a:moveTo>
                        <a:pt x="22" y="6"/>
                      </a:moveTo>
                      <a:lnTo>
                        <a:pt x="22" y="6"/>
                      </a:lnTo>
                      <a:lnTo>
                        <a:pt x="27" y="6"/>
                      </a:lnTo>
                      <a:lnTo>
                        <a:pt x="31" y="8"/>
                      </a:lnTo>
                      <a:lnTo>
                        <a:pt x="31" y="8"/>
                      </a:lnTo>
                      <a:lnTo>
                        <a:pt x="27" y="10"/>
                      </a:lnTo>
                      <a:lnTo>
                        <a:pt x="22" y="13"/>
                      </a:lnTo>
                      <a:lnTo>
                        <a:pt x="22" y="13"/>
                      </a:lnTo>
                      <a:lnTo>
                        <a:pt x="18" y="14"/>
                      </a:lnTo>
                      <a:lnTo>
                        <a:pt x="15" y="14"/>
                      </a:lnTo>
                      <a:lnTo>
                        <a:pt x="9" y="11"/>
                      </a:lnTo>
                      <a:lnTo>
                        <a:pt x="9" y="11"/>
                      </a:lnTo>
                      <a:lnTo>
                        <a:pt x="15" y="7"/>
                      </a:lnTo>
                      <a:lnTo>
                        <a:pt x="18" y="6"/>
                      </a:lnTo>
                      <a:lnTo>
                        <a:pt x="22" y="6"/>
                      </a:lnTo>
                      <a:lnTo>
                        <a:pt x="22" y="6"/>
                      </a:lnTo>
                      <a:close/>
                      <a:moveTo>
                        <a:pt x="7" y="14"/>
                      </a:moveTo>
                      <a:lnTo>
                        <a:pt x="7" y="14"/>
                      </a:lnTo>
                      <a:lnTo>
                        <a:pt x="11" y="17"/>
                      </a:lnTo>
                      <a:lnTo>
                        <a:pt x="16" y="18"/>
                      </a:lnTo>
                      <a:lnTo>
                        <a:pt x="16" y="18"/>
                      </a:lnTo>
                      <a:lnTo>
                        <a:pt x="20" y="17"/>
                      </a:lnTo>
                      <a:lnTo>
                        <a:pt x="23" y="15"/>
                      </a:lnTo>
                      <a:lnTo>
                        <a:pt x="23" y="15"/>
                      </a:lnTo>
                      <a:lnTo>
                        <a:pt x="31" y="13"/>
                      </a:lnTo>
                      <a:lnTo>
                        <a:pt x="34" y="13"/>
                      </a:lnTo>
                      <a:lnTo>
                        <a:pt x="35" y="13"/>
                      </a:lnTo>
                      <a:lnTo>
                        <a:pt x="35" y="13"/>
                      </a:lnTo>
                      <a:lnTo>
                        <a:pt x="37" y="13"/>
                      </a:lnTo>
                      <a:lnTo>
                        <a:pt x="37" y="13"/>
                      </a:lnTo>
                      <a:lnTo>
                        <a:pt x="38" y="18"/>
                      </a:lnTo>
                      <a:lnTo>
                        <a:pt x="39" y="23"/>
                      </a:lnTo>
                      <a:lnTo>
                        <a:pt x="39" y="23"/>
                      </a:lnTo>
                      <a:lnTo>
                        <a:pt x="38" y="30"/>
                      </a:lnTo>
                      <a:lnTo>
                        <a:pt x="34" y="36"/>
                      </a:lnTo>
                      <a:lnTo>
                        <a:pt x="28" y="40"/>
                      </a:lnTo>
                      <a:lnTo>
                        <a:pt x="22" y="41"/>
                      </a:lnTo>
                      <a:lnTo>
                        <a:pt x="22" y="41"/>
                      </a:lnTo>
                      <a:lnTo>
                        <a:pt x="15" y="40"/>
                      </a:lnTo>
                      <a:lnTo>
                        <a:pt x="9" y="36"/>
                      </a:lnTo>
                      <a:lnTo>
                        <a:pt x="5" y="30"/>
                      </a:lnTo>
                      <a:lnTo>
                        <a:pt x="4" y="23"/>
                      </a:lnTo>
                      <a:lnTo>
                        <a:pt x="4" y="23"/>
                      </a:lnTo>
                      <a:lnTo>
                        <a:pt x="5" y="19"/>
                      </a:lnTo>
                      <a:lnTo>
                        <a:pt x="7" y="14"/>
                      </a:lnTo>
                      <a:lnTo>
                        <a:pt x="7"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3" name="Freeform 361"/>
                <p:cNvSpPr>
                  <a:spLocks/>
                </p:cNvSpPr>
                <p:nvPr/>
              </p:nvSpPr>
              <p:spPr bwMode="auto">
                <a:xfrm>
                  <a:off x="4495801" y="1552576"/>
                  <a:ext cx="28575" cy="34925"/>
                </a:xfrm>
                <a:custGeom>
                  <a:avLst/>
                  <a:gdLst>
                    <a:gd name="T0" fmla="*/ 1 w 35"/>
                    <a:gd name="T1" fmla="*/ 43 h 43"/>
                    <a:gd name="T2" fmla="*/ 30 w 35"/>
                    <a:gd name="T3" fmla="*/ 43 h 43"/>
                    <a:gd name="T4" fmla="*/ 30 w 35"/>
                    <a:gd name="T5" fmla="*/ 43 h 43"/>
                    <a:gd name="T6" fmla="*/ 31 w 35"/>
                    <a:gd name="T7" fmla="*/ 42 h 43"/>
                    <a:gd name="T8" fmla="*/ 35 w 35"/>
                    <a:gd name="T9" fmla="*/ 19 h 43"/>
                    <a:gd name="T10" fmla="*/ 35 w 35"/>
                    <a:gd name="T11" fmla="*/ 19 h 43"/>
                    <a:gd name="T12" fmla="*/ 35 w 35"/>
                    <a:gd name="T13" fmla="*/ 17 h 43"/>
                    <a:gd name="T14" fmla="*/ 35 w 35"/>
                    <a:gd name="T15" fmla="*/ 17 h 43"/>
                    <a:gd name="T16" fmla="*/ 32 w 35"/>
                    <a:gd name="T17" fmla="*/ 15 h 43"/>
                    <a:gd name="T18" fmla="*/ 32 w 35"/>
                    <a:gd name="T19" fmla="*/ 12 h 43"/>
                    <a:gd name="T20" fmla="*/ 32 w 35"/>
                    <a:gd name="T21" fmla="*/ 12 h 43"/>
                    <a:gd name="T22" fmla="*/ 32 w 35"/>
                    <a:gd name="T23" fmla="*/ 9 h 43"/>
                    <a:gd name="T24" fmla="*/ 34 w 35"/>
                    <a:gd name="T25" fmla="*/ 7 h 43"/>
                    <a:gd name="T26" fmla="*/ 34 w 35"/>
                    <a:gd name="T27" fmla="*/ 7 h 43"/>
                    <a:gd name="T28" fmla="*/ 35 w 35"/>
                    <a:gd name="T29" fmla="*/ 5 h 43"/>
                    <a:gd name="T30" fmla="*/ 35 w 35"/>
                    <a:gd name="T31" fmla="*/ 5 h 43"/>
                    <a:gd name="T32" fmla="*/ 34 w 35"/>
                    <a:gd name="T33" fmla="*/ 5 h 43"/>
                    <a:gd name="T34" fmla="*/ 34 w 35"/>
                    <a:gd name="T35" fmla="*/ 5 h 43"/>
                    <a:gd name="T36" fmla="*/ 28 w 35"/>
                    <a:gd name="T37" fmla="*/ 2 h 43"/>
                    <a:gd name="T38" fmla="*/ 23 w 35"/>
                    <a:gd name="T39" fmla="*/ 0 h 43"/>
                    <a:gd name="T40" fmla="*/ 23 w 35"/>
                    <a:gd name="T41" fmla="*/ 0 h 43"/>
                    <a:gd name="T42" fmla="*/ 23 w 35"/>
                    <a:gd name="T43" fmla="*/ 0 h 43"/>
                    <a:gd name="T44" fmla="*/ 23 w 35"/>
                    <a:gd name="T45" fmla="*/ 0 h 43"/>
                    <a:gd name="T46" fmla="*/ 17 w 35"/>
                    <a:gd name="T47" fmla="*/ 2 h 43"/>
                    <a:gd name="T48" fmla="*/ 13 w 35"/>
                    <a:gd name="T49" fmla="*/ 7 h 43"/>
                    <a:gd name="T50" fmla="*/ 9 w 35"/>
                    <a:gd name="T51" fmla="*/ 11 h 43"/>
                    <a:gd name="T52" fmla="*/ 7 w 35"/>
                    <a:gd name="T53" fmla="*/ 16 h 43"/>
                    <a:gd name="T54" fmla="*/ 2 w 35"/>
                    <a:gd name="T55" fmla="*/ 28 h 43"/>
                    <a:gd name="T56" fmla="*/ 0 w 35"/>
                    <a:gd name="T57" fmla="*/ 42 h 43"/>
                    <a:gd name="T58" fmla="*/ 0 w 35"/>
                    <a:gd name="T59" fmla="*/ 42 h 43"/>
                    <a:gd name="T60" fmla="*/ 1 w 35"/>
                    <a:gd name="T61" fmla="*/ 43 h 43"/>
                    <a:gd name="T62" fmla="*/ 1 w 35"/>
                    <a:gd name="T63" fmla="*/ 43 h 43"/>
                    <a:gd name="T64" fmla="*/ 1 w 35"/>
                    <a:gd name="T65" fmla="*/ 43 h 43"/>
                    <a:gd name="T66" fmla="*/ 1 w 35"/>
                    <a:gd name="T67"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43">
                      <a:moveTo>
                        <a:pt x="1" y="43"/>
                      </a:moveTo>
                      <a:lnTo>
                        <a:pt x="30" y="43"/>
                      </a:lnTo>
                      <a:lnTo>
                        <a:pt x="30" y="43"/>
                      </a:lnTo>
                      <a:lnTo>
                        <a:pt x="31" y="42"/>
                      </a:lnTo>
                      <a:lnTo>
                        <a:pt x="35" y="19"/>
                      </a:lnTo>
                      <a:lnTo>
                        <a:pt x="35" y="19"/>
                      </a:lnTo>
                      <a:lnTo>
                        <a:pt x="35" y="17"/>
                      </a:lnTo>
                      <a:lnTo>
                        <a:pt x="35" y="17"/>
                      </a:lnTo>
                      <a:lnTo>
                        <a:pt x="32" y="15"/>
                      </a:lnTo>
                      <a:lnTo>
                        <a:pt x="32" y="12"/>
                      </a:lnTo>
                      <a:lnTo>
                        <a:pt x="32" y="12"/>
                      </a:lnTo>
                      <a:lnTo>
                        <a:pt x="32" y="9"/>
                      </a:lnTo>
                      <a:lnTo>
                        <a:pt x="34" y="7"/>
                      </a:lnTo>
                      <a:lnTo>
                        <a:pt x="34" y="7"/>
                      </a:lnTo>
                      <a:lnTo>
                        <a:pt x="35" y="5"/>
                      </a:lnTo>
                      <a:lnTo>
                        <a:pt x="35" y="5"/>
                      </a:lnTo>
                      <a:lnTo>
                        <a:pt x="34" y="5"/>
                      </a:lnTo>
                      <a:lnTo>
                        <a:pt x="34" y="5"/>
                      </a:lnTo>
                      <a:lnTo>
                        <a:pt x="28" y="2"/>
                      </a:lnTo>
                      <a:lnTo>
                        <a:pt x="23" y="0"/>
                      </a:lnTo>
                      <a:lnTo>
                        <a:pt x="23" y="0"/>
                      </a:lnTo>
                      <a:lnTo>
                        <a:pt x="23" y="0"/>
                      </a:lnTo>
                      <a:lnTo>
                        <a:pt x="23" y="0"/>
                      </a:lnTo>
                      <a:lnTo>
                        <a:pt x="17" y="2"/>
                      </a:lnTo>
                      <a:lnTo>
                        <a:pt x="13" y="7"/>
                      </a:lnTo>
                      <a:lnTo>
                        <a:pt x="9" y="11"/>
                      </a:lnTo>
                      <a:lnTo>
                        <a:pt x="7" y="16"/>
                      </a:lnTo>
                      <a:lnTo>
                        <a:pt x="2" y="28"/>
                      </a:lnTo>
                      <a:lnTo>
                        <a:pt x="0" y="42"/>
                      </a:lnTo>
                      <a:lnTo>
                        <a:pt x="0" y="42"/>
                      </a:lnTo>
                      <a:lnTo>
                        <a:pt x="1" y="43"/>
                      </a:lnTo>
                      <a:lnTo>
                        <a:pt x="1" y="43"/>
                      </a:lnTo>
                      <a:lnTo>
                        <a:pt x="1" y="43"/>
                      </a:lnTo>
                      <a:lnTo>
                        <a:pt x="1"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4" name="Freeform 362"/>
                <p:cNvSpPr>
                  <a:spLocks/>
                </p:cNvSpPr>
                <p:nvPr/>
              </p:nvSpPr>
              <p:spPr bwMode="auto">
                <a:xfrm>
                  <a:off x="4530726" y="1552576"/>
                  <a:ext cx="22225" cy="34925"/>
                </a:xfrm>
                <a:custGeom>
                  <a:avLst/>
                  <a:gdLst>
                    <a:gd name="T0" fmla="*/ 12 w 29"/>
                    <a:gd name="T1" fmla="*/ 0 h 43"/>
                    <a:gd name="T2" fmla="*/ 12 w 29"/>
                    <a:gd name="T3" fmla="*/ 0 h 43"/>
                    <a:gd name="T4" fmla="*/ 7 w 29"/>
                    <a:gd name="T5" fmla="*/ 2 h 43"/>
                    <a:gd name="T6" fmla="*/ 1 w 29"/>
                    <a:gd name="T7" fmla="*/ 5 h 43"/>
                    <a:gd name="T8" fmla="*/ 1 w 29"/>
                    <a:gd name="T9" fmla="*/ 5 h 43"/>
                    <a:gd name="T10" fmla="*/ 1 w 29"/>
                    <a:gd name="T11" fmla="*/ 5 h 43"/>
                    <a:gd name="T12" fmla="*/ 1 w 29"/>
                    <a:gd name="T13" fmla="*/ 5 h 43"/>
                    <a:gd name="T14" fmla="*/ 1 w 29"/>
                    <a:gd name="T15" fmla="*/ 7 h 43"/>
                    <a:gd name="T16" fmla="*/ 1 w 29"/>
                    <a:gd name="T17" fmla="*/ 7 h 43"/>
                    <a:gd name="T18" fmla="*/ 3 w 29"/>
                    <a:gd name="T19" fmla="*/ 9 h 43"/>
                    <a:gd name="T20" fmla="*/ 4 w 29"/>
                    <a:gd name="T21" fmla="*/ 12 h 43"/>
                    <a:gd name="T22" fmla="*/ 4 w 29"/>
                    <a:gd name="T23" fmla="*/ 12 h 43"/>
                    <a:gd name="T24" fmla="*/ 3 w 29"/>
                    <a:gd name="T25" fmla="*/ 15 h 43"/>
                    <a:gd name="T26" fmla="*/ 1 w 29"/>
                    <a:gd name="T27" fmla="*/ 17 h 43"/>
                    <a:gd name="T28" fmla="*/ 1 w 29"/>
                    <a:gd name="T29" fmla="*/ 17 h 43"/>
                    <a:gd name="T30" fmla="*/ 0 w 29"/>
                    <a:gd name="T31" fmla="*/ 19 h 43"/>
                    <a:gd name="T32" fmla="*/ 4 w 29"/>
                    <a:gd name="T33" fmla="*/ 42 h 43"/>
                    <a:gd name="T34" fmla="*/ 4 w 29"/>
                    <a:gd name="T35" fmla="*/ 42 h 43"/>
                    <a:gd name="T36" fmla="*/ 5 w 29"/>
                    <a:gd name="T37" fmla="*/ 43 h 43"/>
                    <a:gd name="T38" fmla="*/ 8 w 29"/>
                    <a:gd name="T39" fmla="*/ 43 h 43"/>
                    <a:gd name="T40" fmla="*/ 8 w 29"/>
                    <a:gd name="T41" fmla="*/ 43 h 43"/>
                    <a:gd name="T42" fmla="*/ 12 w 29"/>
                    <a:gd name="T43" fmla="*/ 35 h 43"/>
                    <a:gd name="T44" fmla="*/ 16 w 29"/>
                    <a:gd name="T45" fmla="*/ 27 h 43"/>
                    <a:gd name="T46" fmla="*/ 22 w 29"/>
                    <a:gd name="T47" fmla="*/ 20 h 43"/>
                    <a:gd name="T48" fmla="*/ 29 w 29"/>
                    <a:gd name="T49" fmla="*/ 15 h 43"/>
                    <a:gd name="T50" fmla="*/ 29 w 29"/>
                    <a:gd name="T51" fmla="*/ 15 h 43"/>
                    <a:gd name="T52" fmla="*/ 22 w 29"/>
                    <a:gd name="T53" fmla="*/ 7 h 43"/>
                    <a:gd name="T54" fmla="*/ 18 w 29"/>
                    <a:gd name="T55" fmla="*/ 2 h 43"/>
                    <a:gd name="T56" fmla="*/ 14 w 29"/>
                    <a:gd name="T57" fmla="*/ 0 h 43"/>
                    <a:gd name="T58" fmla="*/ 14 w 29"/>
                    <a:gd name="T59" fmla="*/ 0 h 43"/>
                    <a:gd name="T60" fmla="*/ 12 w 29"/>
                    <a:gd name="T61" fmla="*/ 0 h 43"/>
                    <a:gd name="T62" fmla="*/ 12 w 29"/>
                    <a:gd name="T6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43">
                      <a:moveTo>
                        <a:pt x="12" y="0"/>
                      </a:moveTo>
                      <a:lnTo>
                        <a:pt x="12" y="0"/>
                      </a:lnTo>
                      <a:lnTo>
                        <a:pt x="7" y="2"/>
                      </a:lnTo>
                      <a:lnTo>
                        <a:pt x="1" y="5"/>
                      </a:lnTo>
                      <a:lnTo>
                        <a:pt x="1" y="5"/>
                      </a:lnTo>
                      <a:lnTo>
                        <a:pt x="1" y="5"/>
                      </a:lnTo>
                      <a:lnTo>
                        <a:pt x="1" y="5"/>
                      </a:lnTo>
                      <a:lnTo>
                        <a:pt x="1" y="7"/>
                      </a:lnTo>
                      <a:lnTo>
                        <a:pt x="1" y="7"/>
                      </a:lnTo>
                      <a:lnTo>
                        <a:pt x="3" y="9"/>
                      </a:lnTo>
                      <a:lnTo>
                        <a:pt x="4" y="12"/>
                      </a:lnTo>
                      <a:lnTo>
                        <a:pt x="4" y="12"/>
                      </a:lnTo>
                      <a:lnTo>
                        <a:pt x="3" y="15"/>
                      </a:lnTo>
                      <a:lnTo>
                        <a:pt x="1" y="17"/>
                      </a:lnTo>
                      <a:lnTo>
                        <a:pt x="1" y="17"/>
                      </a:lnTo>
                      <a:lnTo>
                        <a:pt x="0" y="19"/>
                      </a:lnTo>
                      <a:lnTo>
                        <a:pt x="4" y="42"/>
                      </a:lnTo>
                      <a:lnTo>
                        <a:pt x="4" y="42"/>
                      </a:lnTo>
                      <a:lnTo>
                        <a:pt x="5" y="43"/>
                      </a:lnTo>
                      <a:lnTo>
                        <a:pt x="8" y="43"/>
                      </a:lnTo>
                      <a:lnTo>
                        <a:pt x="8" y="43"/>
                      </a:lnTo>
                      <a:lnTo>
                        <a:pt x="12" y="35"/>
                      </a:lnTo>
                      <a:lnTo>
                        <a:pt x="16" y="27"/>
                      </a:lnTo>
                      <a:lnTo>
                        <a:pt x="22" y="20"/>
                      </a:lnTo>
                      <a:lnTo>
                        <a:pt x="29" y="15"/>
                      </a:lnTo>
                      <a:lnTo>
                        <a:pt x="29" y="15"/>
                      </a:lnTo>
                      <a:lnTo>
                        <a:pt x="22" y="7"/>
                      </a:lnTo>
                      <a:lnTo>
                        <a:pt x="18" y="2"/>
                      </a:lnTo>
                      <a:lnTo>
                        <a:pt x="14" y="0"/>
                      </a:lnTo>
                      <a:lnTo>
                        <a:pt x="14" y="0"/>
                      </a:lnTo>
                      <a:lnTo>
                        <a:pt x="12"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5" name="Freeform 363"/>
                <p:cNvSpPr>
                  <a:spLocks noEditPoints="1"/>
                </p:cNvSpPr>
                <p:nvPr/>
              </p:nvSpPr>
              <p:spPr bwMode="auto">
                <a:xfrm>
                  <a:off x="4510088" y="1516063"/>
                  <a:ext cx="34925" cy="36513"/>
                </a:xfrm>
                <a:custGeom>
                  <a:avLst/>
                  <a:gdLst>
                    <a:gd name="T0" fmla="*/ 23 w 45"/>
                    <a:gd name="T1" fmla="*/ 47 h 47"/>
                    <a:gd name="T2" fmla="*/ 31 w 45"/>
                    <a:gd name="T3" fmla="*/ 45 h 47"/>
                    <a:gd name="T4" fmla="*/ 38 w 45"/>
                    <a:gd name="T5" fmla="*/ 40 h 47"/>
                    <a:gd name="T6" fmla="*/ 44 w 45"/>
                    <a:gd name="T7" fmla="*/ 33 h 47"/>
                    <a:gd name="T8" fmla="*/ 45 w 45"/>
                    <a:gd name="T9" fmla="*/ 23 h 47"/>
                    <a:gd name="T10" fmla="*/ 45 w 45"/>
                    <a:gd name="T11" fmla="*/ 19 h 47"/>
                    <a:gd name="T12" fmla="*/ 41 w 45"/>
                    <a:gd name="T13" fmla="*/ 11 h 47"/>
                    <a:gd name="T14" fmla="*/ 36 w 45"/>
                    <a:gd name="T15" fmla="*/ 4 h 47"/>
                    <a:gd name="T16" fmla="*/ 27 w 45"/>
                    <a:gd name="T17" fmla="*/ 2 h 47"/>
                    <a:gd name="T18" fmla="*/ 23 w 45"/>
                    <a:gd name="T19" fmla="*/ 0 h 47"/>
                    <a:gd name="T20" fmla="*/ 12 w 45"/>
                    <a:gd name="T21" fmla="*/ 3 h 47"/>
                    <a:gd name="T22" fmla="*/ 6 w 45"/>
                    <a:gd name="T23" fmla="*/ 10 h 47"/>
                    <a:gd name="T24" fmla="*/ 4 w 45"/>
                    <a:gd name="T25" fmla="*/ 10 h 47"/>
                    <a:gd name="T26" fmla="*/ 4 w 45"/>
                    <a:gd name="T27" fmla="*/ 10 h 47"/>
                    <a:gd name="T28" fmla="*/ 1 w 45"/>
                    <a:gd name="T29" fmla="*/ 17 h 47"/>
                    <a:gd name="T30" fmla="*/ 0 w 45"/>
                    <a:gd name="T31" fmla="*/ 23 h 47"/>
                    <a:gd name="T32" fmla="*/ 1 w 45"/>
                    <a:gd name="T33" fmla="*/ 33 h 47"/>
                    <a:gd name="T34" fmla="*/ 7 w 45"/>
                    <a:gd name="T35" fmla="*/ 40 h 47"/>
                    <a:gd name="T36" fmla="*/ 14 w 45"/>
                    <a:gd name="T37" fmla="*/ 45 h 47"/>
                    <a:gd name="T38" fmla="*/ 23 w 45"/>
                    <a:gd name="T39" fmla="*/ 47 h 47"/>
                    <a:gd name="T40" fmla="*/ 23 w 45"/>
                    <a:gd name="T41" fmla="*/ 6 h 47"/>
                    <a:gd name="T42" fmla="*/ 27 w 45"/>
                    <a:gd name="T43" fmla="*/ 6 h 47"/>
                    <a:gd name="T44" fmla="*/ 33 w 45"/>
                    <a:gd name="T45" fmla="*/ 8 h 47"/>
                    <a:gd name="T46" fmla="*/ 22 w 45"/>
                    <a:gd name="T47" fmla="*/ 13 h 47"/>
                    <a:gd name="T48" fmla="*/ 19 w 45"/>
                    <a:gd name="T49" fmla="*/ 14 h 47"/>
                    <a:gd name="T50" fmla="*/ 10 w 45"/>
                    <a:gd name="T51" fmla="*/ 11 h 47"/>
                    <a:gd name="T52" fmla="*/ 15 w 45"/>
                    <a:gd name="T53" fmla="*/ 7 h 47"/>
                    <a:gd name="T54" fmla="*/ 23 w 45"/>
                    <a:gd name="T55" fmla="*/ 6 h 47"/>
                    <a:gd name="T56" fmla="*/ 8 w 45"/>
                    <a:gd name="T57" fmla="*/ 14 h 47"/>
                    <a:gd name="T58" fmla="*/ 12 w 45"/>
                    <a:gd name="T59" fmla="*/ 17 h 47"/>
                    <a:gd name="T60" fmla="*/ 18 w 45"/>
                    <a:gd name="T61" fmla="*/ 18 h 47"/>
                    <a:gd name="T62" fmla="*/ 23 w 45"/>
                    <a:gd name="T63" fmla="*/ 15 h 47"/>
                    <a:gd name="T64" fmla="*/ 33 w 45"/>
                    <a:gd name="T65" fmla="*/ 13 h 47"/>
                    <a:gd name="T66" fmla="*/ 37 w 45"/>
                    <a:gd name="T67" fmla="*/ 13 h 47"/>
                    <a:gd name="T68" fmla="*/ 37 w 45"/>
                    <a:gd name="T69" fmla="*/ 13 h 47"/>
                    <a:gd name="T70" fmla="*/ 40 w 45"/>
                    <a:gd name="T71" fmla="*/ 18 h 47"/>
                    <a:gd name="T72" fmla="*/ 40 w 45"/>
                    <a:gd name="T73" fmla="*/ 23 h 47"/>
                    <a:gd name="T74" fmla="*/ 36 w 45"/>
                    <a:gd name="T75" fmla="*/ 36 h 47"/>
                    <a:gd name="T76" fmla="*/ 23 w 45"/>
                    <a:gd name="T77" fmla="*/ 41 h 47"/>
                    <a:gd name="T78" fmla="*/ 16 w 45"/>
                    <a:gd name="T79" fmla="*/ 40 h 47"/>
                    <a:gd name="T80" fmla="*/ 7 w 45"/>
                    <a:gd name="T81" fmla="*/ 30 h 47"/>
                    <a:gd name="T82" fmla="*/ 6 w 45"/>
                    <a:gd name="T83" fmla="*/ 23 h 47"/>
                    <a:gd name="T84" fmla="*/ 8 w 45"/>
                    <a:gd name="T85"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 h="47">
                      <a:moveTo>
                        <a:pt x="23" y="47"/>
                      </a:moveTo>
                      <a:lnTo>
                        <a:pt x="23" y="47"/>
                      </a:lnTo>
                      <a:lnTo>
                        <a:pt x="27" y="47"/>
                      </a:lnTo>
                      <a:lnTo>
                        <a:pt x="31" y="45"/>
                      </a:lnTo>
                      <a:lnTo>
                        <a:pt x="36" y="43"/>
                      </a:lnTo>
                      <a:lnTo>
                        <a:pt x="38" y="40"/>
                      </a:lnTo>
                      <a:lnTo>
                        <a:pt x="41" y="36"/>
                      </a:lnTo>
                      <a:lnTo>
                        <a:pt x="44" y="33"/>
                      </a:lnTo>
                      <a:lnTo>
                        <a:pt x="45" y="28"/>
                      </a:lnTo>
                      <a:lnTo>
                        <a:pt x="45" y="23"/>
                      </a:lnTo>
                      <a:lnTo>
                        <a:pt x="45" y="23"/>
                      </a:lnTo>
                      <a:lnTo>
                        <a:pt x="45" y="19"/>
                      </a:lnTo>
                      <a:lnTo>
                        <a:pt x="44" y="14"/>
                      </a:lnTo>
                      <a:lnTo>
                        <a:pt x="41" y="11"/>
                      </a:lnTo>
                      <a:lnTo>
                        <a:pt x="38" y="7"/>
                      </a:lnTo>
                      <a:lnTo>
                        <a:pt x="36" y="4"/>
                      </a:lnTo>
                      <a:lnTo>
                        <a:pt x="31" y="3"/>
                      </a:lnTo>
                      <a:lnTo>
                        <a:pt x="27" y="2"/>
                      </a:lnTo>
                      <a:lnTo>
                        <a:pt x="23" y="0"/>
                      </a:lnTo>
                      <a:lnTo>
                        <a:pt x="23" y="0"/>
                      </a:lnTo>
                      <a:lnTo>
                        <a:pt x="18" y="2"/>
                      </a:lnTo>
                      <a:lnTo>
                        <a:pt x="12" y="3"/>
                      </a:lnTo>
                      <a:lnTo>
                        <a:pt x="8" y="6"/>
                      </a:lnTo>
                      <a:lnTo>
                        <a:pt x="6" y="10"/>
                      </a:lnTo>
                      <a:lnTo>
                        <a:pt x="6" y="10"/>
                      </a:lnTo>
                      <a:lnTo>
                        <a:pt x="4" y="10"/>
                      </a:lnTo>
                      <a:lnTo>
                        <a:pt x="4" y="10"/>
                      </a:lnTo>
                      <a:lnTo>
                        <a:pt x="4" y="10"/>
                      </a:lnTo>
                      <a:lnTo>
                        <a:pt x="4" y="10"/>
                      </a:lnTo>
                      <a:lnTo>
                        <a:pt x="1" y="17"/>
                      </a:lnTo>
                      <a:lnTo>
                        <a:pt x="0" y="23"/>
                      </a:lnTo>
                      <a:lnTo>
                        <a:pt x="0" y="23"/>
                      </a:lnTo>
                      <a:lnTo>
                        <a:pt x="1" y="28"/>
                      </a:lnTo>
                      <a:lnTo>
                        <a:pt x="1" y="33"/>
                      </a:lnTo>
                      <a:lnTo>
                        <a:pt x="4" y="36"/>
                      </a:lnTo>
                      <a:lnTo>
                        <a:pt x="7" y="40"/>
                      </a:lnTo>
                      <a:lnTo>
                        <a:pt x="10" y="43"/>
                      </a:lnTo>
                      <a:lnTo>
                        <a:pt x="14" y="45"/>
                      </a:lnTo>
                      <a:lnTo>
                        <a:pt x="18" y="47"/>
                      </a:lnTo>
                      <a:lnTo>
                        <a:pt x="23" y="47"/>
                      </a:lnTo>
                      <a:lnTo>
                        <a:pt x="23" y="47"/>
                      </a:lnTo>
                      <a:close/>
                      <a:moveTo>
                        <a:pt x="23" y="6"/>
                      </a:moveTo>
                      <a:lnTo>
                        <a:pt x="23" y="6"/>
                      </a:lnTo>
                      <a:lnTo>
                        <a:pt x="27" y="6"/>
                      </a:lnTo>
                      <a:lnTo>
                        <a:pt x="33" y="8"/>
                      </a:lnTo>
                      <a:lnTo>
                        <a:pt x="33" y="8"/>
                      </a:lnTo>
                      <a:lnTo>
                        <a:pt x="27" y="10"/>
                      </a:lnTo>
                      <a:lnTo>
                        <a:pt x="22" y="13"/>
                      </a:lnTo>
                      <a:lnTo>
                        <a:pt x="22" y="13"/>
                      </a:lnTo>
                      <a:lnTo>
                        <a:pt x="19" y="14"/>
                      </a:lnTo>
                      <a:lnTo>
                        <a:pt x="15" y="14"/>
                      </a:lnTo>
                      <a:lnTo>
                        <a:pt x="10" y="11"/>
                      </a:lnTo>
                      <a:lnTo>
                        <a:pt x="10" y="11"/>
                      </a:lnTo>
                      <a:lnTo>
                        <a:pt x="15" y="7"/>
                      </a:lnTo>
                      <a:lnTo>
                        <a:pt x="19" y="6"/>
                      </a:lnTo>
                      <a:lnTo>
                        <a:pt x="23" y="6"/>
                      </a:lnTo>
                      <a:lnTo>
                        <a:pt x="23" y="6"/>
                      </a:lnTo>
                      <a:close/>
                      <a:moveTo>
                        <a:pt x="8" y="14"/>
                      </a:moveTo>
                      <a:lnTo>
                        <a:pt x="8" y="14"/>
                      </a:lnTo>
                      <a:lnTo>
                        <a:pt x="12" y="17"/>
                      </a:lnTo>
                      <a:lnTo>
                        <a:pt x="18" y="18"/>
                      </a:lnTo>
                      <a:lnTo>
                        <a:pt x="18" y="18"/>
                      </a:lnTo>
                      <a:lnTo>
                        <a:pt x="21" y="17"/>
                      </a:lnTo>
                      <a:lnTo>
                        <a:pt x="23" y="15"/>
                      </a:lnTo>
                      <a:lnTo>
                        <a:pt x="23" y="15"/>
                      </a:lnTo>
                      <a:lnTo>
                        <a:pt x="33" y="13"/>
                      </a:lnTo>
                      <a:lnTo>
                        <a:pt x="34" y="13"/>
                      </a:lnTo>
                      <a:lnTo>
                        <a:pt x="37" y="13"/>
                      </a:lnTo>
                      <a:lnTo>
                        <a:pt x="37" y="13"/>
                      </a:lnTo>
                      <a:lnTo>
                        <a:pt x="37" y="13"/>
                      </a:lnTo>
                      <a:lnTo>
                        <a:pt x="37" y="13"/>
                      </a:lnTo>
                      <a:lnTo>
                        <a:pt x="40" y="18"/>
                      </a:lnTo>
                      <a:lnTo>
                        <a:pt x="40" y="23"/>
                      </a:lnTo>
                      <a:lnTo>
                        <a:pt x="40" y="23"/>
                      </a:lnTo>
                      <a:lnTo>
                        <a:pt x="38" y="30"/>
                      </a:lnTo>
                      <a:lnTo>
                        <a:pt x="36" y="36"/>
                      </a:lnTo>
                      <a:lnTo>
                        <a:pt x="30" y="40"/>
                      </a:lnTo>
                      <a:lnTo>
                        <a:pt x="23" y="41"/>
                      </a:lnTo>
                      <a:lnTo>
                        <a:pt x="23" y="41"/>
                      </a:lnTo>
                      <a:lnTo>
                        <a:pt x="16" y="40"/>
                      </a:lnTo>
                      <a:lnTo>
                        <a:pt x="11" y="36"/>
                      </a:lnTo>
                      <a:lnTo>
                        <a:pt x="7" y="30"/>
                      </a:lnTo>
                      <a:lnTo>
                        <a:pt x="6" y="23"/>
                      </a:lnTo>
                      <a:lnTo>
                        <a:pt x="6" y="23"/>
                      </a:lnTo>
                      <a:lnTo>
                        <a:pt x="6" y="19"/>
                      </a:lnTo>
                      <a:lnTo>
                        <a:pt x="8" y="14"/>
                      </a:lnTo>
                      <a:lnTo>
                        <a:pt x="8"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6" name="Freeform 364"/>
                <p:cNvSpPr>
                  <a:spLocks/>
                </p:cNvSpPr>
                <p:nvPr/>
              </p:nvSpPr>
              <p:spPr bwMode="auto">
                <a:xfrm>
                  <a:off x="4537076" y="1565276"/>
                  <a:ext cx="36513" cy="44450"/>
                </a:xfrm>
                <a:custGeom>
                  <a:avLst/>
                  <a:gdLst>
                    <a:gd name="T0" fmla="*/ 41 w 45"/>
                    <a:gd name="T1" fmla="*/ 16 h 56"/>
                    <a:gd name="T2" fmla="*/ 41 w 45"/>
                    <a:gd name="T3" fmla="*/ 16 h 56"/>
                    <a:gd name="T4" fmla="*/ 41 w 45"/>
                    <a:gd name="T5" fmla="*/ 12 h 56"/>
                    <a:gd name="T6" fmla="*/ 43 w 45"/>
                    <a:gd name="T7" fmla="*/ 9 h 56"/>
                    <a:gd name="T8" fmla="*/ 43 w 45"/>
                    <a:gd name="T9" fmla="*/ 9 h 56"/>
                    <a:gd name="T10" fmla="*/ 45 w 45"/>
                    <a:gd name="T11" fmla="*/ 8 h 56"/>
                    <a:gd name="T12" fmla="*/ 45 w 45"/>
                    <a:gd name="T13" fmla="*/ 8 h 56"/>
                    <a:gd name="T14" fmla="*/ 43 w 45"/>
                    <a:gd name="T15" fmla="*/ 7 h 56"/>
                    <a:gd name="T16" fmla="*/ 43 w 45"/>
                    <a:gd name="T17" fmla="*/ 7 h 56"/>
                    <a:gd name="T18" fmla="*/ 36 w 45"/>
                    <a:gd name="T19" fmla="*/ 4 h 56"/>
                    <a:gd name="T20" fmla="*/ 30 w 45"/>
                    <a:gd name="T21" fmla="*/ 0 h 56"/>
                    <a:gd name="T22" fmla="*/ 30 w 45"/>
                    <a:gd name="T23" fmla="*/ 0 h 56"/>
                    <a:gd name="T24" fmla="*/ 28 w 45"/>
                    <a:gd name="T25" fmla="*/ 0 h 56"/>
                    <a:gd name="T26" fmla="*/ 28 w 45"/>
                    <a:gd name="T27" fmla="*/ 0 h 56"/>
                    <a:gd name="T28" fmla="*/ 21 w 45"/>
                    <a:gd name="T29" fmla="*/ 4 h 56"/>
                    <a:gd name="T30" fmla="*/ 16 w 45"/>
                    <a:gd name="T31" fmla="*/ 8 h 56"/>
                    <a:gd name="T32" fmla="*/ 12 w 45"/>
                    <a:gd name="T33" fmla="*/ 15 h 56"/>
                    <a:gd name="T34" fmla="*/ 8 w 45"/>
                    <a:gd name="T35" fmla="*/ 22 h 56"/>
                    <a:gd name="T36" fmla="*/ 5 w 45"/>
                    <a:gd name="T37" fmla="*/ 28 h 56"/>
                    <a:gd name="T38" fmla="*/ 2 w 45"/>
                    <a:gd name="T39" fmla="*/ 37 h 56"/>
                    <a:gd name="T40" fmla="*/ 1 w 45"/>
                    <a:gd name="T41" fmla="*/ 45 h 56"/>
                    <a:gd name="T42" fmla="*/ 0 w 45"/>
                    <a:gd name="T43" fmla="*/ 54 h 56"/>
                    <a:gd name="T44" fmla="*/ 0 w 45"/>
                    <a:gd name="T45" fmla="*/ 54 h 56"/>
                    <a:gd name="T46" fmla="*/ 0 w 45"/>
                    <a:gd name="T47" fmla="*/ 56 h 56"/>
                    <a:gd name="T48" fmla="*/ 0 w 45"/>
                    <a:gd name="T49" fmla="*/ 56 h 56"/>
                    <a:gd name="T50" fmla="*/ 1 w 45"/>
                    <a:gd name="T51" fmla="*/ 56 h 56"/>
                    <a:gd name="T52" fmla="*/ 38 w 45"/>
                    <a:gd name="T53" fmla="*/ 56 h 56"/>
                    <a:gd name="T54" fmla="*/ 38 w 45"/>
                    <a:gd name="T55" fmla="*/ 56 h 56"/>
                    <a:gd name="T56" fmla="*/ 39 w 45"/>
                    <a:gd name="T57" fmla="*/ 54 h 56"/>
                    <a:gd name="T58" fmla="*/ 45 w 45"/>
                    <a:gd name="T59" fmla="*/ 24 h 56"/>
                    <a:gd name="T60" fmla="*/ 45 w 45"/>
                    <a:gd name="T61" fmla="*/ 24 h 56"/>
                    <a:gd name="T62" fmla="*/ 45 w 45"/>
                    <a:gd name="T63" fmla="*/ 23 h 56"/>
                    <a:gd name="T64" fmla="*/ 45 w 45"/>
                    <a:gd name="T65" fmla="*/ 23 h 56"/>
                    <a:gd name="T66" fmla="*/ 41 w 45"/>
                    <a:gd name="T67" fmla="*/ 20 h 56"/>
                    <a:gd name="T68" fmla="*/ 41 w 45"/>
                    <a:gd name="T69" fmla="*/ 16 h 56"/>
                    <a:gd name="T70" fmla="*/ 41 w 45"/>
                    <a:gd name="T71"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 h="56">
                      <a:moveTo>
                        <a:pt x="41" y="16"/>
                      </a:moveTo>
                      <a:lnTo>
                        <a:pt x="41" y="16"/>
                      </a:lnTo>
                      <a:lnTo>
                        <a:pt x="41" y="12"/>
                      </a:lnTo>
                      <a:lnTo>
                        <a:pt x="43" y="9"/>
                      </a:lnTo>
                      <a:lnTo>
                        <a:pt x="43" y="9"/>
                      </a:lnTo>
                      <a:lnTo>
                        <a:pt x="45" y="8"/>
                      </a:lnTo>
                      <a:lnTo>
                        <a:pt x="45" y="8"/>
                      </a:lnTo>
                      <a:lnTo>
                        <a:pt x="43" y="7"/>
                      </a:lnTo>
                      <a:lnTo>
                        <a:pt x="43" y="7"/>
                      </a:lnTo>
                      <a:lnTo>
                        <a:pt x="36" y="4"/>
                      </a:lnTo>
                      <a:lnTo>
                        <a:pt x="30" y="0"/>
                      </a:lnTo>
                      <a:lnTo>
                        <a:pt x="30" y="0"/>
                      </a:lnTo>
                      <a:lnTo>
                        <a:pt x="28" y="0"/>
                      </a:lnTo>
                      <a:lnTo>
                        <a:pt x="28" y="0"/>
                      </a:lnTo>
                      <a:lnTo>
                        <a:pt x="21" y="4"/>
                      </a:lnTo>
                      <a:lnTo>
                        <a:pt x="16" y="8"/>
                      </a:lnTo>
                      <a:lnTo>
                        <a:pt x="12" y="15"/>
                      </a:lnTo>
                      <a:lnTo>
                        <a:pt x="8" y="22"/>
                      </a:lnTo>
                      <a:lnTo>
                        <a:pt x="5" y="28"/>
                      </a:lnTo>
                      <a:lnTo>
                        <a:pt x="2" y="37"/>
                      </a:lnTo>
                      <a:lnTo>
                        <a:pt x="1" y="45"/>
                      </a:lnTo>
                      <a:lnTo>
                        <a:pt x="0" y="54"/>
                      </a:lnTo>
                      <a:lnTo>
                        <a:pt x="0" y="54"/>
                      </a:lnTo>
                      <a:lnTo>
                        <a:pt x="0" y="56"/>
                      </a:lnTo>
                      <a:lnTo>
                        <a:pt x="0" y="56"/>
                      </a:lnTo>
                      <a:lnTo>
                        <a:pt x="1" y="56"/>
                      </a:lnTo>
                      <a:lnTo>
                        <a:pt x="38" y="56"/>
                      </a:lnTo>
                      <a:lnTo>
                        <a:pt x="38" y="56"/>
                      </a:lnTo>
                      <a:lnTo>
                        <a:pt x="39" y="54"/>
                      </a:lnTo>
                      <a:lnTo>
                        <a:pt x="45" y="24"/>
                      </a:lnTo>
                      <a:lnTo>
                        <a:pt x="45" y="24"/>
                      </a:lnTo>
                      <a:lnTo>
                        <a:pt x="45" y="23"/>
                      </a:lnTo>
                      <a:lnTo>
                        <a:pt x="45" y="23"/>
                      </a:lnTo>
                      <a:lnTo>
                        <a:pt x="41" y="20"/>
                      </a:lnTo>
                      <a:lnTo>
                        <a:pt x="41" y="16"/>
                      </a:lnTo>
                      <a:lnTo>
                        <a:pt x="41"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7" name="Freeform 365"/>
                <p:cNvSpPr>
                  <a:spLocks/>
                </p:cNvSpPr>
                <p:nvPr/>
              </p:nvSpPr>
              <p:spPr bwMode="auto">
                <a:xfrm>
                  <a:off x="4581526" y="1565276"/>
                  <a:ext cx="33338" cy="44450"/>
                </a:xfrm>
                <a:custGeom>
                  <a:avLst/>
                  <a:gdLst>
                    <a:gd name="T0" fmla="*/ 15 w 44"/>
                    <a:gd name="T1" fmla="*/ 0 h 56"/>
                    <a:gd name="T2" fmla="*/ 15 w 44"/>
                    <a:gd name="T3" fmla="*/ 0 h 56"/>
                    <a:gd name="T4" fmla="*/ 8 w 44"/>
                    <a:gd name="T5" fmla="*/ 4 h 56"/>
                    <a:gd name="T6" fmla="*/ 2 w 44"/>
                    <a:gd name="T7" fmla="*/ 7 h 56"/>
                    <a:gd name="T8" fmla="*/ 2 w 44"/>
                    <a:gd name="T9" fmla="*/ 7 h 56"/>
                    <a:gd name="T10" fmla="*/ 0 w 44"/>
                    <a:gd name="T11" fmla="*/ 8 h 56"/>
                    <a:gd name="T12" fmla="*/ 0 w 44"/>
                    <a:gd name="T13" fmla="*/ 8 h 56"/>
                    <a:gd name="T14" fmla="*/ 0 w 44"/>
                    <a:gd name="T15" fmla="*/ 9 h 56"/>
                    <a:gd name="T16" fmla="*/ 0 w 44"/>
                    <a:gd name="T17" fmla="*/ 9 h 56"/>
                    <a:gd name="T18" fmla="*/ 3 w 44"/>
                    <a:gd name="T19" fmla="*/ 12 h 56"/>
                    <a:gd name="T20" fmla="*/ 4 w 44"/>
                    <a:gd name="T21" fmla="*/ 16 h 56"/>
                    <a:gd name="T22" fmla="*/ 4 w 44"/>
                    <a:gd name="T23" fmla="*/ 16 h 56"/>
                    <a:gd name="T24" fmla="*/ 3 w 44"/>
                    <a:gd name="T25" fmla="*/ 20 h 56"/>
                    <a:gd name="T26" fmla="*/ 0 w 44"/>
                    <a:gd name="T27" fmla="*/ 23 h 56"/>
                    <a:gd name="T28" fmla="*/ 0 w 44"/>
                    <a:gd name="T29" fmla="*/ 23 h 56"/>
                    <a:gd name="T30" fmla="*/ 0 w 44"/>
                    <a:gd name="T31" fmla="*/ 24 h 56"/>
                    <a:gd name="T32" fmla="*/ 6 w 44"/>
                    <a:gd name="T33" fmla="*/ 54 h 56"/>
                    <a:gd name="T34" fmla="*/ 6 w 44"/>
                    <a:gd name="T35" fmla="*/ 54 h 56"/>
                    <a:gd name="T36" fmla="*/ 6 w 44"/>
                    <a:gd name="T37" fmla="*/ 56 h 56"/>
                    <a:gd name="T38" fmla="*/ 44 w 44"/>
                    <a:gd name="T39" fmla="*/ 56 h 56"/>
                    <a:gd name="T40" fmla="*/ 44 w 44"/>
                    <a:gd name="T41" fmla="*/ 56 h 56"/>
                    <a:gd name="T42" fmla="*/ 44 w 44"/>
                    <a:gd name="T43" fmla="*/ 56 h 56"/>
                    <a:gd name="T44" fmla="*/ 44 w 44"/>
                    <a:gd name="T45" fmla="*/ 56 h 56"/>
                    <a:gd name="T46" fmla="*/ 44 w 44"/>
                    <a:gd name="T47" fmla="*/ 54 h 56"/>
                    <a:gd name="T48" fmla="*/ 44 w 44"/>
                    <a:gd name="T49" fmla="*/ 54 h 56"/>
                    <a:gd name="T50" fmla="*/ 44 w 44"/>
                    <a:gd name="T51" fmla="*/ 45 h 56"/>
                    <a:gd name="T52" fmla="*/ 42 w 44"/>
                    <a:gd name="T53" fmla="*/ 37 h 56"/>
                    <a:gd name="T54" fmla="*/ 40 w 44"/>
                    <a:gd name="T55" fmla="*/ 28 h 56"/>
                    <a:gd name="T56" fmla="*/ 37 w 44"/>
                    <a:gd name="T57" fmla="*/ 22 h 56"/>
                    <a:gd name="T58" fmla="*/ 33 w 44"/>
                    <a:gd name="T59" fmla="*/ 15 h 56"/>
                    <a:gd name="T60" fmla="*/ 27 w 44"/>
                    <a:gd name="T61" fmla="*/ 8 h 56"/>
                    <a:gd name="T62" fmla="*/ 22 w 44"/>
                    <a:gd name="T63" fmla="*/ 4 h 56"/>
                    <a:gd name="T64" fmla="*/ 17 w 44"/>
                    <a:gd name="T65" fmla="*/ 0 h 56"/>
                    <a:gd name="T66" fmla="*/ 17 w 44"/>
                    <a:gd name="T67" fmla="*/ 0 h 56"/>
                    <a:gd name="T68" fmla="*/ 15 w 44"/>
                    <a:gd name="T69" fmla="*/ 0 h 56"/>
                    <a:gd name="T70" fmla="*/ 15 w 44"/>
                    <a:gd name="T7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56">
                      <a:moveTo>
                        <a:pt x="15" y="0"/>
                      </a:moveTo>
                      <a:lnTo>
                        <a:pt x="15" y="0"/>
                      </a:lnTo>
                      <a:lnTo>
                        <a:pt x="8" y="4"/>
                      </a:lnTo>
                      <a:lnTo>
                        <a:pt x="2" y="7"/>
                      </a:lnTo>
                      <a:lnTo>
                        <a:pt x="2" y="7"/>
                      </a:lnTo>
                      <a:lnTo>
                        <a:pt x="0" y="8"/>
                      </a:lnTo>
                      <a:lnTo>
                        <a:pt x="0" y="8"/>
                      </a:lnTo>
                      <a:lnTo>
                        <a:pt x="0" y="9"/>
                      </a:lnTo>
                      <a:lnTo>
                        <a:pt x="0" y="9"/>
                      </a:lnTo>
                      <a:lnTo>
                        <a:pt x="3" y="12"/>
                      </a:lnTo>
                      <a:lnTo>
                        <a:pt x="4" y="16"/>
                      </a:lnTo>
                      <a:lnTo>
                        <a:pt x="4" y="16"/>
                      </a:lnTo>
                      <a:lnTo>
                        <a:pt x="3" y="20"/>
                      </a:lnTo>
                      <a:lnTo>
                        <a:pt x="0" y="23"/>
                      </a:lnTo>
                      <a:lnTo>
                        <a:pt x="0" y="23"/>
                      </a:lnTo>
                      <a:lnTo>
                        <a:pt x="0" y="24"/>
                      </a:lnTo>
                      <a:lnTo>
                        <a:pt x="6" y="54"/>
                      </a:lnTo>
                      <a:lnTo>
                        <a:pt x="6" y="54"/>
                      </a:lnTo>
                      <a:lnTo>
                        <a:pt x="6" y="56"/>
                      </a:lnTo>
                      <a:lnTo>
                        <a:pt x="44" y="56"/>
                      </a:lnTo>
                      <a:lnTo>
                        <a:pt x="44" y="56"/>
                      </a:lnTo>
                      <a:lnTo>
                        <a:pt x="44" y="56"/>
                      </a:lnTo>
                      <a:lnTo>
                        <a:pt x="44" y="56"/>
                      </a:lnTo>
                      <a:lnTo>
                        <a:pt x="44" y="54"/>
                      </a:lnTo>
                      <a:lnTo>
                        <a:pt x="44" y="54"/>
                      </a:lnTo>
                      <a:lnTo>
                        <a:pt x="44" y="45"/>
                      </a:lnTo>
                      <a:lnTo>
                        <a:pt x="42" y="37"/>
                      </a:lnTo>
                      <a:lnTo>
                        <a:pt x="40" y="28"/>
                      </a:lnTo>
                      <a:lnTo>
                        <a:pt x="37" y="22"/>
                      </a:lnTo>
                      <a:lnTo>
                        <a:pt x="33" y="15"/>
                      </a:lnTo>
                      <a:lnTo>
                        <a:pt x="27" y="8"/>
                      </a:lnTo>
                      <a:lnTo>
                        <a:pt x="22" y="4"/>
                      </a:lnTo>
                      <a:lnTo>
                        <a:pt x="17" y="0"/>
                      </a:lnTo>
                      <a:lnTo>
                        <a:pt x="17" y="0"/>
                      </a:lnTo>
                      <a:lnTo>
                        <a:pt x="15" y="0"/>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grpSp>
      <p:grpSp>
        <p:nvGrpSpPr>
          <p:cNvPr id="108" name="组合 107"/>
          <p:cNvGrpSpPr/>
          <p:nvPr/>
        </p:nvGrpSpPr>
        <p:grpSpPr>
          <a:xfrm>
            <a:off x="5096307" y="1419622"/>
            <a:ext cx="3359597" cy="2919616"/>
            <a:chOff x="5257568" y="1134377"/>
            <a:chExt cx="3359597" cy="2919616"/>
          </a:xfrm>
        </p:grpSpPr>
        <p:cxnSp>
          <p:nvCxnSpPr>
            <p:cNvPr id="109" name="直接连接符 108"/>
            <p:cNvCxnSpPr/>
            <p:nvPr/>
          </p:nvCxnSpPr>
          <p:spPr bwMode="auto">
            <a:xfrm flipH="1">
              <a:off x="5591779" y="2567696"/>
              <a:ext cx="685487" cy="0"/>
            </a:xfrm>
            <a:prstGeom prst="line">
              <a:avLst/>
            </a:prstGeom>
            <a:noFill/>
            <a:ln w="12700" cap="flat" cmpd="sng" algn="ctr">
              <a:solidFill>
                <a:schemeClr val="bg2"/>
              </a:solidFill>
              <a:prstDash val="solid"/>
              <a:miter lim="800000"/>
            </a:ln>
            <a:effectLst/>
          </p:spPr>
        </p:cxnSp>
        <p:cxnSp>
          <p:nvCxnSpPr>
            <p:cNvPr id="110" name="直接连接符 109"/>
            <p:cNvCxnSpPr/>
            <p:nvPr/>
          </p:nvCxnSpPr>
          <p:spPr bwMode="auto">
            <a:xfrm flipH="1">
              <a:off x="5257568" y="1462668"/>
              <a:ext cx="1014009" cy="0"/>
            </a:xfrm>
            <a:prstGeom prst="line">
              <a:avLst/>
            </a:prstGeom>
            <a:noFill/>
            <a:ln w="12700" cap="flat" cmpd="sng" algn="ctr">
              <a:solidFill>
                <a:schemeClr val="tx1"/>
              </a:solidFill>
              <a:prstDash val="solid"/>
              <a:miter lim="800000"/>
            </a:ln>
            <a:effectLst/>
          </p:spPr>
        </p:cxnSp>
        <p:cxnSp>
          <p:nvCxnSpPr>
            <p:cNvPr id="111" name="直接连接符 110"/>
            <p:cNvCxnSpPr/>
            <p:nvPr/>
          </p:nvCxnSpPr>
          <p:spPr bwMode="auto">
            <a:xfrm flipH="1">
              <a:off x="5263256" y="3651391"/>
              <a:ext cx="1014009" cy="0"/>
            </a:xfrm>
            <a:prstGeom prst="line">
              <a:avLst/>
            </a:prstGeom>
            <a:noFill/>
            <a:ln w="12700" cap="flat" cmpd="sng" algn="ctr">
              <a:solidFill>
                <a:schemeClr val="tx2"/>
              </a:solidFill>
              <a:prstDash val="solid"/>
              <a:miter lim="800000"/>
            </a:ln>
            <a:effectLst/>
          </p:spPr>
        </p:cxnSp>
        <p:cxnSp>
          <p:nvCxnSpPr>
            <p:cNvPr id="112" name="直接连接符 111"/>
            <p:cNvCxnSpPr/>
            <p:nvPr/>
          </p:nvCxnSpPr>
          <p:spPr bwMode="auto">
            <a:xfrm>
              <a:off x="6277266" y="2333038"/>
              <a:ext cx="0" cy="489227"/>
            </a:xfrm>
            <a:prstGeom prst="line">
              <a:avLst/>
            </a:prstGeom>
            <a:noFill/>
            <a:ln w="76200" cap="flat" cmpd="sng" algn="ctr">
              <a:solidFill>
                <a:schemeClr val="bg2"/>
              </a:solidFill>
              <a:prstDash val="solid"/>
              <a:miter lim="800000"/>
            </a:ln>
            <a:effectLst/>
          </p:spPr>
        </p:cxnSp>
        <p:cxnSp>
          <p:nvCxnSpPr>
            <p:cNvPr id="113" name="直接连接符 112"/>
            <p:cNvCxnSpPr/>
            <p:nvPr/>
          </p:nvCxnSpPr>
          <p:spPr bwMode="auto">
            <a:xfrm>
              <a:off x="6277265" y="1228009"/>
              <a:ext cx="0" cy="489227"/>
            </a:xfrm>
            <a:prstGeom prst="line">
              <a:avLst/>
            </a:prstGeom>
            <a:noFill/>
            <a:ln w="76200" cap="flat" cmpd="sng" algn="ctr">
              <a:solidFill>
                <a:schemeClr val="tx1"/>
              </a:solidFill>
              <a:prstDash val="solid"/>
              <a:miter lim="800000"/>
            </a:ln>
            <a:effectLst/>
          </p:spPr>
        </p:cxnSp>
        <p:cxnSp>
          <p:nvCxnSpPr>
            <p:cNvPr id="114" name="直接连接符 113"/>
            <p:cNvCxnSpPr/>
            <p:nvPr/>
          </p:nvCxnSpPr>
          <p:spPr bwMode="auto">
            <a:xfrm>
              <a:off x="6277265" y="3416734"/>
              <a:ext cx="0" cy="489227"/>
            </a:xfrm>
            <a:prstGeom prst="line">
              <a:avLst/>
            </a:prstGeom>
            <a:noFill/>
            <a:ln w="76200" cap="flat" cmpd="sng" algn="ctr">
              <a:solidFill>
                <a:schemeClr val="tx2"/>
              </a:solidFill>
              <a:prstDash val="solid"/>
              <a:miter lim="800000"/>
            </a:ln>
            <a:effectLst/>
          </p:spPr>
        </p:cxnSp>
        <p:sp>
          <p:nvSpPr>
            <p:cNvPr id="115" name="文本框 49"/>
            <p:cNvSpPr txBox="1"/>
            <p:nvPr/>
          </p:nvSpPr>
          <p:spPr>
            <a:xfrm>
              <a:off x="6402162" y="1134377"/>
              <a:ext cx="2215003" cy="68736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16" name="文本框 50"/>
            <p:cNvSpPr txBox="1"/>
            <p:nvPr/>
          </p:nvSpPr>
          <p:spPr>
            <a:xfrm>
              <a:off x="6402162" y="2247209"/>
              <a:ext cx="2215003" cy="68736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17" name="文本框 51"/>
            <p:cNvSpPr txBox="1"/>
            <p:nvPr/>
          </p:nvSpPr>
          <p:spPr>
            <a:xfrm>
              <a:off x="6402162" y="3366625"/>
              <a:ext cx="2215003" cy="68736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18" name="组合 117"/>
          <p:cNvGrpSpPr/>
          <p:nvPr/>
        </p:nvGrpSpPr>
        <p:grpSpPr>
          <a:xfrm>
            <a:off x="467544" y="1419622"/>
            <a:ext cx="3308987" cy="2880320"/>
            <a:chOff x="628805" y="1134377"/>
            <a:chExt cx="3308987" cy="2880320"/>
          </a:xfrm>
        </p:grpSpPr>
        <p:cxnSp>
          <p:nvCxnSpPr>
            <p:cNvPr id="119" name="直接连接符 118"/>
            <p:cNvCxnSpPr/>
            <p:nvPr/>
          </p:nvCxnSpPr>
          <p:spPr bwMode="auto">
            <a:xfrm>
              <a:off x="2925205" y="3651391"/>
              <a:ext cx="1012587" cy="0"/>
            </a:xfrm>
            <a:prstGeom prst="line">
              <a:avLst/>
            </a:prstGeom>
            <a:noFill/>
            <a:ln w="12700" cap="flat" cmpd="sng" algn="ctr">
              <a:solidFill>
                <a:schemeClr val="bg1"/>
              </a:solidFill>
              <a:prstDash val="solid"/>
              <a:miter lim="800000"/>
            </a:ln>
            <a:effectLst/>
          </p:spPr>
        </p:cxnSp>
        <p:cxnSp>
          <p:nvCxnSpPr>
            <p:cNvPr id="120" name="直接连接符 119"/>
            <p:cNvCxnSpPr/>
            <p:nvPr/>
          </p:nvCxnSpPr>
          <p:spPr bwMode="auto">
            <a:xfrm>
              <a:off x="2925206" y="2567696"/>
              <a:ext cx="685487" cy="0"/>
            </a:xfrm>
            <a:prstGeom prst="line">
              <a:avLst/>
            </a:prstGeom>
            <a:noFill/>
            <a:ln w="12700" cap="flat" cmpd="sng" algn="ctr">
              <a:solidFill>
                <a:schemeClr val="tx1"/>
              </a:solidFill>
              <a:prstDash val="solid"/>
              <a:miter lim="800000"/>
            </a:ln>
            <a:effectLst/>
          </p:spPr>
        </p:cxnSp>
        <p:cxnSp>
          <p:nvCxnSpPr>
            <p:cNvPr id="121" name="直接连接符 120"/>
            <p:cNvCxnSpPr/>
            <p:nvPr/>
          </p:nvCxnSpPr>
          <p:spPr bwMode="auto">
            <a:xfrm>
              <a:off x="2925205" y="1462668"/>
              <a:ext cx="1012587" cy="0"/>
            </a:xfrm>
            <a:prstGeom prst="line">
              <a:avLst/>
            </a:prstGeom>
            <a:noFill/>
            <a:ln w="12700" cap="flat" cmpd="sng" algn="ctr">
              <a:solidFill>
                <a:schemeClr val="bg1"/>
              </a:solidFill>
              <a:prstDash val="solid"/>
              <a:miter lim="800000"/>
            </a:ln>
            <a:effectLst/>
          </p:spPr>
        </p:cxnSp>
        <p:cxnSp>
          <p:nvCxnSpPr>
            <p:cNvPr id="122" name="直接连接符 121"/>
            <p:cNvCxnSpPr/>
            <p:nvPr/>
          </p:nvCxnSpPr>
          <p:spPr bwMode="auto">
            <a:xfrm flipH="1">
              <a:off x="2925205" y="3416734"/>
              <a:ext cx="0" cy="489227"/>
            </a:xfrm>
            <a:prstGeom prst="line">
              <a:avLst/>
            </a:prstGeom>
            <a:noFill/>
            <a:ln w="76200" cap="flat" cmpd="sng" algn="ctr">
              <a:solidFill>
                <a:schemeClr val="bg1"/>
              </a:solidFill>
              <a:prstDash val="solid"/>
              <a:miter lim="800000"/>
            </a:ln>
            <a:effectLst/>
          </p:spPr>
        </p:cxnSp>
        <p:cxnSp>
          <p:nvCxnSpPr>
            <p:cNvPr id="123" name="直接连接符 122"/>
            <p:cNvCxnSpPr/>
            <p:nvPr/>
          </p:nvCxnSpPr>
          <p:spPr bwMode="auto">
            <a:xfrm flipH="1">
              <a:off x="2925206" y="2333038"/>
              <a:ext cx="0" cy="489227"/>
            </a:xfrm>
            <a:prstGeom prst="line">
              <a:avLst/>
            </a:prstGeom>
            <a:noFill/>
            <a:ln w="76200" cap="flat" cmpd="sng" algn="ctr">
              <a:solidFill>
                <a:schemeClr val="tx1"/>
              </a:solidFill>
              <a:prstDash val="solid"/>
              <a:miter lim="800000"/>
            </a:ln>
            <a:effectLst/>
          </p:spPr>
        </p:cxnSp>
        <p:cxnSp>
          <p:nvCxnSpPr>
            <p:cNvPr id="124" name="直接连接符 123"/>
            <p:cNvCxnSpPr/>
            <p:nvPr/>
          </p:nvCxnSpPr>
          <p:spPr bwMode="auto">
            <a:xfrm flipH="1">
              <a:off x="2925205" y="1228009"/>
              <a:ext cx="0" cy="489227"/>
            </a:xfrm>
            <a:prstGeom prst="line">
              <a:avLst/>
            </a:prstGeom>
            <a:noFill/>
            <a:ln w="76200" cap="flat" cmpd="sng" algn="ctr">
              <a:solidFill>
                <a:schemeClr val="bg1"/>
              </a:solidFill>
              <a:prstDash val="solid"/>
              <a:miter lim="800000"/>
            </a:ln>
            <a:effectLst/>
          </p:spPr>
        </p:cxnSp>
        <p:sp>
          <p:nvSpPr>
            <p:cNvPr id="125" name="文本框 52"/>
            <p:cNvSpPr txBox="1"/>
            <p:nvPr/>
          </p:nvSpPr>
          <p:spPr>
            <a:xfrm>
              <a:off x="641134" y="1134377"/>
              <a:ext cx="2215003" cy="687368"/>
            </a:xfrm>
            <a:prstGeom prst="rect">
              <a:avLst/>
            </a:prstGeom>
            <a:noFill/>
          </p:spPr>
          <p:txBody>
            <a:bodyPr wrap="square" lIns="68580" tIns="34290" rIns="68580" bIns="34290" rtlCol="0">
              <a:spAutoFit/>
            </a:bodyPr>
            <a:lstStyle/>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6" name="文本框 53"/>
            <p:cNvSpPr txBox="1"/>
            <p:nvPr/>
          </p:nvSpPr>
          <p:spPr>
            <a:xfrm>
              <a:off x="641134" y="2214497"/>
              <a:ext cx="2215003" cy="687368"/>
            </a:xfrm>
            <a:prstGeom prst="rect">
              <a:avLst/>
            </a:prstGeom>
            <a:noFill/>
          </p:spPr>
          <p:txBody>
            <a:bodyPr wrap="square" lIns="68580" tIns="34290" rIns="68580" bIns="34290" rtlCol="0">
              <a:spAutoFit/>
            </a:bodyPr>
            <a:lstStyle/>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7" name="文本框 54"/>
            <p:cNvSpPr txBox="1"/>
            <p:nvPr/>
          </p:nvSpPr>
          <p:spPr>
            <a:xfrm>
              <a:off x="628805" y="3327329"/>
              <a:ext cx="2215003" cy="687368"/>
            </a:xfrm>
            <a:prstGeom prst="rect">
              <a:avLst/>
            </a:prstGeom>
            <a:noFill/>
          </p:spPr>
          <p:txBody>
            <a:bodyPr wrap="square" lIns="68580" tIns="34290" rIns="68580" bIns="34290" rtlCol="0">
              <a:spAutoFit/>
            </a:bodyPr>
            <a:lstStyle/>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63"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64"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65"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711696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118"/>
                                        </p:tgtEl>
                                        <p:attrNameLst>
                                          <p:attrName>style.visibility</p:attrName>
                                        </p:attrNameLst>
                                      </p:cBhvr>
                                      <p:to>
                                        <p:strVal val="visible"/>
                                      </p:to>
                                    </p:set>
                                    <p:anim calcmode="lin" valueType="num">
                                      <p:cBhvr additive="base">
                                        <p:cTn id="14" dur="500" fill="hold"/>
                                        <p:tgtEl>
                                          <p:spTgt spid="118"/>
                                        </p:tgtEl>
                                        <p:attrNameLst>
                                          <p:attrName>ppt_x</p:attrName>
                                        </p:attrNameLst>
                                      </p:cBhvr>
                                      <p:tavLst>
                                        <p:tav tm="0">
                                          <p:val>
                                            <p:strVal val="0-#ppt_w/2"/>
                                          </p:val>
                                        </p:tav>
                                        <p:tav tm="100000">
                                          <p:val>
                                            <p:strVal val="#ppt_x"/>
                                          </p:val>
                                        </p:tav>
                                      </p:tavLst>
                                    </p:anim>
                                    <p:anim calcmode="lin" valueType="num">
                                      <p:cBhvr additive="base">
                                        <p:cTn id="15" dur="500" fill="hold"/>
                                        <p:tgtEl>
                                          <p:spTgt spid="11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08"/>
                                        </p:tgtEl>
                                        <p:attrNameLst>
                                          <p:attrName>style.visibility</p:attrName>
                                        </p:attrNameLst>
                                      </p:cBhvr>
                                      <p:to>
                                        <p:strVal val="visible"/>
                                      </p:to>
                                    </p:set>
                                    <p:anim calcmode="lin" valueType="num">
                                      <p:cBhvr additive="base">
                                        <p:cTn id="18" dur="500" fill="hold"/>
                                        <p:tgtEl>
                                          <p:spTgt spid="108"/>
                                        </p:tgtEl>
                                        <p:attrNameLst>
                                          <p:attrName>ppt_x</p:attrName>
                                        </p:attrNameLst>
                                      </p:cBhvr>
                                      <p:tavLst>
                                        <p:tav tm="0">
                                          <p:val>
                                            <p:strVal val="1+#ppt_w/2"/>
                                          </p:val>
                                        </p:tav>
                                        <p:tav tm="100000">
                                          <p:val>
                                            <p:strVal val="#ppt_x"/>
                                          </p:val>
                                        </p:tav>
                                      </p:tavLst>
                                    </p:anim>
                                    <p:anim calcmode="lin" valueType="num">
                                      <p:cBhvr additive="base">
                                        <p:cTn id="19" dur="500" fill="hold"/>
                                        <p:tgtEl>
                                          <p:spTgt spid="1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354564" y="1717179"/>
            <a:ext cx="319318" cy="858257"/>
            <a:chOff x="7148948" y="2531570"/>
            <a:chExt cx="425757" cy="1144342"/>
          </a:xfrm>
        </p:grpSpPr>
        <p:cxnSp>
          <p:nvCxnSpPr>
            <p:cNvPr id="8" name="直接连接符 7"/>
            <p:cNvCxnSpPr/>
            <p:nvPr/>
          </p:nvCxnSpPr>
          <p:spPr>
            <a:xfrm flipH="1">
              <a:off x="7354129" y="2913430"/>
              <a:ext cx="1" cy="762482"/>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148948" y="2531570"/>
              <a:ext cx="425757" cy="492442"/>
              <a:chOff x="7148948" y="2531570"/>
              <a:chExt cx="425757" cy="492442"/>
            </a:xfrm>
          </p:grpSpPr>
          <p:sp>
            <p:nvSpPr>
              <p:cNvPr id="10" name="椭圆 9"/>
              <p:cNvSpPr/>
              <p:nvPr/>
            </p:nvSpPr>
            <p:spPr>
              <a:xfrm>
                <a:off x="7159500" y="2576506"/>
                <a:ext cx="387795" cy="38779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11" name="文本框 44"/>
              <p:cNvSpPr txBox="1"/>
              <p:nvPr/>
            </p:nvSpPr>
            <p:spPr>
              <a:xfrm>
                <a:off x="7148948" y="2531570"/>
                <a:ext cx="425757" cy="49244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2" name="组合 11"/>
          <p:cNvGrpSpPr/>
          <p:nvPr/>
        </p:nvGrpSpPr>
        <p:grpSpPr>
          <a:xfrm>
            <a:off x="3472837" y="3100589"/>
            <a:ext cx="319319" cy="866695"/>
            <a:chOff x="4630439" y="3891279"/>
            <a:chExt cx="425757" cy="1155593"/>
          </a:xfrm>
        </p:grpSpPr>
        <p:cxnSp>
          <p:nvCxnSpPr>
            <p:cNvPr id="13" name="直接连接符 12"/>
            <p:cNvCxnSpPr/>
            <p:nvPr/>
          </p:nvCxnSpPr>
          <p:spPr>
            <a:xfrm flipV="1">
              <a:off x="4832837" y="3891279"/>
              <a:ext cx="0" cy="762730"/>
            </a:xfrm>
            <a:prstGeom prst="line">
              <a:avLst/>
            </a:prstGeom>
            <a:solidFill>
              <a:srgbClr val="375BA5"/>
            </a:solidFill>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630439" y="4554429"/>
              <a:ext cx="425757" cy="492443"/>
              <a:chOff x="4630439" y="4554429"/>
              <a:chExt cx="425757" cy="492443"/>
            </a:xfrm>
          </p:grpSpPr>
          <p:sp>
            <p:nvSpPr>
              <p:cNvPr id="15" name="椭圆 14"/>
              <p:cNvSpPr/>
              <p:nvPr/>
            </p:nvSpPr>
            <p:spPr>
              <a:xfrm flipV="1">
                <a:off x="4638208" y="4603137"/>
                <a:ext cx="387795" cy="3877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16" name="文本框 43"/>
              <p:cNvSpPr txBox="1"/>
              <p:nvPr/>
            </p:nvSpPr>
            <p:spPr>
              <a:xfrm>
                <a:off x="4630439" y="4554429"/>
                <a:ext cx="425757"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7" name="组合 16"/>
          <p:cNvGrpSpPr/>
          <p:nvPr/>
        </p:nvGrpSpPr>
        <p:grpSpPr>
          <a:xfrm>
            <a:off x="1573678" y="1698442"/>
            <a:ext cx="319319" cy="876991"/>
            <a:chOff x="2098242" y="2506590"/>
            <a:chExt cx="425759" cy="1169322"/>
          </a:xfrm>
        </p:grpSpPr>
        <p:cxnSp>
          <p:nvCxnSpPr>
            <p:cNvPr id="18" name="直接连接符 17"/>
            <p:cNvCxnSpPr/>
            <p:nvPr/>
          </p:nvCxnSpPr>
          <p:spPr>
            <a:xfrm flipH="1">
              <a:off x="2320424" y="2913430"/>
              <a:ext cx="1" cy="76248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2098242" y="2506590"/>
              <a:ext cx="425759" cy="492443"/>
              <a:chOff x="2098242" y="2506590"/>
              <a:chExt cx="425759" cy="492443"/>
            </a:xfrm>
          </p:grpSpPr>
          <p:sp>
            <p:nvSpPr>
              <p:cNvPr id="20" name="椭圆 19"/>
              <p:cNvSpPr/>
              <p:nvPr/>
            </p:nvSpPr>
            <p:spPr>
              <a:xfrm>
                <a:off x="2125795" y="2576506"/>
                <a:ext cx="387795" cy="3877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1" name="文本框 42"/>
              <p:cNvSpPr txBox="1"/>
              <p:nvPr/>
            </p:nvSpPr>
            <p:spPr>
              <a:xfrm>
                <a:off x="2098242" y="2506590"/>
                <a:ext cx="425759"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1</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sp>
        <p:nvSpPr>
          <p:cNvPr id="22" name="矩形 21"/>
          <p:cNvSpPr/>
          <p:nvPr/>
        </p:nvSpPr>
        <p:spPr>
          <a:xfrm>
            <a:off x="794769" y="4365662"/>
            <a:ext cx="1890001" cy="405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flipV="1">
            <a:off x="2679079" y="1269416"/>
            <a:ext cx="1890001" cy="405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4" name="矩形 23"/>
          <p:cNvSpPr/>
          <p:nvPr/>
        </p:nvSpPr>
        <p:spPr>
          <a:xfrm>
            <a:off x="4562904" y="4365662"/>
            <a:ext cx="1890001" cy="405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5" name="矩形 24"/>
          <p:cNvSpPr/>
          <p:nvPr/>
        </p:nvSpPr>
        <p:spPr>
          <a:xfrm flipV="1">
            <a:off x="6452088" y="1269416"/>
            <a:ext cx="1890001" cy="405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grpSp>
        <p:nvGrpSpPr>
          <p:cNvPr id="26" name="组合 25"/>
          <p:cNvGrpSpPr/>
          <p:nvPr/>
        </p:nvGrpSpPr>
        <p:grpSpPr>
          <a:xfrm>
            <a:off x="794771" y="2454743"/>
            <a:ext cx="1890000" cy="515726"/>
            <a:chOff x="1059694" y="3272990"/>
            <a:chExt cx="2519999" cy="687635"/>
          </a:xfrm>
          <a:solidFill>
            <a:schemeClr val="bg1"/>
          </a:solidFill>
        </p:grpSpPr>
        <p:sp>
          <p:nvSpPr>
            <p:cNvPr id="27" name="五边形 26"/>
            <p:cNvSpPr/>
            <p:nvPr/>
          </p:nvSpPr>
          <p:spPr>
            <a:xfrm rot="16200000">
              <a:off x="1975876" y="2356808"/>
              <a:ext cx="687635" cy="2519999"/>
            </a:xfrm>
            <a:prstGeom prst="homePlate">
              <a:avLst>
                <a:gd name="adj" fmla="val 4870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8" name="文本框 34"/>
            <p:cNvSpPr txBox="1"/>
            <p:nvPr/>
          </p:nvSpPr>
          <p:spPr>
            <a:xfrm>
              <a:off x="1259246" y="3502009"/>
              <a:ext cx="2120892" cy="418576"/>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sp>
        <p:nvSpPr>
          <p:cNvPr id="29" name="文本框 35"/>
          <p:cNvSpPr txBox="1"/>
          <p:nvPr/>
        </p:nvSpPr>
        <p:spPr>
          <a:xfrm>
            <a:off x="827584" y="302088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30" name="组合 29"/>
          <p:cNvGrpSpPr/>
          <p:nvPr/>
        </p:nvGrpSpPr>
        <p:grpSpPr>
          <a:xfrm>
            <a:off x="4562905" y="2454744"/>
            <a:ext cx="1890000" cy="551486"/>
            <a:chOff x="6093398" y="3272991"/>
            <a:chExt cx="2520000" cy="735315"/>
          </a:xfrm>
        </p:grpSpPr>
        <p:sp>
          <p:nvSpPr>
            <p:cNvPr id="32" name="五边形 31"/>
            <p:cNvSpPr/>
            <p:nvPr/>
          </p:nvSpPr>
          <p:spPr>
            <a:xfrm rot="16200000">
              <a:off x="7009580" y="2356809"/>
              <a:ext cx="687635" cy="2520000"/>
            </a:xfrm>
            <a:prstGeom prst="homePlate">
              <a:avLst>
                <a:gd name="adj" fmla="val 48709"/>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34" name="文本框 36"/>
            <p:cNvSpPr txBox="1"/>
            <p:nvPr/>
          </p:nvSpPr>
          <p:spPr>
            <a:xfrm>
              <a:off x="6292951" y="3552796"/>
              <a:ext cx="2120892" cy="455510"/>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grpSp>
        <p:nvGrpSpPr>
          <p:cNvPr id="35" name="组合 34"/>
          <p:cNvGrpSpPr/>
          <p:nvPr/>
        </p:nvGrpSpPr>
        <p:grpSpPr>
          <a:xfrm>
            <a:off x="2679080" y="2705109"/>
            <a:ext cx="1890000" cy="515726"/>
            <a:chOff x="3572106" y="3606811"/>
            <a:chExt cx="2520000" cy="687635"/>
          </a:xfrm>
        </p:grpSpPr>
        <p:sp>
          <p:nvSpPr>
            <p:cNvPr id="36" name="五边形 35"/>
            <p:cNvSpPr/>
            <p:nvPr/>
          </p:nvSpPr>
          <p:spPr>
            <a:xfrm rot="5400000" flipV="1">
              <a:off x="4488288" y="2690629"/>
              <a:ext cx="687635" cy="2520000"/>
            </a:xfrm>
            <a:prstGeom prst="homePlate">
              <a:avLst>
                <a:gd name="adj" fmla="val 4870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37" name="文本框 37"/>
            <p:cNvSpPr txBox="1"/>
            <p:nvPr/>
          </p:nvSpPr>
          <p:spPr>
            <a:xfrm>
              <a:off x="3778158" y="3671070"/>
              <a:ext cx="2120892" cy="418576"/>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grpSp>
        <p:nvGrpSpPr>
          <p:cNvPr id="38" name="组合 37"/>
          <p:cNvGrpSpPr/>
          <p:nvPr/>
        </p:nvGrpSpPr>
        <p:grpSpPr>
          <a:xfrm>
            <a:off x="6452088" y="2705109"/>
            <a:ext cx="1890000" cy="515726"/>
            <a:chOff x="8612309" y="3606811"/>
            <a:chExt cx="2520000" cy="687635"/>
          </a:xfrm>
        </p:grpSpPr>
        <p:sp>
          <p:nvSpPr>
            <p:cNvPr id="39" name="五边形 38"/>
            <p:cNvSpPr/>
            <p:nvPr/>
          </p:nvSpPr>
          <p:spPr>
            <a:xfrm rot="5400000" flipV="1">
              <a:off x="9528491" y="2690629"/>
              <a:ext cx="687635" cy="2520000"/>
            </a:xfrm>
            <a:prstGeom prst="homePlate">
              <a:avLst>
                <a:gd name="adj" fmla="val 48709"/>
              </a:avLst>
            </a:prstGeom>
            <a:solidFill>
              <a:schemeClr val="tx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40" name="文本框 38"/>
            <p:cNvSpPr txBox="1"/>
            <p:nvPr/>
          </p:nvSpPr>
          <p:spPr>
            <a:xfrm>
              <a:off x="8811864" y="3671070"/>
              <a:ext cx="2120892" cy="455510"/>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sp>
        <p:nvSpPr>
          <p:cNvPr id="43" name="文本框 39"/>
          <p:cNvSpPr txBox="1"/>
          <p:nvPr/>
        </p:nvSpPr>
        <p:spPr>
          <a:xfrm>
            <a:off x="4635121" y="302088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4" name="文本框 40"/>
          <p:cNvSpPr txBox="1"/>
          <p:nvPr/>
        </p:nvSpPr>
        <p:spPr>
          <a:xfrm>
            <a:off x="2691369" y="135741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5" name="文本框 41"/>
          <p:cNvSpPr txBox="1"/>
          <p:nvPr/>
        </p:nvSpPr>
        <p:spPr>
          <a:xfrm>
            <a:off x="6507329" y="135741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46" name="组合 45"/>
          <p:cNvGrpSpPr/>
          <p:nvPr/>
        </p:nvGrpSpPr>
        <p:grpSpPr>
          <a:xfrm>
            <a:off x="7236292" y="3100589"/>
            <a:ext cx="319318" cy="849214"/>
            <a:chOff x="9657920" y="3891279"/>
            <a:chExt cx="425757" cy="1132285"/>
          </a:xfrm>
        </p:grpSpPr>
        <p:cxnSp>
          <p:nvCxnSpPr>
            <p:cNvPr id="47" name="直接连接符 46"/>
            <p:cNvCxnSpPr/>
            <p:nvPr/>
          </p:nvCxnSpPr>
          <p:spPr>
            <a:xfrm flipH="1" flipV="1">
              <a:off x="9873040" y="3891279"/>
              <a:ext cx="1" cy="762730"/>
            </a:xfrm>
            <a:prstGeom prst="line">
              <a:avLst/>
            </a:prstGeom>
            <a:solidFill>
              <a:srgbClr val="375BA5"/>
            </a:solidFill>
            <a:ln w="1905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a:off x="9657920" y="4531121"/>
              <a:ext cx="425757" cy="492443"/>
              <a:chOff x="9657920" y="4531121"/>
              <a:chExt cx="425757" cy="492443"/>
            </a:xfrm>
          </p:grpSpPr>
          <p:sp>
            <p:nvSpPr>
              <p:cNvPr id="49" name="椭圆 48"/>
              <p:cNvSpPr/>
              <p:nvPr/>
            </p:nvSpPr>
            <p:spPr>
              <a:xfrm flipV="1">
                <a:off x="9678411" y="4603137"/>
                <a:ext cx="387795" cy="3877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50" name="文本框 45"/>
              <p:cNvSpPr txBox="1"/>
              <p:nvPr/>
            </p:nvSpPr>
            <p:spPr>
              <a:xfrm>
                <a:off x="9657920" y="4531121"/>
                <a:ext cx="425757"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sp>
        <p:nvSpPr>
          <p:cNvPr id="51"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5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5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218015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250"/>
                                  </p:stCondLst>
                                  <p:childTnLst>
                                    <p:set>
                                      <p:cBhvr>
                                        <p:cTn id="11" dur="1" fill="hold">
                                          <p:stCondLst>
                                            <p:cond delay="0"/>
                                          </p:stCondLst>
                                        </p:cTn>
                                        <p:tgtEl>
                                          <p:spTgt spid="29"/>
                                        </p:tgtEl>
                                        <p:attrNameLst>
                                          <p:attrName>style.visibility</p:attrName>
                                        </p:attrNameLst>
                                      </p:cBhvr>
                                      <p:to>
                                        <p:strVal val="visible"/>
                                      </p:to>
                                    </p:set>
                                    <p:animEffect transition="in" filter="wipe(up)">
                                      <p:cBhvr>
                                        <p:cTn id="12" dur="500"/>
                                        <p:tgtEl>
                                          <p:spTgt spid="29"/>
                                        </p:tgtEl>
                                      </p:cBhvr>
                                    </p:animEffect>
                                  </p:childTnLst>
                                </p:cTn>
                              </p:par>
                              <p:par>
                                <p:cTn id="13" presetID="1" presetClass="entr" presetSubtype="0" fill="hold" grpId="1" nodeType="withEffect">
                                  <p:stCondLst>
                                    <p:cond delay="0"/>
                                  </p:stCondLst>
                                  <p:childTnLst>
                                    <p:set>
                                      <p:cBhvr>
                                        <p:cTn id="14" dur="1" fill="hold">
                                          <p:stCondLst>
                                            <p:cond delay="499"/>
                                          </p:stCondLst>
                                        </p:cTn>
                                        <p:tgtEl>
                                          <p:spTgt spid="22"/>
                                        </p:tgtEl>
                                        <p:attrNameLst>
                                          <p:attrName>style.visibility</p:attrName>
                                        </p:attrNameLst>
                                      </p:cBhvr>
                                      <p:to>
                                        <p:strVal val="visible"/>
                                      </p:to>
                                    </p:set>
                                  </p:childTnLst>
                                </p:cTn>
                              </p:par>
                              <p:par>
                                <p:cTn id="15" presetID="42" presetClass="path" presetSubtype="0" accel="50000" decel="50000" fill="hold" grpId="0" nodeType="withEffect">
                                  <p:stCondLst>
                                    <p:cond delay="0"/>
                                  </p:stCondLst>
                                  <p:childTnLst>
                                    <p:animMotion origin="layout" path="M -4.375E-6 -0.27917 L -4.375E-6 2.22222E-6 " pathEditMode="relative" rAng="0" ptsTypes="AA">
                                      <p:cBhvr>
                                        <p:cTn id="16" dur="500" fill="hold"/>
                                        <p:tgtEl>
                                          <p:spTgt spid="22"/>
                                        </p:tgtEl>
                                        <p:attrNameLst>
                                          <p:attrName>ppt_x</p:attrName>
                                          <p:attrName>ppt_y</p:attrName>
                                        </p:attrNameLst>
                                      </p:cBhvr>
                                      <p:rCtr x="0" y="13958"/>
                                    </p:animMotion>
                                  </p:childTnLst>
                                </p:cTn>
                              </p:par>
                              <p:par>
                                <p:cTn id="17" presetID="12" presetClass="entr" presetSubtype="4" fill="hold" nodeType="withEffect">
                                  <p:stCondLst>
                                    <p:cond delay="2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250"/>
                            </p:stCondLst>
                            <p:childTnLst>
                              <p:par>
                                <p:cTn id="22" presetID="2" presetClass="entr" presetSubtype="1"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0-#ppt_h/2"/>
                                          </p:val>
                                        </p:tav>
                                        <p:tav tm="100000">
                                          <p:val>
                                            <p:strVal val="#ppt_y"/>
                                          </p:val>
                                        </p:tav>
                                      </p:tavLst>
                                    </p:anim>
                                  </p:childTnLst>
                                </p:cTn>
                              </p:par>
                            </p:childTnLst>
                          </p:cTn>
                        </p:par>
                        <p:par>
                          <p:cTn id="26" fill="hold">
                            <p:stCondLst>
                              <p:cond delay="1750"/>
                            </p:stCondLst>
                            <p:childTnLst>
                              <p:par>
                                <p:cTn id="27" presetID="22" presetClass="entr" presetSubtype="4" fill="hold" grpId="0" nodeType="afterEffect">
                                  <p:stCondLst>
                                    <p:cond delay="250"/>
                                  </p:stCondLst>
                                  <p:childTnLst>
                                    <p:set>
                                      <p:cBhvr>
                                        <p:cTn id="28" dur="1" fill="hold">
                                          <p:stCondLst>
                                            <p:cond delay="0"/>
                                          </p:stCondLst>
                                        </p:cTn>
                                        <p:tgtEl>
                                          <p:spTgt spid="44"/>
                                        </p:tgtEl>
                                        <p:attrNameLst>
                                          <p:attrName>style.visibility</p:attrName>
                                        </p:attrNameLst>
                                      </p:cBhvr>
                                      <p:to>
                                        <p:strVal val="visible"/>
                                      </p:to>
                                    </p:set>
                                    <p:animEffect transition="in" filter="wipe(down)">
                                      <p:cBhvr>
                                        <p:cTn id="29" dur="500"/>
                                        <p:tgtEl>
                                          <p:spTgt spid="44"/>
                                        </p:tgtEl>
                                      </p:cBhvr>
                                    </p:animEffect>
                                  </p:childTnLst>
                                </p:cTn>
                              </p:par>
                              <p:par>
                                <p:cTn id="30" presetID="1" presetClass="entr" presetSubtype="0" fill="hold" grpId="1" nodeType="withEffect">
                                  <p:stCondLst>
                                    <p:cond delay="0"/>
                                  </p:stCondLst>
                                  <p:childTnLst>
                                    <p:set>
                                      <p:cBhvr>
                                        <p:cTn id="31" dur="1" fill="hold">
                                          <p:stCondLst>
                                            <p:cond delay="499"/>
                                          </p:stCondLst>
                                        </p:cTn>
                                        <p:tgtEl>
                                          <p:spTgt spid="23"/>
                                        </p:tgtEl>
                                        <p:attrNameLst>
                                          <p:attrName>style.visibility</p:attrName>
                                        </p:attrNameLst>
                                      </p:cBhvr>
                                      <p:to>
                                        <p:strVal val="visible"/>
                                      </p:to>
                                    </p:set>
                                  </p:childTnLst>
                                </p:cTn>
                              </p:par>
                              <p:par>
                                <p:cTn id="32" presetID="64" presetClass="path" presetSubtype="0" accel="50000" decel="50000" fill="hold" grpId="0" nodeType="withEffect">
                                  <p:stCondLst>
                                    <p:cond delay="0"/>
                                  </p:stCondLst>
                                  <p:childTnLst>
                                    <p:animMotion origin="layout" path="M -4.16667E-6 0.2801 L -4.16667E-6 -2.96296E-6 " pathEditMode="relative" rAng="0" ptsTypes="AA">
                                      <p:cBhvr>
                                        <p:cTn id="33" dur="500" fill="hold"/>
                                        <p:tgtEl>
                                          <p:spTgt spid="23"/>
                                        </p:tgtEl>
                                        <p:attrNameLst>
                                          <p:attrName>ppt_x</p:attrName>
                                          <p:attrName>ppt_y</p:attrName>
                                        </p:attrNameLst>
                                      </p:cBhvr>
                                      <p:rCtr x="0" y="-14028"/>
                                    </p:animMotion>
                                  </p:childTnLst>
                                </p:cTn>
                              </p:par>
                              <p:par>
                                <p:cTn id="34" presetID="12" presetClass="entr" presetSubtype="1" fill="hold" nodeType="withEffect">
                                  <p:stCondLst>
                                    <p:cond delay="25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down)">
                                      <p:cBhvr>
                                        <p:cTn id="37" dur="500"/>
                                        <p:tgtEl>
                                          <p:spTgt spid="12"/>
                                        </p:tgtEl>
                                      </p:cBhvr>
                                    </p:animEffect>
                                  </p:childTnLst>
                                </p:cTn>
                              </p:par>
                            </p:childTnLst>
                          </p:cTn>
                        </p:par>
                        <p:par>
                          <p:cTn id="38" fill="hold">
                            <p:stCondLst>
                              <p:cond delay="2500"/>
                            </p:stCondLst>
                            <p:childTnLst>
                              <p:par>
                                <p:cTn id="39" presetID="2" presetClass="entr" presetSubtype="4"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fill="hold"/>
                                        <p:tgtEl>
                                          <p:spTgt spid="30"/>
                                        </p:tgtEl>
                                        <p:attrNameLst>
                                          <p:attrName>ppt_x</p:attrName>
                                        </p:attrNameLst>
                                      </p:cBhvr>
                                      <p:tavLst>
                                        <p:tav tm="0">
                                          <p:val>
                                            <p:strVal val="#ppt_x"/>
                                          </p:val>
                                        </p:tav>
                                        <p:tav tm="100000">
                                          <p:val>
                                            <p:strVal val="#ppt_x"/>
                                          </p:val>
                                        </p:tav>
                                      </p:tavLst>
                                    </p:anim>
                                    <p:anim calcmode="lin" valueType="num">
                                      <p:cBhvr additive="base">
                                        <p:cTn id="42" dur="500" fill="hold"/>
                                        <p:tgtEl>
                                          <p:spTgt spid="30"/>
                                        </p:tgtEl>
                                        <p:attrNameLst>
                                          <p:attrName>ppt_y</p:attrName>
                                        </p:attrNameLst>
                                      </p:cBhvr>
                                      <p:tavLst>
                                        <p:tav tm="0">
                                          <p:val>
                                            <p:strVal val="1+#ppt_h/2"/>
                                          </p:val>
                                        </p:tav>
                                        <p:tav tm="100000">
                                          <p:val>
                                            <p:strVal val="#ppt_y"/>
                                          </p:val>
                                        </p:tav>
                                      </p:tavLst>
                                    </p:anim>
                                  </p:childTnLst>
                                </p:cTn>
                              </p:par>
                            </p:childTnLst>
                          </p:cTn>
                        </p:par>
                        <p:par>
                          <p:cTn id="43" fill="hold">
                            <p:stCondLst>
                              <p:cond delay="3000"/>
                            </p:stCondLst>
                            <p:childTnLst>
                              <p:par>
                                <p:cTn id="44" presetID="22" presetClass="entr" presetSubtype="1" fill="hold" grpId="0" nodeType="afterEffect">
                                  <p:stCondLst>
                                    <p:cond delay="250"/>
                                  </p:stCondLst>
                                  <p:childTnLst>
                                    <p:set>
                                      <p:cBhvr>
                                        <p:cTn id="45" dur="1" fill="hold">
                                          <p:stCondLst>
                                            <p:cond delay="0"/>
                                          </p:stCondLst>
                                        </p:cTn>
                                        <p:tgtEl>
                                          <p:spTgt spid="43"/>
                                        </p:tgtEl>
                                        <p:attrNameLst>
                                          <p:attrName>style.visibility</p:attrName>
                                        </p:attrNameLst>
                                      </p:cBhvr>
                                      <p:to>
                                        <p:strVal val="visible"/>
                                      </p:to>
                                    </p:set>
                                    <p:animEffect transition="in" filter="wipe(up)">
                                      <p:cBhvr>
                                        <p:cTn id="46" dur="500"/>
                                        <p:tgtEl>
                                          <p:spTgt spid="43"/>
                                        </p:tgtEl>
                                      </p:cBhvr>
                                    </p:animEffect>
                                  </p:childTnLst>
                                </p:cTn>
                              </p:par>
                              <p:par>
                                <p:cTn id="47" presetID="1" presetClass="entr" presetSubtype="0" fill="hold" grpId="0" nodeType="withEffect">
                                  <p:stCondLst>
                                    <p:cond delay="0"/>
                                  </p:stCondLst>
                                  <p:childTnLst>
                                    <p:set>
                                      <p:cBhvr>
                                        <p:cTn id="48" dur="1" fill="hold">
                                          <p:stCondLst>
                                            <p:cond delay="499"/>
                                          </p:stCondLst>
                                        </p:cTn>
                                        <p:tgtEl>
                                          <p:spTgt spid="24"/>
                                        </p:tgtEl>
                                        <p:attrNameLst>
                                          <p:attrName>style.visibility</p:attrName>
                                        </p:attrNameLst>
                                      </p:cBhvr>
                                      <p:to>
                                        <p:strVal val="visible"/>
                                      </p:to>
                                    </p:set>
                                  </p:childTnLst>
                                </p:cTn>
                              </p:par>
                              <p:par>
                                <p:cTn id="49" presetID="42" presetClass="path" presetSubtype="0" accel="50000" decel="50000" fill="hold" grpId="1" nodeType="withEffect">
                                  <p:stCondLst>
                                    <p:cond delay="0"/>
                                  </p:stCondLst>
                                  <p:childTnLst>
                                    <p:animMotion origin="layout" path="M -3.75E-6 -0.27917 L -3.75E-6 2.22222E-6 " pathEditMode="relative" rAng="0" ptsTypes="AA">
                                      <p:cBhvr>
                                        <p:cTn id="50" dur="500" fill="hold"/>
                                        <p:tgtEl>
                                          <p:spTgt spid="24"/>
                                        </p:tgtEl>
                                        <p:attrNameLst>
                                          <p:attrName>ppt_x</p:attrName>
                                          <p:attrName>ppt_y</p:attrName>
                                        </p:attrNameLst>
                                      </p:cBhvr>
                                      <p:rCtr x="0" y="13958"/>
                                    </p:animMotion>
                                  </p:childTnLst>
                                </p:cTn>
                              </p:par>
                              <p:par>
                                <p:cTn id="51" presetID="12" presetClass="entr" presetSubtype="4" fill="hold" nodeType="withEffect">
                                  <p:stCondLst>
                                    <p:cond delay="25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p:tgtEl>
                                          <p:spTgt spid="7"/>
                                        </p:tgtEl>
                                        <p:attrNameLst>
                                          <p:attrName>ppt_y</p:attrName>
                                        </p:attrNameLst>
                                      </p:cBhvr>
                                      <p:tavLst>
                                        <p:tav tm="0">
                                          <p:val>
                                            <p:strVal val="#ppt_y+#ppt_h*1.125000"/>
                                          </p:val>
                                        </p:tav>
                                        <p:tav tm="100000">
                                          <p:val>
                                            <p:strVal val="#ppt_y"/>
                                          </p:val>
                                        </p:tav>
                                      </p:tavLst>
                                    </p:anim>
                                    <p:animEffect transition="in" filter="wipe(up)">
                                      <p:cBhvr>
                                        <p:cTn id="54" dur="500"/>
                                        <p:tgtEl>
                                          <p:spTgt spid="7"/>
                                        </p:tgtEl>
                                      </p:cBhvr>
                                    </p:animEffect>
                                  </p:childTnLst>
                                </p:cTn>
                              </p:par>
                            </p:childTnLst>
                          </p:cTn>
                        </p:par>
                        <p:par>
                          <p:cTn id="55" fill="hold">
                            <p:stCondLst>
                              <p:cond delay="3750"/>
                            </p:stCondLst>
                            <p:childTnLst>
                              <p:par>
                                <p:cTn id="56" presetID="2" presetClass="entr" presetSubtype="1"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0-#ppt_h/2"/>
                                          </p:val>
                                        </p:tav>
                                        <p:tav tm="100000">
                                          <p:val>
                                            <p:strVal val="#ppt_y"/>
                                          </p:val>
                                        </p:tav>
                                      </p:tavLst>
                                    </p:anim>
                                  </p:childTnLst>
                                </p:cTn>
                              </p:par>
                            </p:childTnLst>
                          </p:cTn>
                        </p:par>
                        <p:par>
                          <p:cTn id="60" fill="hold">
                            <p:stCondLst>
                              <p:cond delay="4250"/>
                            </p:stCondLst>
                            <p:childTnLst>
                              <p:par>
                                <p:cTn id="61" presetID="22" presetClass="entr" presetSubtype="4" fill="hold" grpId="0" nodeType="afterEffect">
                                  <p:stCondLst>
                                    <p:cond delay="250"/>
                                  </p:stCondLst>
                                  <p:childTnLst>
                                    <p:set>
                                      <p:cBhvr>
                                        <p:cTn id="62" dur="1" fill="hold">
                                          <p:stCondLst>
                                            <p:cond delay="0"/>
                                          </p:stCondLst>
                                        </p:cTn>
                                        <p:tgtEl>
                                          <p:spTgt spid="45"/>
                                        </p:tgtEl>
                                        <p:attrNameLst>
                                          <p:attrName>style.visibility</p:attrName>
                                        </p:attrNameLst>
                                      </p:cBhvr>
                                      <p:to>
                                        <p:strVal val="visible"/>
                                      </p:to>
                                    </p:set>
                                    <p:animEffect transition="in" filter="wipe(down)">
                                      <p:cBhvr>
                                        <p:cTn id="63" dur="500"/>
                                        <p:tgtEl>
                                          <p:spTgt spid="45"/>
                                        </p:tgtEl>
                                      </p:cBhvr>
                                    </p:animEffect>
                                  </p:childTnLst>
                                </p:cTn>
                              </p:par>
                              <p:par>
                                <p:cTn id="64" presetID="1" presetClass="entr" presetSubtype="0" fill="hold" grpId="0" nodeType="withEffect">
                                  <p:stCondLst>
                                    <p:cond delay="0"/>
                                  </p:stCondLst>
                                  <p:childTnLst>
                                    <p:set>
                                      <p:cBhvr>
                                        <p:cTn id="65" dur="1" fill="hold">
                                          <p:stCondLst>
                                            <p:cond delay="499"/>
                                          </p:stCondLst>
                                        </p:cTn>
                                        <p:tgtEl>
                                          <p:spTgt spid="25"/>
                                        </p:tgtEl>
                                        <p:attrNameLst>
                                          <p:attrName>style.visibility</p:attrName>
                                        </p:attrNameLst>
                                      </p:cBhvr>
                                      <p:to>
                                        <p:strVal val="visible"/>
                                      </p:to>
                                    </p:set>
                                  </p:childTnLst>
                                </p:cTn>
                              </p:par>
                              <p:par>
                                <p:cTn id="66" presetID="64" presetClass="path" presetSubtype="0" accel="50000" decel="50000" fill="hold" grpId="1" nodeType="withEffect">
                                  <p:stCondLst>
                                    <p:cond delay="0"/>
                                  </p:stCondLst>
                                  <p:childTnLst>
                                    <p:animMotion origin="layout" path="M -4.16667E-6 0.2801 L -4.16667E-6 -4.44444E-6 " pathEditMode="relative" rAng="0" ptsTypes="AA">
                                      <p:cBhvr>
                                        <p:cTn id="67" dur="500" fill="hold"/>
                                        <p:tgtEl>
                                          <p:spTgt spid="25"/>
                                        </p:tgtEl>
                                        <p:attrNameLst>
                                          <p:attrName>ppt_x</p:attrName>
                                          <p:attrName>ppt_y</p:attrName>
                                        </p:attrNameLst>
                                      </p:cBhvr>
                                      <p:rCtr x="0" y="-14005"/>
                                    </p:animMotion>
                                  </p:childTnLst>
                                </p:cTn>
                              </p:par>
                              <p:par>
                                <p:cTn id="68" presetID="12" presetClass="entr" presetSubtype="1" fill="hold" nodeType="withEffect">
                                  <p:stCondLst>
                                    <p:cond delay="25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p:tgtEl>
                                          <p:spTgt spid="46"/>
                                        </p:tgtEl>
                                        <p:attrNameLst>
                                          <p:attrName>ppt_y</p:attrName>
                                        </p:attrNameLst>
                                      </p:cBhvr>
                                      <p:tavLst>
                                        <p:tav tm="0">
                                          <p:val>
                                            <p:strVal val="#ppt_y-#ppt_h*1.125000"/>
                                          </p:val>
                                        </p:tav>
                                        <p:tav tm="100000">
                                          <p:val>
                                            <p:strVal val="#ppt_y"/>
                                          </p:val>
                                        </p:tav>
                                      </p:tavLst>
                                    </p:anim>
                                    <p:animEffect transition="in" filter="wipe(down)">
                                      <p:cBhvr>
                                        <p:cTn id="7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p:bldP spid="43" grpId="0"/>
      <p:bldP spid="44" grpId="0"/>
      <p:bldP spid="4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9"/>
          <p:cNvSpPr/>
          <p:nvPr/>
        </p:nvSpPr>
        <p:spPr>
          <a:xfrm>
            <a:off x="2105710" y="2493524"/>
            <a:ext cx="4675914" cy="1558567"/>
          </a:xfrm>
          <a:custGeom>
            <a:avLst/>
            <a:gdLst>
              <a:gd name="connsiteX0" fmla="*/ 0 w 6234551"/>
              <a:gd name="connsiteY0" fmla="*/ 1750412 h 3500824"/>
              <a:gd name="connsiteX1" fmla="*/ 3117276 w 6234551"/>
              <a:gd name="connsiteY1" fmla="*/ 0 h 3500824"/>
              <a:gd name="connsiteX2" fmla="*/ 6234552 w 6234551"/>
              <a:gd name="connsiteY2" fmla="*/ 1750412 h 3500824"/>
              <a:gd name="connsiteX3" fmla="*/ 3117276 w 6234551"/>
              <a:gd name="connsiteY3" fmla="*/ 3500824 h 3500824"/>
              <a:gd name="connsiteX4" fmla="*/ 0 w 6234551"/>
              <a:gd name="connsiteY4" fmla="*/ 1750412 h 3500824"/>
              <a:gd name="connsiteX0" fmla="*/ 3117276 w 6234552"/>
              <a:gd name="connsiteY0" fmla="*/ 0 h 3500824"/>
              <a:gd name="connsiteX1" fmla="*/ 6234552 w 6234552"/>
              <a:gd name="connsiteY1" fmla="*/ 1750412 h 3500824"/>
              <a:gd name="connsiteX2" fmla="*/ 3117276 w 6234552"/>
              <a:gd name="connsiteY2" fmla="*/ 3500824 h 3500824"/>
              <a:gd name="connsiteX3" fmla="*/ 0 w 6234552"/>
              <a:gd name="connsiteY3" fmla="*/ 1750412 h 3500824"/>
              <a:gd name="connsiteX4" fmla="*/ 3208716 w 6234552"/>
              <a:gd name="connsiteY4" fmla="*/ 91440 h 3500824"/>
              <a:gd name="connsiteX0" fmla="*/ 3117276 w 6234552"/>
              <a:gd name="connsiteY0" fmla="*/ 0 h 3500824"/>
              <a:gd name="connsiteX1" fmla="*/ 6234552 w 6234552"/>
              <a:gd name="connsiteY1" fmla="*/ 1750412 h 3500824"/>
              <a:gd name="connsiteX2" fmla="*/ 3117276 w 6234552"/>
              <a:gd name="connsiteY2" fmla="*/ 3500824 h 3500824"/>
              <a:gd name="connsiteX3" fmla="*/ 0 w 6234552"/>
              <a:gd name="connsiteY3" fmla="*/ 1750412 h 3500824"/>
              <a:gd name="connsiteX0" fmla="*/ 6234552 w 6234552"/>
              <a:gd name="connsiteY0" fmla="*/ 0 h 1750412"/>
              <a:gd name="connsiteX1" fmla="*/ 3117276 w 6234552"/>
              <a:gd name="connsiteY1" fmla="*/ 1750412 h 1750412"/>
              <a:gd name="connsiteX2" fmla="*/ 0 w 6234552"/>
              <a:gd name="connsiteY2" fmla="*/ 0 h 1750412"/>
            </a:gdLst>
            <a:ahLst/>
            <a:cxnLst>
              <a:cxn ang="0">
                <a:pos x="connsiteX0" y="connsiteY0"/>
              </a:cxn>
              <a:cxn ang="0">
                <a:pos x="connsiteX1" y="connsiteY1"/>
              </a:cxn>
              <a:cxn ang="0">
                <a:pos x="connsiteX2" y="connsiteY2"/>
              </a:cxn>
            </a:cxnLst>
            <a:rect l="l" t="t" r="r" b="b"/>
            <a:pathLst>
              <a:path w="6234552" h="1750412">
                <a:moveTo>
                  <a:pt x="6234552" y="0"/>
                </a:moveTo>
                <a:cubicBezTo>
                  <a:pt x="6234552" y="966726"/>
                  <a:pt x="4838900" y="1750412"/>
                  <a:pt x="3117276" y="1750412"/>
                </a:cubicBezTo>
                <a:cubicBezTo>
                  <a:pt x="1395652" y="1750412"/>
                  <a:pt x="0" y="966726"/>
                  <a:pt x="0" y="0"/>
                </a:cubicBezTo>
              </a:path>
            </a:pathLst>
          </a:custGeom>
          <a:noFill/>
          <a:ln w="12700">
            <a:solidFill>
              <a:schemeClr val="accent3"/>
            </a:solidFill>
            <a:headEnd type="triangle"/>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40" name="组合 39"/>
          <p:cNvGrpSpPr/>
          <p:nvPr/>
        </p:nvGrpSpPr>
        <p:grpSpPr>
          <a:xfrm>
            <a:off x="1619672" y="1419623"/>
            <a:ext cx="1304591" cy="1059614"/>
            <a:chOff x="3237545" y="4561747"/>
            <a:chExt cx="1146960" cy="1146960"/>
          </a:xfrm>
        </p:grpSpPr>
        <p:sp>
          <p:nvSpPr>
            <p:cNvPr id="43" name="圆角矩形 42"/>
            <p:cNvSpPr/>
            <p:nvPr/>
          </p:nvSpPr>
          <p:spPr>
            <a:xfrm>
              <a:off x="3237545" y="4561747"/>
              <a:ext cx="1146960" cy="1146960"/>
            </a:xfrm>
            <a:prstGeom prst="roundRect">
              <a:avLst>
                <a:gd name="adj" fmla="val 0"/>
              </a:avLst>
            </a:prstGeom>
            <a:noFill/>
            <a:ln w="317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4" name="圆角矩形 43"/>
            <p:cNvSpPr/>
            <p:nvPr/>
          </p:nvSpPr>
          <p:spPr>
            <a:xfrm>
              <a:off x="3305008" y="4637099"/>
              <a:ext cx="1012026" cy="996251"/>
            </a:xfrm>
            <a:prstGeom prst="roundRect">
              <a:avLst>
                <a:gd name="adj" fmla="val 0"/>
              </a:avLst>
            </a:prstGeom>
            <a:solidFill>
              <a:schemeClr val="bg1">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45" name="组合 44"/>
          <p:cNvGrpSpPr/>
          <p:nvPr/>
        </p:nvGrpSpPr>
        <p:grpSpPr>
          <a:xfrm>
            <a:off x="5963073" y="1419622"/>
            <a:ext cx="1304591" cy="1059614"/>
            <a:chOff x="3237546" y="4561746"/>
            <a:chExt cx="1146960" cy="1146960"/>
          </a:xfrm>
        </p:grpSpPr>
        <p:sp>
          <p:nvSpPr>
            <p:cNvPr id="46" name="圆角矩形 45"/>
            <p:cNvSpPr/>
            <p:nvPr/>
          </p:nvSpPr>
          <p:spPr>
            <a:xfrm>
              <a:off x="3237546" y="4561746"/>
              <a:ext cx="1146960" cy="1146960"/>
            </a:xfrm>
            <a:prstGeom prst="roundRect">
              <a:avLst>
                <a:gd name="adj" fmla="val 0"/>
              </a:avLst>
            </a:prstGeom>
            <a:noFill/>
            <a:ln w="317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7" name="圆角矩形 46"/>
            <p:cNvSpPr/>
            <p:nvPr/>
          </p:nvSpPr>
          <p:spPr>
            <a:xfrm>
              <a:off x="3305009" y="4637100"/>
              <a:ext cx="1012027" cy="996251"/>
            </a:xfrm>
            <a:prstGeom prst="roundRect">
              <a:avLst>
                <a:gd name="adj" fmla="val 0"/>
              </a:avLst>
            </a:prstGeom>
            <a:solidFill>
              <a:schemeClr val="bg1">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cxnSp>
        <p:nvCxnSpPr>
          <p:cNvPr id="48" name="直接箭头连接符 47"/>
          <p:cNvCxnSpPr/>
          <p:nvPr/>
        </p:nvCxnSpPr>
        <p:spPr>
          <a:xfrm>
            <a:off x="3114929" y="1956251"/>
            <a:ext cx="2643188" cy="0"/>
          </a:xfrm>
          <a:prstGeom prst="straightConnector1">
            <a:avLst/>
          </a:prstGeom>
          <a:ln w="19050">
            <a:solidFill>
              <a:schemeClr val="accent3"/>
            </a:solidFill>
            <a:prstDash val="sysDot"/>
            <a:headEnd w="lg" len="lg"/>
            <a:tailEnd type="triangle" w="lg" len="lg"/>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2426346" y="3092484"/>
            <a:ext cx="919089" cy="919089"/>
          </a:xfrm>
          <a:prstGeom prst="ellipse">
            <a:avLst/>
          </a:prstGeom>
          <a:solidFill>
            <a:schemeClr val="tx1">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0" name="椭圆 49"/>
          <p:cNvSpPr/>
          <p:nvPr/>
        </p:nvSpPr>
        <p:spPr>
          <a:xfrm>
            <a:off x="5541900" y="3092484"/>
            <a:ext cx="919089" cy="919089"/>
          </a:xfrm>
          <a:prstGeom prst="ellipse">
            <a:avLst/>
          </a:prstGeom>
          <a:solidFill>
            <a:schemeClr val="tx2">
              <a:alpha val="50000"/>
            </a:schemeClr>
          </a:solidFill>
          <a:ln w="50800">
            <a:noFill/>
          </a:ln>
          <a:effectLst>
            <a:outerShdw blurRad="177800" dist="63500" dir="2700000" algn="tl"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1" name="椭圆 50"/>
          <p:cNvSpPr/>
          <p:nvPr/>
        </p:nvSpPr>
        <p:spPr>
          <a:xfrm>
            <a:off x="3984123" y="3528252"/>
            <a:ext cx="919089" cy="919089"/>
          </a:xfrm>
          <a:prstGeom prst="ellipse">
            <a:avLst/>
          </a:prstGeom>
          <a:solidFill>
            <a:schemeClr val="bg2">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2" name="文本框 24"/>
          <p:cNvSpPr txBox="1"/>
          <p:nvPr/>
        </p:nvSpPr>
        <p:spPr>
          <a:xfrm>
            <a:off x="3872167" y="1563639"/>
            <a:ext cx="1143000" cy="346249"/>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3" name="文本框 27"/>
          <p:cNvSpPr txBox="1"/>
          <p:nvPr/>
        </p:nvSpPr>
        <p:spPr>
          <a:xfrm>
            <a:off x="1818696" y="1707655"/>
            <a:ext cx="906534" cy="377026"/>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2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4" name="文本框 30"/>
          <p:cNvSpPr txBox="1"/>
          <p:nvPr/>
        </p:nvSpPr>
        <p:spPr>
          <a:xfrm>
            <a:off x="6162096" y="1757741"/>
            <a:ext cx="906534" cy="377026"/>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2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5" name="文本框 33"/>
          <p:cNvSpPr txBox="1"/>
          <p:nvPr/>
        </p:nvSpPr>
        <p:spPr>
          <a:xfrm>
            <a:off x="2499393" y="3377630"/>
            <a:ext cx="739605" cy="28469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6" name="文本框 34"/>
          <p:cNvSpPr txBox="1"/>
          <p:nvPr/>
        </p:nvSpPr>
        <p:spPr>
          <a:xfrm>
            <a:off x="4071483" y="3840456"/>
            <a:ext cx="739605" cy="28469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7" name="文本框 35"/>
          <p:cNvSpPr txBox="1"/>
          <p:nvPr/>
        </p:nvSpPr>
        <p:spPr>
          <a:xfrm>
            <a:off x="5631642" y="3408408"/>
            <a:ext cx="739605" cy="28469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8" name="矩形 1"/>
          <p:cNvSpPr>
            <a:spLocks noChangeArrowheads="1"/>
          </p:cNvSpPr>
          <p:nvPr/>
        </p:nvSpPr>
        <p:spPr bwMode="auto">
          <a:xfrm>
            <a:off x="3168506" y="2211711"/>
            <a:ext cx="2571305"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itchFamily="34" charset="-122"/>
              </a:rPr>
              <a:t>单击添加文本单击添加文本单击添加文本单击添加文本单击添加文本单击添加文本单击添加文本单击添加文本单击添加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itchFamily="34"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sym typeface="微软雅黑" pitchFamily="34" charset="-122"/>
            </a:endParaRPr>
          </a:p>
        </p:txBody>
      </p:sp>
      <p:sp>
        <p:nvSpPr>
          <p:cNvPr id="2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2518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fill="hold" nodeType="afterEffect" p14:presetBounceEnd="40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40000">
                                          <p:cBhvr additive="base">
                                            <p:cTn id="7"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accel="60000" fill="hold" nodeType="withEffect" p14:presetBounceEnd="40000">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14:bounceEnd="40000">
                                          <p:cBhvr additive="base">
                                            <p:cTn id="11" dur="500" fill="hold"/>
                                            <p:tgtEl>
                                              <p:spTgt spid="45"/>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4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iterate type="lt">
                                        <p:tmPct val="10000"/>
                                      </p:iterate>
                                      <p:childTnLst>
                                        <p:set>
                                          <p:cBhvr>
                                            <p:cTn id="15" dur="1" fill="hold">
                                              <p:stCondLst>
                                                <p:cond delay="0"/>
                                              </p:stCondLst>
                                            </p:cTn>
                                            <p:tgtEl>
                                              <p:spTgt spid="53"/>
                                            </p:tgtEl>
                                            <p:attrNameLst>
                                              <p:attrName>style.visibility</p:attrName>
                                            </p:attrNameLst>
                                          </p:cBhvr>
                                          <p:to>
                                            <p:strVal val="visible"/>
                                          </p:to>
                                        </p:set>
                                        <p:anim calcmode="lin" valueType="num">
                                          <p:cBhvr>
                                            <p:cTn id="16" dur="500" fill="hold"/>
                                            <p:tgtEl>
                                              <p:spTgt spid="53"/>
                                            </p:tgtEl>
                                            <p:attrNameLst>
                                              <p:attrName>ppt_w</p:attrName>
                                            </p:attrNameLst>
                                          </p:cBhvr>
                                          <p:tavLst>
                                            <p:tav tm="0">
                                              <p:val>
                                                <p:fltVal val="0"/>
                                              </p:val>
                                            </p:tav>
                                            <p:tav tm="100000">
                                              <p:val>
                                                <p:strVal val="#ppt_w"/>
                                              </p:val>
                                            </p:tav>
                                          </p:tavLst>
                                        </p:anim>
                                        <p:anim calcmode="lin" valueType="num">
                                          <p:cBhvr>
                                            <p:cTn id="17" dur="500" fill="hold"/>
                                            <p:tgtEl>
                                              <p:spTgt spid="53"/>
                                            </p:tgtEl>
                                            <p:attrNameLst>
                                              <p:attrName>ppt_h</p:attrName>
                                            </p:attrNameLst>
                                          </p:cBhvr>
                                          <p:tavLst>
                                            <p:tav tm="0">
                                              <p:val>
                                                <p:fltVal val="0"/>
                                              </p:val>
                                            </p:tav>
                                            <p:tav tm="100000">
                                              <p:val>
                                                <p:strVal val="#ppt_h"/>
                                              </p:val>
                                            </p:tav>
                                          </p:tavLst>
                                        </p:anim>
                                        <p:animEffect transition="in" filter="fade">
                                          <p:cBhvr>
                                            <p:cTn id="18" dur="500"/>
                                            <p:tgtEl>
                                              <p:spTgt spid="53"/>
                                            </p:tgtEl>
                                          </p:cBhvr>
                                        </p:animEffect>
                                      </p:childTnLst>
                                    </p:cTn>
                                  </p:par>
                                </p:childTnLst>
                              </p:cTn>
                            </p:par>
                            <p:par>
                              <p:cTn id="19" fill="hold">
                                <p:stCondLst>
                                  <p:cond delay="1050"/>
                                </p:stCondLst>
                                <p:childTnLst>
                                  <p:par>
                                    <p:cTn id="20" presetID="22" presetClass="entr" presetSubtype="8" fill="hold" grpId="0"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left)">
                                          <p:cBhvr>
                                            <p:cTn id="22" dur="1000"/>
                                            <p:tgtEl>
                                              <p:spTgt spid="39"/>
                                            </p:tgtEl>
                                          </p:cBhvr>
                                        </p:animEffect>
                                      </p:childTnLst>
                                    </p:cTn>
                                  </p:par>
                                </p:childTnLst>
                              </p:cTn>
                            </p:par>
                            <p:par>
                              <p:cTn id="23" fill="hold">
                                <p:stCondLst>
                                  <p:cond delay="2050"/>
                                </p:stCondLst>
                                <p:childTnLst>
                                  <p:par>
                                    <p:cTn id="24" presetID="53" presetClass="entr" presetSubtype="16" fill="hold" grpId="0" nodeType="afterEffect">
                                      <p:stCondLst>
                                        <p:cond delay="0"/>
                                      </p:stCondLst>
                                      <p:iterate type="lt">
                                        <p:tmPct val="10000"/>
                                      </p:iterate>
                                      <p:childTnLst>
                                        <p:set>
                                          <p:cBhvr>
                                            <p:cTn id="25" dur="1" fill="hold">
                                              <p:stCondLst>
                                                <p:cond delay="0"/>
                                              </p:stCondLst>
                                            </p:cTn>
                                            <p:tgtEl>
                                              <p:spTgt spid="54"/>
                                            </p:tgtEl>
                                            <p:attrNameLst>
                                              <p:attrName>style.visibility</p:attrName>
                                            </p:attrNameLst>
                                          </p:cBhvr>
                                          <p:to>
                                            <p:strVal val="visible"/>
                                          </p:to>
                                        </p:set>
                                        <p:anim calcmode="lin" valueType="num">
                                          <p:cBhvr>
                                            <p:cTn id="26" dur="500" fill="hold"/>
                                            <p:tgtEl>
                                              <p:spTgt spid="54"/>
                                            </p:tgtEl>
                                            <p:attrNameLst>
                                              <p:attrName>ppt_w</p:attrName>
                                            </p:attrNameLst>
                                          </p:cBhvr>
                                          <p:tavLst>
                                            <p:tav tm="0">
                                              <p:val>
                                                <p:fltVal val="0"/>
                                              </p:val>
                                            </p:tav>
                                            <p:tav tm="100000">
                                              <p:val>
                                                <p:strVal val="#ppt_w"/>
                                              </p:val>
                                            </p:tav>
                                          </p:tavLst>
                                        </p:anim>
                                        <p:anim calcmode="lin" valueType="num">
                                          <p:cBhvr>
                                            <p:cTn id="27" dur="500" fill="hold"/>
                                            <p:tgtEl>
                                              <p:spTgt spid="54"/>
                                            </p:tgtEl>
                                            <p:attrNameLst>
                                              <p:attrName>ppt_h</p:attrName>
                                            </p:attrNameLst>
                                          </p:cBhvr>
                                          <p:tavLst>
                                            <p:tav tm="0">
                                              <p:val>
                                                <p:fltVal val="0"/>
                                              </p:val>
                                            </p:tav>
                                            <p:tav tm="100000">
                                              <p:val>
                                                <p:strVal val="#ppt_h"/>
                                              </p:val>
                                            </p:tav>
                                          </p:tavLst>
                                        </p:anim>
                                        <p:animEffect transition="in" filter="fade">
                                          <p:cBhvr>
                                            <p:cTn id="28" dur="500"/>
                                            <p:tgtEl>
                                              <p:spTgt spid="54"/>
                                            </p:tgtEl>
                                          </p:cBhvr>
                                        </p:animEffect>
                                      </p:childTnLst>
                                    </p:cTn>
                                  </p:par>
                                </p:childTnLst>
                              </p:cTn>
                            </p:par>
                            <p:par>
                              <p:cTn id="29" fill="hold">
                                <p:stCondLst>
                                  <p:cond delay="2600"/>
                                </p:stCondLst>
                                <p:childTnLst>
                                  <p:par>
                                    <p:cTn id="30" presetID="53" presetClass="entr" presetSubtype="16"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p:cTn id="37" dur="500" fill="hold"/>
                                            <p:tgtEl>
                                              <p:spTgt spid="51"/>
                                            </p:tgtEl>
                                            <p:attrNameLst>
                                              <p:attrName>ppt_w</p:attrName>
                                            </p:attrNameLst>
                                          </p:cBhvr>
                                          <p:tavLst>
                                            <p:tav tm="0">
                                              <p:val>
                                                <p:fltVal val="0"/>
                                              </p:val>
                                            </p:tav>
                                            <p:tav tm="100000">
                                              <p:val>
                                                <p:strVal val="#ppt_w"/>
                                              </p:val>
                                            </p:tav>
                                          </p:tavLst>
                                        </p:anim>
                                        <p:anim calcmode="lin" valueType="num">
                                          <p:cBhvr>
                                            <p:cTn id="38" dur="500" fill="hold"/>
                                            <p:tgtEl>
                                              <p:spTgt spid="51"/>
                                            </p:tgtEl>
                                            <p:attrNameLst>
                                              <p:attrName>ppt_h</p:attrName>
                                            </p:attrNameLst>
                                          </p:cBhvr>
                                          <p:tavLst>
                                            <p:tav tm="0">
                                              <p:val>
                                                <p:fltVal val="0"/>
                                              </p:val>
                                            </p:tav>
                                            <p:tav tm="100000">
                                              <p:val>
                                                <p:strVal val="#ppt_h"/>
                                              </p:val>
                                            </p:tav>
                                          </p:tavLst>
                                        </p:anim>
                                        <p:animEffect transition="in" filter="fade">
                                          <p:cBhvr>
                                            <p:cTn id="39" dur="500"/>
                                            <p:tgtEl>
                                              <p:spTgt spid="5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p:cTn id="42" dur="500" fill="hold"/>
                                            <p:tgtEl>
                                              <p:spTgt spid="50"/>
                                            </p:tgtEl>
                                            <p:attrNameLst>
                                              <p:attrName>ppt_w</p:attrName>
                                            </p:attrNameLst>
                                          </p:cBhvr>
                                          <p:tavLst>
                                            <p:tav tm="0">
                                              <p:val>
                                                <p:fltVal val="0"/>
                                              </p:val>
                                            </p:tav>
                                            <p:tav tm="100000">
                                              <p:val>
                                                <p:strVal val="#ppt_w"/>
                                              </p:val>
                                            </p:tav>
                                          </p:tavLst>
                                        </p:anim>
                                        <p:anim calcmode="lin" valueType="num">
                                          <p:cBhvr>
                                            <p:cTn id="43" dur="500" fill="hold"/>
                                            <p:tgtEl>
                                              <p:spTgt spid="50"/>
                                            </p:tgtEl>
                                            <p:attrNameLst>
                                              <p:attrName>ppt_h</p:attrName>
                                            </p:attrNameLst>
                                          </p:cBhvr>
                                          <p:tavLst>
                                            <p:tav tm="0">
                                              <p:val>
                                                <p:fltVal val="0"/>
                                              </p:val>
                                            </p:tav>
                                            <p:tav tm="100000">
                                              <p:val>
                                                <p:strVal val="#ppt_h"/>
                                              </p:val>
                                            </p:tav>
                                          </p:tavLst>
                                        </p:anim>
                                        <p:animEffect transition="in" filter="fade">
                                          <p:cBhvr>
                                            <p:cTn id="44" dur="500"/>
                                            <p:tgtEl>
                                              <p:spTgt spid="50"/>
                                            </p:tgtEl>
                                          </p:cBhvr>
                                        </p:animEffect>
                                      </p:childTnLst>
                                    </p:cTn>
                                  </p:par>
                                </p:childTnLst>
                              </p:cTn>
                            </p:par>
                            <p:par>
                              <p:cTn id="45" fill="hold">
                                <p:stCondLst>
                                  <p:cond delay="3100"/>
                                </p:stCondLst>
                                <p:childTnLst>
                                  <p:par>
                                    <p:cTn id="46" presetID="16" presetClass="entr" presetSubtype="37"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barn(outVertical)">
                                          <p:cBhvr>
                                            <p:cTn id="48" dur="500"/>
                                            <p:tgtEl>
                                              <p:spTgt spid="55"/>
                                            </p:tgtEl>
                                          </p:cBhvr>
                                        </p:animEffect>
                                      </p:childTnLst>
                                    </p:cTn>
                                  </p:par>
                                  <p:par>
                                    <p:cTn id="49" presetID="16" presetClass="entr" presetSubtype="37"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barn(outVertical)">
                                          <p:cBhvr>
                                            <p:cTn id="51" dur="500"/>
                                            <p:tgtEl>
                                              <p:spTgt spid="56"/>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barn(outVertical)">
                                          <p:cBhvr>
                                            <p:cTn id="54" dur="500"/>
                                            <p:tgtEl>
                                              <p:spTgt spid="57"/>
                                            </p:tgtEl>
                                          </p:cBhvr>
                                        </p:animEffect>
                                      </p:childTnLst>
                                    </p:cTn>
                                  </p:par>
                                </p:childTnLst>
                              </p:cTn>
                            </p:par>
                            <p:par>
                              <p:cTn id="55" fill="hold">
                                <p:stCondLst>
                                  <p:cond delay="3600"/>
                                </p:stCondLst>
                                <p:childTnLst>
                                  <p:par>
                                    <p:cTn id="56" presetID="22" presetClass="entr" presetSubtype="8"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wipe(left)">
                                          <p:cBhvr>
                                            <p:cTn id="58" dur="500"/>
                                            <p:tgtEl>
                                              <p:spTgt spid="48"/>
                                            </p:tgtEl>
                                          </p:cBhvr>
                                        </p:animEffect>
                                      </p:childTnLst>
                                    </p:cTn>
                                  </p:par>
                                  <p:par>
                                    <p:cTn id="59" presetID="53" presetClass="entr" presetSubtype="16" fill="hold" grpId="0" nodeType="withEffect">
                                      <p:stCondLst>
                                        <p:cond delay="0"/>
                                      </p:stCondLst>
                                      <p:iterate type="lt">
                                        <p:tmPct val="10000"/>
                                      </p:iterate>
                                      <p:childTnLst>
                                        <p:set>
                                          <p:cBhvr>
                                            <p:cTn id="60" dur="1" fill="hold">
                                              <p:stCondLst>
                                                <p:cond delay="0"/>
                                              </p:stCondLst>
                                            </p:cTn>
                                            <p:tgtEl>
                                              <p:spTgt spid="52"/>
                                            </p:tgtEl>
                                            <p:attrNameLst>
                                              <p:attrName>style.visibility</p:attrName>
                                            </p:attrNameLst>
                                          </p:cBhvr>
                                          <p:to>
                                            <p:strVal val="visible"/>
                                          </p:to>
                                        </p:set>
                                        <p:anim calcmode="lin" valueType="num">
                                          <p:cBhvr>
                                            <p:cTn id="61" dur="500" fill="hold"/>
                                            <p:tgtEl>
                                              <p:spTgt spid="52"/>
                                            </p:tgtEl>
                                            <p:attrNameLst>
                                              <p:attrName>ppt_w</p:attrName>
                                            </p:attrNameLst>
                                          </p:cBhvr>
                                          <p:tavLst>
                                            <p:tav tm="0">
                                              <p:val>
                                                <p:fltVal val="0"/>
                                              </p:val>
                                            </p:tav>
                                            <p:tav tm="100000">
                                              <p:val>
                                                <p:strVal val="#ppt_w"/>
                                              </p:val>
                                            </p:tav>
                                          </p:tavLst>
                                        </p:anim>
                                        <p:anim calcmode="lin" valueType="num">
                                          <p:cBhvr>
                                            <p:cTn id="62" dur="500" fill="hold"/>
                                            <p:tgtEl>
                                              <p:spTgt spid="52"/>
                                            </p:tgtEl>
                                            <p:attrNameLst>
                                              <p:attrName>ppt_h</p:attrName>
                                            </p:attrNameLst>
                                          </p:cBhvr>
                                          <p:tavLst>
                                            <p:tav tm="0">
                                              <p:val>
                                                <p:fltVal val="0"/>
                                              </p:val>
                                            </p:tav>
                                            <p:tav tm="100000">
                                              <p:val>
                                                <p:strVal val="#ppt_h"/>
                                              </p:val>
                                            </p:tav>
                                          </p:tavLst>
                                        </p:anim>
                                        <p:animEffect transition="in" filter="fade">
                                          <p:cBhvr>
                                            <p:cTn id="63" dur="500"/>
                                            <p:tgtEl>
                                              <p:spTgt spid="52"/>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500"/>
                                            <p:tgtEl>
                                              <p:spTgt spid="58"/>
                                            </p:tgtEl>
                                          </p:cBhvr>
                                        </p:animEffect>
                                        <p:anim calcmode="lin" valueType="num">
                                          <p:cBhvr>
                                            <p:cTn id="69" dur="500" fill="hold"/>
                                            <p:tgtEl>
                                              <p:spTgt spid="58"/>
                                            </p:tgtEl>
                                            <p:attrNameLst>
                                              <p:attrName>ppt_x</p:attrName>
                                            </p:attrNameLst>
                                          </p:cBhvr>
                                          <p:tavLst>
                                            <p:tav tm="0">
                                              <p:val>
                                                <p:strVal val="#ppt_x"/>
                                              </p:val>
                                            </p:tav>
                                            <p:tav tm="100000">
                                              <p:val>
                                                <p:strVal val="#ppt_x"/>
                                              </p:val>
                                            </p:tav>
                                          </p:tavLst>
                                        </p:anim>
                                        <p:anim calcmode="lin" valueType="num">
                                          <p:cBhvr>
                                            <p:cTn id="70"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9" grpId="0" animBg="1"/>
          <p:bldP spid="50" grpId="0" animBg="1"/>
          <p:bldP spid="51" grpId="0" animBg="1"/>
          <p:bldP spid="52" grpId="0"/>
          <p:bldP spid="53" grpId="0"/>
          <p:bldP spid="54" grpId="0"/>
          <p:bldP spid="55" grpId="0"/>
          <p:bldP spid="56" grpId="0"/>
          <p:bldP spid="57"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accel="60000" fill="hold"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ppt_x"/>
                                              </p:val>
                                            </p:tav>
                                            <p:tav tm="100000">
                                              <p:val>
                                                <p:strVal val="#ppt_x"/>
                                              </p:val>
                                            </p:tav>
                                          </p:tavLst>
                                        </p:anim>
                                        <p:anim calcmode="lin" valueType="num">
                                          <p:cBhvr additive="base">
                                            <p:cTn id="12" dur="500" fill="hold"/>
                                            <p:tgtEl>
                                              <p:spTgt spid="4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iterate type="lt">
                                        <p:tmPct val="10000"/>
                                      </p:iterate>
                                      <p:childTnLst>
                                        <p:set>
                                          <p:cBhvr>
                                            <p:cTn id="15" dur="1" fill="hold">
                                              <p:stCondLst>
                                                <p:cond delay="0"/>
                                              </p:stCondLst>
                                            </p:cTn>
                                            <p:tgtEl>
                                              <p:spTgt spid="53"/>
                                            </p:tgtEl>
                                            <p:attrNameLst>
                                              <p:attrName>style.visibility</p:attrName>
                                            </p:attrNameLst>
                                          </p:cBhvr>
                                          <p:to>
                                            <p:strVal val="visible"/>
                                          </p:to>
                                        </p:set>
                                        <p:anim calcmode="lin" valueType="num">
                                          <p:cBhvr>
                                            <p:cTn id="16" dur="500" fill="hold"/>
                                            <p:tgtEl>
                                              <p:spTgt spid="53"/>
                                            </p:tgtEl>
                                            <p:attrNameLst>
                                              <p:attrName>ppt_w</p:attrName>
                                            </p:attrNameLst>
                                          </p:cBhvr>
                                          <p:tavLst>
                                            <p:tav tm="0">
                                              <p:val>
                                                <p:fltVal val="0"/>
                                              </p:val>
                                            </p:tav>
                                            <p:tav tm="100000">
                                              <p:val>
                                                <p:strVal val="#ppt_w"/>
                                              </p:val>
                                            </p:tav>
                                          </p:tavLst>
                                        </p:anim>
                                        <p:anim calcmode="lin" valueType="num">
                                          <p:cBhvr>
                                            <p:cTn id="17" dur="500" fill="hold"/>
                                            <p:tgtEl>
                                              <p:spTgt spid="53"/>
                                            </p:tgtEl>
                                            <p:attrNameLst>
                                              <p:attrName>ppt_h</p:attrName>
                                            </p:attrNameLst>
                                          </p:cBhvr>
                                          <p:tavLst>
                                            <p:tav tm="0">
                                              <p:val>
                                                <p:fltVal val="0"/>
                                              </p:val>
                                            </p:tav>
                                            <p:tav tm="100000">
                                              <p:val>
                                                <p:strVal val="#ppt_h"/>
                                              </p:val>
                                            </p:tav>
                                          </p:tavLst>
                                        </p:anim>
                                        <p:animEffect transition="in" filter="fade">
                                          <p:cBhvr>
                                            <p:cTn id="18" dur="500"/>
                                            <p:tgtEl>
                                              <p:spTgt spid="53"/>
                                            </p:tgtEl>
                                          </p:cBhvr>
                                        </p:animEffect>
                                      </p:childTnLst>
                                    </p:cTn>
                                  </p:par>
                                </p:childTnLst>
                              </p:cTn>
                            </p:par>
                            <p:par>
                              <p:cTn id="19" fill="hold">
                                <p:stCondLst>
                                  <p:cond delay="1050"/>
                                </p:stCondLst>
                                <p:childTnLst>
                                  <p:par>
                                    <p:cTn id="20" presetID="22" presetClass="entr" presetSubtype="8" fill="hold" grpId="0"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left)">
                                          <p:cBhvr>
                                            <p:cTn id="22" dur="1000"/>
                                            <p:tgtEl>
                                              <p:spTgt spid="39"/>
                                            </p:tgtEl>
                                          </p:cBhvr>
                                        </p:animEffect>
                                      </p:childTnLst>
                                    </p:cTn>
                                  </p:par>
                                </p:childTnLst>
                              </p:cTn>
                            </p:par>
                            <p:par>
                              <p:cTn id="23" fill="hold">
                                <p:stCondLst>
                                  <p:cond delay="2050"/>
                                </p:stCondLst>
                                <p:childTnLst>
                                  <p:par>
                                    <p:cTn id="24" presetID="53" presetClass="entr" presetSubtype="16" fill="hold" grpId="0" nodeType="afterEffect">
                                      <p:stCondLst>
                                        <p:cond delay="0"/>
                                      </p:stCondLst>
                                      <p:iterate type="lt">
                                        <p:tmPct val="10000"/>
                                      </p:iterate>
                                      <p:childTnLst>
                                        <p:set>
                                          <p:cBhvr>
                                            <p:cTn id="25" dur="1" fill="hold">
                                              <p:stCondLst>
                                                <p:cond delay="0"/>
                                              </p:stCondLst>
                                            </p:cTn>
                                            <p:tgtEl>
                                              <p:spTgt spid="54"/>
                                            </p:tgtEl>
                                            <p:attrNameLst>
                                              <p:attrName>style.visibility</p:attrName>
                                            </p:attrNameLst>
                                          </p:cBhvr>
                                          <p:to>
                                            <p:strVal val="visible"/>
                                          </p:to>
                                        </p:set>
                                        <p:anim calcmode="lin" valueType="num">
                                          <p:cBhvr>
                                            <p:cTn id="26" dur="500" fill="hold"/>
                                            <p:tgtEl>
                                              <p:spTgt spid="54"/>
                                            </p:tgtEl>
                                            <p:attrNameLst>
                                              <p:attrName>ppt_w</p:attrName>
                                            </p:attrNameLst>
                                          </p:cBhvr>
                                          <p:tavLst>
                                            <p:tav tm="0">
                                              <p:val>
                                                <p:fltVal val="0"/>
                                              </p:val>
                                            </p:tav>
                                            <p:tav tm="100000">
                                              <p:val>
                                                <p:strVal val="#ppt_w"/>
                                              </p:val>
                                            </p:tav>
                                          </p:tavLst>
                                        </p:anim>
                                        <p:anim calcmode="lin" valueType="num">
                                          <p:cBhvr>
                                            <p:cTn id="27" dur="500" fill="hold"/>
                                            <p:tgtEl>
                                              <p:spTgt spid="54"/>
                                            </p:tgtEl>
                                            <p:attrNameLst>
                                              <p:attrName>ppt_h</p:attrName>
                                            </p:attrNameLst>
                                          </p:cBhvr>
                                          <p:tavLst>
                                            <p:tav tm="0">
                                              <p:val>
                                                <p:fltVal val="0"/>
                                              </p:val>
                                            </p:tav>
                                            <p:tav tm="100000">
                                              <p:val>
                                                <p:strVal val="#ppt_h"/>
                                              </p:val>
                                            </p:tav>
                                          </p:tavLst>
                                        </p:anim>
                                        <p:animEffect transition="in" filter="fade">
                                          <p:cBhvr>
                                            <p:cTn id="28" dur="500"/>
                                            <p:tgtEl>
                                              <p:spTgt spid="54"/>
                                            </p:tgtEl>
                                          </p:cBhvr>
                                        </p:animEffect>
                                      </p:childTnLst>
                                    </p:cTn>
                                  </p:par>
                                </p:childTnLst>
                              </p:cTn>
                            </p:par>
                            <p:par>
                              <p:cTn id="29" fill="hold">
                                <p:stCondLst>
                                  <p:cond delay="2600"/>
                                </p:stCondLst>
                                <p:childTnLst>
                                  <p:par>
                                    <p:cTn id="30" presetID="53" presetClass="entr" presetSubtype="16"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p:cTn id="37" dur="500" fill="hold"/>
                                            <p:tgtEl>
                                              <p:spTgt spid="51"/>
                                            </p:tgtEl>
                                            <p:attrNameLst>
                                              <p:attrName>ppt_w</p:attrName>
                                            </p:attrNameLst>
                                          </p:cBhvr>
                                          <p:tavLst>
                                            <p:tav tm="0">
                                              <p:val>
                                                <p:fltVal val="0"/>
                                              </p:val>
                                            </p:tav>
                                            <p:tav tm="100000">
                                              <p:val>
                                                <p:strVal val="#ppt_w"/>
                                              </p:val>
                                            </p:tav>
                                          </p:tavLst>
                                        </p:anim>
                                        <p:anim calcmode="lin" valueType="num">
                                          <p:cBhvr>
                                            <p:cTn id="38" dur="500" fill="hold"/>
                                            <p:tgtEl>
                                              <p:spTgt spid="51"/>
                                            </p:tgtEl>
                                            <p:attrNameLst>
                                              <p:attrName>ppt_h</p:attrName>
                                            </p:attrNameLst>
                                          </p:cBhvr>
                                          <p:tavLst>
                                            <p:tav tm="0">
                                              <p:val>
                                                <p:fltVal val="0"/>
                                              </p:val>
                                            </p:tav>
                                            <p:tav tm="100000">
                                              <p:val>
                                                <p:strVal val="#ppt_h"/>
                                              </p:val>
                                            </p:tav>
                                          </p:tavLst>
                                        </p:anim>
                                        <p:animEffect transition="in" filter="fade">
                                          <p:cBhvr>
                                            <p:cTn id="39" dur="500"/>
                                            <p:tgtEl>
                                              <p:spTgt spid="5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p:cTn id="42" dur="500" fill="hold"/>
                                            <p:tgtEl>
                                              <p:spTgt spid="50"/>
                                            </p:tgtEl>
                                            <p:attrNameLst>
                                              <p:attrName>ppt_w</p:attrName>
                                            </p:attrNameLst>
                                          </p:cBhvr>
                                          <p:tavLst>
                                            <p:tav tm="0">
                                              <p:val>
                                                <p:fltVal val="0"/>
                                              </p:val>
                                            </p:tav>
                                            <p:tav tm="100000">
                                              <p:val>
                                                <p:strVal val="#ppt_w"/>
                                              </p:val>
                                            </p:tav>
                                          </p:tavLst>
                                        </p:anim>
                                        <p:anim calcmode="lin" valueType="num">
                                          <p:cBhvr>
                                            <p:cTn id="43" dur="500" fill="hold"/>
                                            <p:tgtEl>
                                              <p:spTgt spid="50"/>
                                            </p:tgtEl>
                                            <p:attrNameLst>
                                              <p:attrName>ppt_h</p:attrName>
                                            </p:attrNameLst>
                                          </p:cBhvr>
                                          <p:tavLst>
                                            <p:tav tm="0">
                                              <p:val>
                                                <p:fltVal val="0"/>
                                              </p:val>
                                            </p:tav>
                                            <p:tav tm="100000">
                                              <p:val>
                                                <p:strVal val="#ppt_h"/>
                                              </p:val>
                                            </p:tav>
                                          </p:tavLst>
                                        </p:anim>
                                        <p:animEffect transition="in" filter="fade">
                                          <p:cBhvr>
                                            <p:cTn id="44" dur="500"/>
                                            <p:tgtEl>
                                              <p:spTgt spid="50"/>
                                            </p:tgtEl>
                                          </p:cBhvr>
                                        </p:animEffect>
                                      </p:childTnLst>
                                    </p:cTn>
                                  </p:par>
                                </p:childTnLst>
                              </p:cTn>
                            </p:par>
                            <p:par>
                              <p:cTn id="45" fill="hold">
                                <p:stCondLst>
                                  <p:cond delay="3100"/>
                                </p:stCondLst>
                                <p:childTnLst>
                                  <p:par>
                                    <p:cTn id="46" presetID="16" presetClass="entr" presetSubtype="37"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barn(outVertical)">
                                          <p:cBhvr>
                                            <p:cTn id="48" dur="500"/>
                                            <p:tgtEl>
                                              <p:spTgt spid="55"/>
                                            </p:tgtEl>
                                          </p:cBhvr>
                                        </p:animEffect>
                                      </p:childTnLst>
                                    </p:cTn>
                                  </p:par>
                                  <p:par>
                                    <p:cTn id="49" presetID="16" presetClass="entr" presetSubtype="37"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barn(outVertical)">
                                          <p:cBhvr>
                                            <p:cTn id="51" dur="500"/>
                                            <p:tgtEl>
                                              <p:spTgt spid="56"/>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barn(outVertical)">
                                          <p:cBhvr>
                                            <p:cTn id="54" dur="500"/>
                                            <p:tgtEl>
                                              <p:spTgt spid="57"/>
                                            </p:tgtEl>
                                          </p:cBhvr>
                                        </p:animEffect>
                                      </p:childTnLst>
                                    </p:cTn>
                                  </p:par>
                                </p:childTnLst>
                              </p:cTn>
                            </p:par>
                            <p:par>
                              <p:cTn id="55" fill="hold">
                                <p:stCondLst>
                                  <p:cond delay="3600"/>
                                </p:stCondLst>
                                <p:childTnLst>
                                  <p:par>
                                    <p:cTn id="56" presetID="22" presetClass="entr" presetSubtype="8"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wipe(left)">
                                          <p:cBhvr>
                                            <p:cTn id="58" dur="500"/>
                                            <p:tgtEl>
                                              <p:spTgt spid="48"/>
                                            </p:tgtEl>
                                          </p:cBhvr>
                                        </p:animEffect>
                                      </p:childTnLst>
                                    </p:cTn>
                                  </p:par>
                                  <p:par>
                                    <p:cTn id="59" presetID="53" presetClass="entr" presetSubtype="16" fill="hold" grpId="0" nodeType="withEffect">
                                      <p:stCondLst>
                                        <p:cond delay="0"/>
                                      </p:stCondLst>
                                      <p:iterate type="lt">
                                        <p:tmPct val="10000"/>
                                      </p:iterate>
                                      <p:childTnLst>
                                        <p:set>
                                          <p:cBhvr>
                                            <p:cTn id="60" dur="1" fill="hold">
                                              <p:stCondLst>
                                                <p:cond delay="0"/>
                                              </p:stCondLst>
                                            </p:cTn>
                                            <p:tgtEl>
                                              <p:spTgt spid="52"/>
                                            </p:tgtEl>
                                            <p:attrNameLst>
                                              <p:attrName>style.visibility</p:attrName>
                                            </p:attrNameLst>
                                          </p:cBhvr>
                                          <p:to>
                                            <p:strVal val="visible"/>
                                          </p:to>
                                        </p:set>
                                        <p:anim calcmode="lin" valueType="num">
                                          <p:cBhvr>
                                            <p:cTn id="61" dur="500" fill="hold"/>
                                            <p:tgtEl>
                                              <p:spTgt spid="52"/>
                                            </p:tgtEl>
                                            <p:attrNameLst>
                                              <p:attrName>ppt_w</p:attrName>
                                            </p:attrNameLst>
                                          </p:cBhvr>
                                          <p:tavLst>
                                            <p:tav tm="0">
                                              <p:val>
                                                <p:fltVal val="0"/>
                                              </p:val>
                                            </p:tav>
                                            <p:tav tm="100000">
                                              <p:val>
                                                <p:strVal val="#ppt_w"/>
                                              </p:val>
                                            </p:tav>
                                          </p:tavLst>
                                        </p:anim>
                                        <p:anim calcmode="lin" valueType="num">
                                          <p:cBhvr>
                                            <p:cTn id="62" dur="500" fill="hold"/>
                                            <p:tgtEl>
                                              <p:spTgt spid="52"/>
                                            </p:tgtEl>
                                            <p:attrNameLst>
                                              <p:attrName>ppt_h</p:attrName>
                                            </p:attrNameLst>
                                          </p:cBhvr>
                                          <p:tavLst>
                                            <p:tav tm="0">
                                              <p:val>
                                                <p:fltVal val="0"/>
                                              </p:val>
                                            </p:tav>
                                            <p:tav tm="100000">
                                              <p:val>
                                                <p:strVal val="#ppt_h"/>
                                              </p:val>
                                            </p:tav>
                                          </p:tavLst>
                                        </p:anim>
                                        <p:animEffect transition="in" filter="fade">
                                          <p:cBhvr>
                                            <p:cTn id="63" dur="500"/>
                                            <p:tgtEl>
                                              <p:spTgt spid="52"/>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500"/>
                                            <p:tgtEl>
                                              <p:spTgt spid="58"/>
                                            </p:tgtEl>
                                          </p:cBhvr>
                                        </p:animEffect>
                                        <p:anim calcmode="lin" valueType="num">
                                          <p:cBhvr>
                                            <p:cTn id="69" dur="500" fill="hold"/>
                                            <p:tgtEl>
                                              <p:spTgt spid="58"/>
                                            </p:tgtEl>
                                            <p:attrNameLst>
                                              <p:attrName>ppt_x</p:attrName>
                                            </p:attrNameLst>
                                          </p:cBhvr>
                                          <p:tavLst>
                                            <p:tav tm="0">
                                              <p:val>
                                                <p:strVal val="#ppt_x"/>
                                              </p:val>
                                            </p:tav>
                                            <p:tav tm="100000">
                                              <p:val>
                                                <p:strVal val="#ppt_x"/>
                                              </p:val>
                                            </p:tav>
                                          </p:tavLst>
                                        </p:anim>
                                        <p:anim calcmode="lin" valueType="num">
                                          <p:cBhvr>
                                            <p:cTn id="70"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9" grpId="0" animBg="1"/>
          <p:bldP spid="50" grpId="0" animBg="1"/>
          <p:bldP spid="51" grpId="0" animBg="1"/>
          <p:bldP spid="52" grpId="0"/>
          <p:bldP spid="53" grpId="0"/>
          <p:bldP spid="54" grpId="0"/>
          <p:bldP spid="55" grpId="0"/>
          <p:bldP spid="56" grpId="0"/>
          <p:bldP spid="57" grpId="0"/>
          <p:bldP spid="58"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bwMode="auto">
          <a:xfrm>
            <a:off x="2541267" y="1700329"/>
            <a:ext cx="2535654" cy="2527605"/>
          </a:xfrm>
          <a:prstGeom prst="ellipse">
            <a:avLst/>
          </a:prstGeom>
          <a:noFill/>
          <a:ln w="12700" cap="flat" cmpd="sng" algn="ctr">
            <a:solidFill>
              <a:schemeClr val="tx2"/>
            </a:solidFill>
            <a:prstDash val="solid"/>
          </a:ln>
          <a:effectLst/>
        </p:spPr>
        <p:txBody>
          <a:bodyPr lIns="75520" tIns="37760" rIns="75520" bIns="3776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8" name="椭圆 7"/>
          <p:cNvSpPr/>
          <p:nvPr/>
        </p:nvSpPr>
        <p:spPr bwMode="auto">
          <a:xfrm>
            <a:off x="3939364" y="1700329"/>
            <a:ext cx="2536758" cy="2527605"/>
          </a:xfrm>
          <a:prstGeom prst="ellipse">
            <a:avLst/>
          </a:prstGeom>
          <a:noFill/>
          <a:ln w="12700" cap="flat" cmpd="sng" algn="ctr">
            <a:solidFill>
              <a:schemeClr val="tx2"/>
            </a:solidFill>
            <a:prstDash val="solid"/>
          </a:ln>
          <a:effectLst/>
        </p:spPr>
        <p:txBody>
          <a:bodyPr lIns="75520" tIns="37760" rIns="75520" bIns="3776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cxnSp>
        <p:nvCxnSpPr>
          <p:cNvPr id="9" name="直接连接符 8"/>
          <p:cNvCxnSpPr>
            <a:cxnSpLocks noChangeShapeType="1"/>
          </p:cNvCxnSpPr>
          <p:nvPr/>
        </p:nvCxnSpPr>
        <p:spPr bwMode="auto">
          <a:xfrm>
            <a:off x="3237523" y="2317382"/>
            <a:ext cx="397231" cy="185885"/>
          </a:xfrm>
          <a:prstGeom prst="line">
            <a:avLst/>
          </a:prstGeom>
          <a:noFill/>
          <a:ln w="12700" algn="ctr">
            <a:solidFill>
              <a:schemeClr val="bg1"/>
            </a:solidFill>
            <a:round/>
            <a:headEnd type="none" w="med" len="med"/>
            <a:tailEnd type="arrow" w="med" len="med"/>
          </a:ln>
        </p:spPr>
      </p:cxnSp>
      <p:cxnSp>
        <p:nvCxnSpPr>
          <p:cNvPr id="10" name="直接连接符 9"/>
          <p:cNvCxnSpPr>
            <a:cxnSpLocks noChangeShapeType="1"/>
          </p:cNvCxnSpPr>
          <p:nvPr/>
        </p:nvCxnSpPr>
        <p:spPr bwMode="auto">
          <a:xfrm>
            <a:off x="3025666" y="2888237"/>
            <a:ext cx="410472" cy="0"/>
          </a:xfrm>
          <a:prstGeom prst="line">
            <a:avLst/>
          </a:prstGeom>
          <a:noFill/>
          <a:ln w="12700" algn="ctr">
            <a:solidFill>
              <a:schemeClr val="tx1"/>
            </a:solidFill>
            <a:round/>
            <a:headEnd type="none" w="med" len="med"/>
            <a:tailEnd type="arrow" w="med" len="med"/>
          </a:ln>
        </p:spPr>
      </p:cxnSp>
      <p:cxnSp>
        <p:nvCxnSpPr>
          <p:cNvPr id="11" name="直接连接符 10"/>
          <p:cNvCxnSpPr>
            <a:cxnSpLocks noChangeShapeType="1"/>
          </p:cNvCxnSpPr>
          <p:nvPr/>
        </p:nvCxnSpPr>
        <p:spPr bwMode="auto">
          <a:xfrm flipV="1">
            <a:off x="3237523" y="3257808"/>
            <a:ext cx="410472" cy="216684"/>
          </a:xfrm>
          <a:prstGeom prst="line">
            <a:avLst/>
          </a:prstGeom>
          <a:noFill/>
          <a:ln w="12700" algn="ctr">
            <a:solidFill>
              <a:schemeClr val="bg2"/>
            </a:solidFill>
            <a:round/>
            <a:headEnd type="none" w="med" len="med"/>
            <a:tailEnd type="arrow" w="med" len="med"/>
          </a:ln>
        </p:spPr>
      </p:cxnSp>
      <p:cxnSp>
        <p:nvCxnSpPr>
          <p:cNvPr id="12" name="直接连接符 11"/>
          <p:cNvCxnSpPr>
            <a:cxnSpLocks noChangeShapeType="1"/>
          </p:cNvCxnSpPr>
          <p:nvPr/>
        </p:nvCxnSpPr>
        <p:spPr bwMode="auto">
          <a:xfrm flipH="1" flipV="1">
            <a:off x="5434494" y="3249009"/>
            <a:ext cx="410472" cy="216684"/>
          </a:xfrm>
          <a:prstGeom prst="line">
            <a:avLst/>
          </a:prstGeom>
          <a:noFill/>
          <a:ln w="12700" algn="ctr">
            <a:solidFill>
              <a:schemeClr val="tx2"/>
            </a:solidFill>
            <a:round/>
            <a:headEnd type="none" w="med" len="med"/>
            <a:tailEnd type="arrow" w="med" len="med"/>
          </a:ln>
        </p:spPr>
      </p:cxnSp>
      <p:cxnSp>
        <p:nvCxnSpPr>
          <p:cNvPr id="13" name="直接连接符 12"/>
          <p:cNvCxnSpPr>
            <a:cxnSpLocks noChangeShapeType="1"/>
          </p:cNvCxnSpPr>
          <p:nvPr/>
        </p:nvCxnSpPr>
        <p:spPr bwMode="auto">
          <a:xfrm flipH="1">
            <a:off x="5639730" y="2886038"/>
            <a:ext cx="410472" cy="0"/>
          </a:xfrm>
          <a:prstGeom prst="line">
            <a:avLst/>
          </a:prstGeom>
          <a:noFill/>
          <a:ln w="12700" algn="ctr">
            <a:solidFill>
              <a:schemeClr val="bg2"/>
            </a:solidFill>
            <a:round/>
            <a:headEnd type="none" w="med" len="med"/>
            <a:tailEnd type="arrow" w="med" len="med"/>
          </a:ln>
        </p:spPr>
      </p:cxnSp>
      <p:cxnSp>
        <p:nvCxnSpPr>
          <p:cNvPr id="14" name="直接连接符 13"/>
          <p:cNvCxnSpPr>
            <a:cxnSpLocks noChangeShapeType="1"/>
          </p:cNvCxnSpPr>
          <p:nvPr/>
        </p:nvCxnSpPr>
        <p:spPr bwMode="auto">
          <a:xfrm flipH="1">
            <a:off x="5447735" y="2317382"/>
            <a:ext cx="397231" cy="185885"/>
          </a:xfrm>
          <a:prstGeom prst="line">
            <a:avLst/>
          </a:prstGeom>
          <a:noFill/>
          <a:ln w="12700" algn="ctr">
            <a:solidFill>
              <a:schemeClr val="tx1"/>
            </a:solidFill>
            <a:round/>
            <a:headEnd type="none" w="med" len="med"/>
            <a:tailEnd type="arrow" w="med" len="med"/>
          </a:ln>
        </p:spPr>
      </p:cxnSp>
      <p:sp>
        <p:nvSpPr>
          <p:cNvPr id="15" name="Oval 19"/>
          <p:cNvSpPr>
            <a:spLocks noChangeArrowheads="1"/>
          </p:cNvSpPr>
          <p:nvPr/>
        </p:nvSpPr>
        <p:spPr bwMode="auto">
          <a:xfrm>
            <a:off x="2553403" y="1759725"/>
            <a:ext cx="689637" cy="687446"/>
          </a:xfrm>
          <a:prstGeom prst="ellipse">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Oval 19"/>
          <p:cNvSpPr>
            <a:spLocks noChangeArrowheads="1"/>
          </p:cNvSpPr>
          <p:nvPr/>
        </p:nvSpPr>
        <p:spPr bwMode="auto">
          <a:xfrm>
            <a:off x="5809657" y="1770724"/>
            <a:ext cx="689636" cy="688547"/>
          </a:xfrm>
          <a:prstGeom prst="ellipse">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7" name="Oval 19"/>
          <p:cNvSpPr>
            <a:spLocks noChangeArrowheads="1"/>
          </p:cNvSpPr>
          <p:nvPr/>
        </p:nvSpPr>
        <p:spPr bwMode="auto">
          <a:xfrm>
            <a:off x="6123028" y="2569262"/>
            <a:ext cx="690740" cy="688547"/>
          </a:xfrm>
          <a:prstGeom prst="ellipse">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Oval 19"/>
          <p:cNvSpPr>
            <a:spLocks noChangeArrowheads="1"/>
          </p:cNvSpPr>
          <p:nvPr/>
        </p:nvSpPr>
        <p:spPr bwMode="auto">
          <a:xfrm>
            <a:off x="5843862" y="3359001"/>
            <a:ext cx="690740" cy="688547"/>
          </a:xfrm>
          <a:prstGeom prst="ellipse">
            <a:avLst/>
          </a:prstGeom>
          <a:solidFill>
            <a:schemeClr val="tx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Oval 19"/>
          <p:cNvSpPr>
            <a:spLocks noChangeArrowheads="1"/>
          </p:cNvSpPr>
          <p:nvPr/>
        </p:nvSpPr>
        <p:spPr bwMode="auto">
          <a:xfrm>
            <a:off x="2244447" y="2542865"/>
            <a:ext cx="690740" cy="688547"/>
          </a:xfrm>
          <a:prstGeom prst="ellipse">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Oval 19"/>
          <p:cNvSpPr>
            <a:spLocks noChangeArrowheads="1"/>
          </p:cNvSpPr>
          <p:nvPr/>
        </p:nvSpPr>
        <p:spPr bwMode="auto">
          <a:xfrm>
            <a:off x="2526922" y="3354601"/>
            <a:ext cx="690740" cy="688547"/>
          </a:xfrm>
          <a:prstGeom prst="ellipse">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Oval 19"/>
          <p:cNvSpPr>
            <a:spLocks noChangeArrowheads="1"/>
          </p:cNvSpPr>
          <p:nvPr/>
        </p:nvSpPr>
        <p:spPr bwMode="auto">
          <a:xfrm>
            <a:off x="3838464" y="2193418"/>
            <a:ext cx="1393066" cy="1388644"/>
          </a:xfrm>
          <a:prstGeom prst="ellipse">
            <a:avLst/>
          </a:prstGeom>
          <a:solidFill>
            <a:schemeClr val="tx2">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7F7F7F"/>
              </a:solidFill>
              <a:effectLst/>
              <a:uLnTx/>
              <a:uFillTx/>
              <a:latin typeface="微软雅黑" panose="020B0503020204020204" pitchFamily="34" charset="-122"/>
              <a:ea typeface="微软雅黑" panose="020B0503020204020204" pitchFamily="34" charset="-122"/>
              <a:cs typeface="+mn-cs"/>
            </a:endParaRPr>
          </a:p>
        </p:txBody>
      </p:sp>
      <p:grpSp>
        <p:nvGrpSpPr>
          <p:cNvPr id="22" name="组合 21"/>
          <p:cNvGrpSpPr/>
          <p:nvPr/>
        </p:nvGrpSpPr>
        <p:grpSpPr>
          <a:xfrm>
            <a:off x="611560" y="1844039"/>
            <a:ext cx="1768225" cy="781585"/>
            <a:chOff x="1256119" y="1638320"/>
            <a:chExt cx="1923767" cy="781585"/>
          </a:xfrm>
        </p:grpSpPr>
        <p:sp>
          <p:nvSpPr>
            <p:cNvPr id="23" name="TextBox 73"/>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TextBox 74"/>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5" name="组合 24"/>
          <p:cNvGrpSpPr/>
          <p:nvPr/>
        </p:nvGrpSpPr>
        <p:grpSpPr>
          <a:xfrm>
            <a:off x="611560" y="3231087"/>
            <a:ext cx="1768225" cy="781585"/>
            <a:chOff x="1256119" y="1638320"/>
            <a:chExt cx="1923767" cy="781585"/>
          </a:xfrm>
        </p:grpSpPr>
        <p:sp>
          <p:nvSpPr>
            <p:cNvPr id="26" name="TextBox 76"/>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7" name="TextBox 77"/>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8" name="组合 27"/>
          <p:cNvGrpSpPr/>
          <p:nvPr/>
        </p:nvGrpSpPr>
        <p:grpSpPr>
          <a:xfrm>
            <a:off x="6844281" y="1844039"/>
            <a:ext cx="1768225" cy="781585"/>
            <a:chOff x="1256119" y="1638320"/>
            <a:chExt cx="1923767" cy="781585"/>
          </a:xfrm>
        </p:grpSpPr>
        <p:sp>
          <p:nvSpPr>
            <p:cNvPr id="29" name="TextBox 79"/>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0" name="TextBox 80"/>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32" name="组合 31"/>
          <p:cNvGrpSpPr/>
          <p:nvPr/>
        </p:nvGrpSpPr>
        <p:grpSpPr>
          <a:xfrm>
            <a:off x="6844281" y="3231087"/>
            <a:ext cx="1768225" cy="781585"/>
            <a:chOff x="1256119" y="1638320"/>
            <a:chExt cx="1923767" cy="781585"/>
          </a:xfrm>
        </p:grpSpPr>
        <p:sp>
          <p:nvSpPr>
            <p:cNvPr id="34" name="TextBox 82"/>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5" name="TextBox 83"/>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36" name="TextBox 84"/>
          <p:cNvSpPr txBox="1"/>
          <p:nvPr/>
        </p:nvSpPr>
        <p:spPr>
          <a:xfrm>
            <a:off x="4209785" y="2573950"/>
            <a:ext cx="669640" cy="657985"/>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8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8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37" name="TextBox 85"/>
          <p:cNvSpPr txBox="1"/>
          <p:nvPr/>
        </p:nvSpPr>
        <p:spPr>
          <a:xfrm>
            <a:off x="2646923" y="187640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38" name="TextBox 86"/>
          <p:cNvSpPr txBox="1"/>
          <p:nvPr/>
        </p:nvSpPr>
        <p:spPr>
          <a:xfrm>
            <a:off x="2312207" y="265597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39" name="TextBox 87"/>
          <p:cNvSpPr txBox="1"/>
          <p:nvPr/>
        </p:nvSpPr>
        <p:spPr>
          <a:xfrm>
            <a:off x="2594299" y="3474492"/>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0" name="TextBox 88"/>
          <p:cNvSpPr txBox="1"/>
          <p:nvPr/>
        </p:nvSpPr>
        <p:spPr>
          <a:xfrm>
            <a:off x="5896599" y="187640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3" name="TextBox 89"/>
          <p:cNvSpPr txBox="1"/>
          <p:nvPr/>
        </p:nvSpPr>
        <p:spPr>
          <a:xfrm>
            <a:off x="6221683" y="265597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4" name="TextBox 90"/>
          <p:cNvSpPr txBox="1"/>
          <p:nvPr/>
        </p:nvSpPr>
        <p:spPr>
          <a:xfrm>
            <a:off x="5940636" y="3474492"/>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4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5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241130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fltVal val="0"/>
                                          </p:val>
                                        </p:tav>
                                        <p:tav tm="100000">
                                          <p:val>
                                            <p:strVal val="#ppt_w"/>
                                          </p:val>
                                        </p:tav>
                                      </p:tavLst>
                                    </p:anim>
                                    <p:anim calcmode="lin" valueType="num">
                                      <p:cBhvr>
                                        <p:cTn id="23" dur="500" fill="hold"/>
                                        <p:tgtEl>
                                          <p:spTgt spid="38"/>
                                        </p:tgtEl>
                                        <p:attrNameLst>
                                          <p:attrName>ppt_h</p:attrName>
                                        </p:attrNameLst>
                                      </p:cBhvr>
                                      <p:tavLst>
                                        <p:tav tm="0">
                                          <p:val>
                                            <p:fltVal val="0"/>
                                          </p:val>
                                        </p:tav>
                                        <p:tav tm="100000">
                                          <p:val>
                                            <p:strVal val="#ppt_h"/>
                                          </p:val>
                                        </p:tav>
                                      </p:tavLst>
                                    </p:anim>
                                    <p:animEffect transition="in" filter="fade">
                                      <p:cBhvr>
                                        <p:cTn id="24" dur="500"/>
                                        <p:tgtEl>
                                          <p:spTgt spid="3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500" fill="hold"/>
                                        <p:tgtEl>
                                          <p:spTgt spid="40"/>
                                        </p:tgtEl>
                                        <p:attrNameLst>
                                          <p:attrName>ppt_w</p:attrName>
                                        </p:attrNameLst>
                                      </p:cBhvr>
                                      <p:tavLst>
                                        <p:tav tm="0">
                                          <p:val>
                                            <p:fltVal val="0"/>
                                          </p:val>
                                        </p:tav>
                                        <p:tav tm="100000">
                                          <p:val>
                                            <p:strVal val="#ppt_w"/>
                                          </p:val>
                                        </p:tav>
                                      </p:tavLst>
                                    </p:anim>
                                    <p:anim calcmode="lin" valueType="num">
                                      <p:cBhvr>
                                        <p:cTn id="33" dur="500" fill="hold"/>
                                        <p:tgtEl>
                                          <p:spTgt spid="40"/>
                                        </p:tgtEl>
                                        <p:attrNameLst>
                                          <p:attrName>ppt_h</p:attrName>
                                        </p:attrNameLst>
                                      </p:cBhvr>
                                      <p:tavLst>
                                        <p:tav tm="0">
                                          <p:val>
                                            <p:fltVal val="0"/>
                                          </p:val>
                                        </p:tav>
                                        <p:tav tm="100000">
                                          <p:val>
                                            <p:strVal val="#ppt_h"/>
                                          </p:val>
                                        </p:tav>
                                      </p:tavLst>
                                    </p:anim>
                                    <p:animEffect transition="in" filter="fade">
                                      <p:cBhvr>
                                        <p:cTn id="34" dur="500"/>
                                        <p:tgtEl>
                                          <p:spTgt spid="4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Effect transition="in" filter="fade">
                                      <p:cBhvr>
                                        <p:cTn id="39" dur="500"/>
                                        <p:tgtEl>
                                          <p:spTgt spid="4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fltVal val="0"/>
                                          </p:val>
                                        </p:tav>
                                        <p:tav tm="100000">
                                          <p:val>
                                            <p:strVal val="#ppt_h"/>
                                          </p:val>
                                        </p:tav>
                                      </p:tavLst>
                                    </p:anim>
                                    <p:animEffect transition="in" filter="fade">
                                      <p:cBhvr>
                                        <p:cTn id="49" dur="500"/>
                                        <p:tgtEl>
                                          <p:spTgt spid="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animEffect transition="in" filter="fade">
                                      <p:cBhvr>
                                        <p:cTn id="54" dur="500"/>
                                        <p:tgtEl>
                                          <p:spTgt spid="8"/>
                                        </p:tgtEl>
                                      </p:cBhvr>
                                    </p:animEffect>
                                  </p:childTnLst>
                                </p:cTn>
                              </p:par>
                              <p:par>
                                <p:cTn id="55" presetID="5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par>
                                <p:cTn id="60" presetID="53" presetClass="entr" presetSubtype="16"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childTnLst>
                                </p:cTn>
                              </p:par>
                              <p:par>
                                <p:cTn id="65" presetID="53" presetClass="entr" presetSubtype="16"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ppt_w</p:attrName>
                                        </p:attrNameLst>
                                      </p:cBhvr>
                                      <p:tavLst>
                                        <p:tav tm="0">
                                          <p:val>
                                            <p:fltVal val="0"/>
                                          </p:val>
                                        </p:tav>
                                        <p:tav tm="100000">
                                          <p:val>
                                            <p:strVal val="#ppt_w"/>
                                          </p:val>
                                        </p:tav>
                                      </p:tavLst>
                                    </p:anim>
                                    <p:anim calcmode="lin" valueType="num">
                                      <p:cBhvr>
                                        <p:cTn id="68" dur="500" fill="hold"/>
                                        <p:tgtEl>
                                          <p:spTgt spid="11"/>
                                        </p:tgtEl>
                                        <p:attrNameLst>
                                          <p:attrName>ppt_h</p:attrName>
                                        </p:attrNameLst>
                                      </p:cBhvr>
                                      <p:tavLst>
                                        <p:tav tm="0">
                                          <p:val>
                                            <p:fltVal val="0"/>
                                          </p:val>
                                        </p:tav>
                                        <p:tav tm="100000">
                                          <p:val>
                                            <p:strVal val="#ppt_h"/>
                                          </p:val>
                                        </p:tav>
                                      </p:tavLst>
                                    </p:anim>
                                    <p:animEffect transition="in" filter="fade">
                                      <p:cBhvr>
                                        <p:cTn id="69" dur="500"/>
                                        <p:tgtEl>
                                          <p:spTgt spid="11"/>
                                        </p:tgtEl>
                                      </p:cBhvr>
                                    </p:animEffect>
                                  </p:childTnLst>
                                </p:cTn>
                              </p:par>
                              <p:par>
                                <p:cTn id="70" presetID="53" presetClass="entr" presetSubtype="16" fill="hold"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animEffect transition="in" filter="fade">
                                      <p:cBhvr>
                                        <p:cTn id="74" dur="500"/>
                                        <p:tgtEl>
                                          <p:spTgt spid="12"/>
                                        </p:tgtEl>
                                      </p:cBhvr>
                                    </p:animEffect>
                                  </p:childTnLst>
                                </p:cTn>
                              </p:par>
                              <p:par>
                                <p:cTn id="75" presetID="5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500" fill="hold"/>
                                        <p:tgtEl>
                                          <p:spTgt spid="13"/>
                                        </p:tgtEl>
                                        <p:attrNameLst>
                                          <p:attrName>ppt_w</p:attrName>
                                        </p:attrNameLst>
                                      </p:cBhvr>
                                      <p:tavLst>
                                        <p:tav tm="0">
                                          <p:val>
                                            <p:fltVal val="0"/>
                                          </p:val>
                                        </p:tav>
                                        <p:tav tm="100000">
                                          <p:val>
                                            <p:strVal val="#ppt_w"/>
                                          </p:val>
                                        </p:tav>
                                      </p:tavLst>
                                    </p:anim>
                                    <p:anim calcmode="lin" valueType="num">
                                      <p:cBhvr>
                                        <p:cTn id="78" dur="500" fill="hold"/>
                                        <p:tgtEl>
                                          <p:spTgt spid="13"/>
                                        </p:tgtEl>
                                        <p:attrNameLst>
                                          <p:attrName>ppt_h</p:attrName>
                                        </p:attrNameLst>
                                      </p:cBhvr>
                                      <p:tavLst>
                                        <p:tav tm="0">
                                          <p:val>
                                            <p:fltVal val="0"/>
                                          </p:val>
                                        </p:tav>
                                        <p:tav tm="100000">
                                          <p:val>
                                            <p:strVal val="#ppt_h"/>
                                          </p:val>
                                        </p:tav>
                                      </p:tavLst>
                                    </p:anim>
                                    <p:animEffect transition="in" filter="fade">
                                      <p:cBhvr>
                                        <p:cTn id="79" dur="500"/>
                                        <p:tgtEl>
                                          <p:spTgt spid="13"/>
                                        </p:tgtEl>
                                      </p:cBhvr>
                                    </p:animEffect>
                                  </p:childTnLst>
                                </p:cTn>
                              </p:par>
                              <p:par>
                                <p:cTn id="80" presetID="53" presetClass="entr" presetSubtype="16"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500" fill="hold"/>
                                        <p:tgtEl>
                                          <p:spTgt spid="14"/>
                                        </p:tgtEl>
                                        <p:attrNameLst>
                                          <p:attrName>ppt_w</p:attrName>
                                        </p:attrNameLst>
                                      </p:cBhvr>
                                      <p:tavLst>
                                        <p:tav tm="0">
                                          <p:val>
                                            <p:fltVal val="0"/>
                                          </p:val>
                                        </p:tav>
                                        <p:tav tm="100000">
                                          <p:val>
                                            <p:strVal val="#ppt_w"/>
                                          </p:val>
                                        </p:tav>
                                      </p:tavLst>
                                    </p:anim>
                                    <p:anim calcmode="lin" valueType="num">
                                      <p:cBhvr>
                                        <p:cTn id="83" dur="500" fill="hold"/>
                                        <p:tgtEl>
                                          <p:spTgt spid="14"/>
                                        </p:tgtEl>
                                        <p:attrNameLst>
                                          <p:attrName>ppt_h</p:attrName>
                                        </p:attrNameLst>
                                      </p:cBhvr>
                                      <p:tavLst>
                                        <p:tav tm="0">
                                          <p:val>
                                            <p:fltVal val="0"/>
                                          </p:val>
                                        </p:tav>
                                        <p:tav tm="100000">
                                          <p:val>
                                            <p:strVal val="#ppt_h"/>
                                          </p:val>
                                        </p:tav>
                                      </p:tavLst>
                                    </p:anim>
                                    <p:animEffect transition="in" filter="fade">
                                      <p:cBhvr>
                                        <p:cTn id="84" dur="500"/>
                                        <p:tgtEl>
                                          <p:spTgt spid="14"/>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500" fill="hold"/>
                                        <p:tgtEl>
                                          <p:spTgt spid="15"/>
                                        </p:tgtEl>
                                        <p:attrNameLst>
                                          <p:attrName>ppt_w</p:attrName>
                                        </p:attrNameLst>
                                      </p:cBhvr>
                                      <p:tavLst>
                                        <p:tav tm="0">
                                          <p:val>
                                            <p:fltVal val="0"/>
                                          </p:val>
                                        </p:tav>
                                        <p:tav tm="100000">
                                          <p:val>
                                            <p:strVal val="#ppt_w"/>
                                          </p:val>
                                        </p:tav>
                                      </p:tavLst>
                                    </p:anim>
                                    <p:anim calcmode="lin" valueType="num">
                                      <p:cBhvr>
                                        <p:cTn id="88" dur="500" fill="hold"/>
                                        <p:tgtEl>
                                          <p:spTgt spid="15"/>
                                        </p:tgtEl>
                                        <p:attrNameLst>
                                          <p:attrName>ppt_h</p:attrName>
                                        </p:attrNameLst>
                                      </p:cBhvr>
                                      <p:tavLst>
                                        <p:tav tm="0">
                                          <p:val>
                                            <p:fltVal val="0"/>
                                          </p:val>
                                        </p:tav>
                                        <p:tav tm="100000">
                                          <p:val>
                                            <p:strVal val="#ppt_h"/>
                                          </p:val>
                                        </p:tav>
                                      </p:tavLst>
                                    </p:anim>
                                    <p:animEffect transition="in" filter="fade">
                                      <p:cBhvr>
                                        <p:cTn id="89" dur="500"/>
                                        <p:tgtEl>
                                          <p:spTgt spid="15"/>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p:cTn id="92" dur="500" fill="hold"/>
                                        <p:tgtEl>
                                          <p:spTgt spid="16"/>
                                        </p:tgtEl>
                                        <p:attrNameLst>
                                          <p:attrName>ppt_w</p:attrName>
                                        </p:attrNameLst>
                                      </p:cBhvr>
                                      <p:tavLst>
                                        <p:tav tm="0">
                                          <p:val>
                                            <p:fltVal val="0"/>
                                          </p:val>
                                        </p:tav>
                                        <p:tav tm="100000">
                                          <p:val>
                                            <p:strVal val="#ppt_w"/>
                                          </p:val>
                                        </p:tav>
                                      </p:tavLst>
                                    </p:anim>
                                    <p:anim calcmode="lin" valueType="num">
                                      <p:cBhvr>
                                        <p:cTn id="93" dur="500" fill="hold"/>
                                        <p:tgtEl>
                                          <p:spTgt spid="16"/>
                                        </p:tgtEl>
                                        <p:attrNameLst>
                                          <p:attrName>ppt_h</p:attrName>
                                        </p:attrNameLst>
                                      </p:cBhvr>
                                      <p:tavLst>
                                        <p:tav tm="0">
                                          <p:val>
                                            <p:fltVal val="0"/>
                                          </p:val>
                                        </p:tav>
                                        <p:tav tm="100000">
                                          <p:val>
                                            <p:strVal val="#ppt_h"/>
                                          </p:val>
                                        </p:tav>
                                      </p:tavLst>
                                    </p:anim>
                                    <p:animEffect transition="in" filter="fade">
                                      <p:cBhvr>
                                        <p:cTn id="94" dur="500"/>
                                        <p:tgtEl>
                                          <p:spTgt spid="1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500" fill="hold"/>
                                        <p:tgtEl>
                                          <p:spTgt spid="17"/>
                                        </p:tgtEl>
                                        <p:attrNameLst>
                                          <p:attrName>ppt_w</p:attrName>
                                        </p:attrNameLst>
                                      </p:cBhvr>
                                      <p:tavLst>
                                        <p:tav tm="0">
                                          <p:val>
                                            <p:fltVal val="0"/>
                                          </p:val>
                                        </p:tav>
                                        <p:tav tm="100000">
                                          <p:val>
                                            <p:strVal val="#ppt_w"/>
                                          </p:val>
                                        </p:tav>
                                      </p:tavLst>
                                    </p:anim>
                                    <p:anim calcmode="lin" valueType="num">
                                      <p:cBhvr>
                                        <p:cTn id="98" dur="500" fill="hold"/>
                                        <p:tgtEl>
                                          <p:spTgt spid="17"/>
                                        </p:tgtEl>
                                        <p:attrNameLst>
                                          <p:attrName>ppt_h</p:attrName>
                                        </p:attrNameLst>
                                      </p:cBhvr>
                                      <p:tavLst>
                                        <p:tav tm="0">
                                          <p:val>
                                            <p:fltVal val="0"/>
                                          </p:val>
                                        </p:tav>
                                        <p:tav tm="100000">
                                          <p:val>
                                            <p:strVal val="#ppt_h"/>
                                          </p:val>
                                        </p:tav>
                                      </p:tavLst>
                                    </p:anim>
                                    <p:animEffect transition="in" filter="fade">
                                      <p:cBhvr>
                                        <p:cTn id="99" dur="500"/>
                                        <p:tgtEl>
                                          <p:spTgt spid="17"/>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500" fill="hold"/>
                                        <p:tgtEl>
                                          <p:spTgt spid="18"/>
                                        </p:tgtEl>
                                        <p:attrNameLst>
                                          <p:attrName>ppt_w</p:attrName>
                                        </p:attrNameLst>
                                      </p:cBhvr>
                                      <p:tavLst>
                                        <p:tav tm="0">
                                          <p:val>
                                            <p:fltVal val="0"/>
                                          </p:val>
                                        </p:tav>
                                        <p:tav tm="100000">
                                          <p:val>
                                            <p:strVal val="#ppt_w"/>
                                          </p:val>
                                        </p:tav>
                                      </p:tavLst>
                                    </p:anim>
                                    <p:anim calcmode="lin" valueType="num">
                                      <p:cBhvr>
                                        <p:cTn id="103" dur="500" fill="hold"/>
                                        <p:tgtEl>
                                          <p:spTgt spid="18"/>
                                        </p:tgtEl>
                                        <p:attrNameLst>
                                          <p:attrName>ppt_h</p:attrName>
                                        </p:attrNameLst>
                                      </p:cBhvr>
                                      <p:tavLst>
                                        <p:tav tm="0">
                                          <p:val>
                                            <p:fltVal val="0"/>
                                          </p:val>
                                        </p:tav>
                                        <p:tav tm="100000">
                                          <p:val>
                                            <p:strVal val="#ppt_h"/>
                                          </p:val>
                                        </p:tav>
                                      </p:tavLst>
                                    </p:anim>
                                    <p:animEffect transition="in" filter="fade">
                                      <p:cBhvr>
                                        <p:cTn id="104" dur="500"/>
                                        <p:tgtEl>
                                          <p:spTgt spid="18"/>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500" fill="hold"/>
                                        <p:tgtEl>
                                          <p:spTgt spid="19"/>
                                        </p:tgtEl>
                                        <p:attrNameLst>
                                          <p:attrName>ppt_w</p:attrName>
                                        </p:attrNameLst>
                                      </p:cBhvr>
                                      <p:tavLst>
                                        <p:tav tm="0">
                                          <p:val>
                                            <p:fltVal val="0"/>
                                          </p:val>
                                        </p:tav>
                                        <p:tav tm="100000">
                                          <p:val>
                                            <p:strVal val="#ppt_w"/>
                                          </p:val>
                                        </p:tav>
                                      </p:tavLst>
                                    </p:anim>
                                    <p:anim calcmode="lin" valueType="num">
                                      <p:cBhvr>
                                        <p:cTn id="108" dur="500" fill="hold"/>
                                        <p:tgtEl>
                                          <p:spTgt spid="19"/>
                                        </p:tgtEl>
                                        <p:attrNameLst>
                                          <p:attrName>ppt_h</p:attrName>
                                        </p:attrNameLst>
                                      </p:cBhvr>
                                      <p:tavLst>
                                        <p:tav tm="0">
                                          <p:val>
                                            <p:fltVal val="0"/>
                                          </p:val>
                                        </p:tav>
                                        <p:tav tm="100000">
                                          <p:val>
                                            <p:strVal val="#ppt_h"/>
                                          </p:val>
                                        </p:tav>
                                      </p:tavLst>
                                    </p:anim>
                                    <p:animEffect transition="in" filter="fade">
                                      <p:cBhvr>
                                        <p:cTn id="109" dur="500"/>
                                        <p:tgtEl>
                                          <p:spTgt spid="1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p:cTn id="112" dur="500" fill="hold"/>
                                        <p:tgtEl>
                                          <p:spTgt spid="20"/>
                                        </p:tgtEl>
                                        <p:attrNameLst>
                                          <p:attrName>ppt_w</p:attrName>
                                        </p:attrNameLst>
                                      </p:cBhvr>
                                      <p:tavLst>
                                        <p:tav tm="0">
                                          <p:val>
                                            <p:fltVal val="0"/>
                                          </p:val>
                                        </p:tav>
                                        <p:tav tm="100000">
                                          <p:val>
                                            <p:strVal val="#ppt_w"/>
                                          </p:val>
                                        </p:tav>
                                      </p:tavLst>
                                    </p:anim>
                                    <p:anim calcmode="lin" valueType="num">
                                      <p:cBhvr>
                                        <p:cTn id="113" dur="500" fill="hold"/>
                                        <p:tgtEl>
                                          <p:spTgt spid="20"/>
                                        </p:tgtEl>
                                        <p:attrNameLst>
                                          <p:attrName>ppt_h</p:attrName>
                                        </p:attrNameLst>
                                      </p:cBhvr>
                                      <p:tavLst>
                                        <p:tav tm="0">
                                          <p:val>
                                            <p:fltVal val="0"/>
                                          </p:val>
                                        </p:tav>
                                        <p:tav tm="100000">
                                          <p:val>
                                            <p:strVal val="#ppt_h"/>
                                          </p:val>
                                        </p:tav>
                                      </p:tavLst>
                                    </p:anim>
                                    <p:animEffect transition="in" filter="fade">
                                      <p:cBhvr>
                                        <p:cTn id="114" dur="500"/>
                                        <p:tgtEl>
                                          <p:spTgt spid="20"/>
                                        </p:tgtEl>
                                      </p:cBhvr>
                                    </p:animEffect>
                                  </p:childTnLst>
                                </p:cTn>
                              </p:par>
                              <p:par>
                                <p:cTn id="115" presetID="2" presetClass="entr" presetSubtype="8"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500" fill="hold"/>
                                        <p:tgtEl>
                                          <p:spTgt spid="22"/>
                                        </p:tgtEl>
                                        <p:attrNameLst>
                                          <p:attrName>ppt_x</p:attrName>
                                        </p:attrNameLst>
                                      </p:cBhvr>
                                      <p:tavLst>
                                        <p:tav tm="0">
                                          <p:val>
                                            <p:strVal val="0-#ppt_w/2"/>
                                          </p:val>
                                        </p:tav>
                                        <p:tav tm="100000">
                                          <p:val>
                                            <p:strVal val="#ppt_x"/>
                                          </p:val>
                                        </p:tav>
                                      </p:tavLst>
                                    </p:anim>
                                    <p:anim calcmode="lin" valueType="num">
                                      <p:cBhvr additive="base">
                                        <p:cTn id="118" dur="5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500" fill="hold"/>
                                        <p:tgtEl>
                                          <p:spTgt spid="25"/>
                                        </p:tgtEl>
                                        <p:attrNameLst>
                                          <p:attrName>ppt_x</p:attrName>
                                        </p:attrNameLst>
                                      </p:cBhvr>
                                      <p:tavLst>
                                        <p:tav tm="0">
                                          <p:val>
                                            <p:strVal val="0-#ppt_w/2"/>
                                          </p:val>
                                        </p:tav>
                                        <p:tav tm="100000">
                                          <p:val>
                                            <p:strVal val="#ppt_x"/>
                                          </p:val>
                                        </p:tav>
                                      </p:tavLst>
                                    </p:anim>
                                    <p:anim calcmode="lin" valueType="num">
                                      <p:cBhvr additive="base">
                                        <p:cTn id="122" dur="5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8"/>
                                        </p:tgtEl>
                                        <p:attrNameLst>
                                          <p:attrName>style.visibility</p:attrName>
                                        </p:attrNameLst>
                                      </p:cBhvr>
                                      <p:to>
                                        <p:strVal val="visible"/>
                                      </p:to>
                                    </p:set>
                                    <p:anim calcmode="lin" valueType="num">
                                      <p:cBhvr additive="base">
                                        <p:cTn id="125" dur="500" fill="hold"/>
                                        <p:tgtEl>
                                          <p:spTgt spid="28"/>
                                        </p:tgtEl>
                                        <p:attrNameLst>
                                          <p:attrName>ppt_x</p:attrName>
                                        </p:attrNameLst>
                                      </p:cBhvr>
                                      <p:tavLst>
                                        <p:tav tm="0">
                                          <p:val>
                                            <p:strVal val="1+#ppt_w/2"/>
                                          </p:val>
                                        </p:tav>
                                        <p:tav tm="100000">
                                          <p:val>
                                            <p:strVal val="#ppt_x"/>
                                          </p:val>
                                        </p:tav>
                                      </p:tavLst>
                                    </p:anim>
                                    <p:anim calcmode="lin" valueType="num">
                                      <p:cBhvr additive="base">
                                        <p:cTn id="126" dur="500" fill="hold"/>
                                        <p:tgtEl>
                                          <p:spTgt spid="28"/>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500" fill="hold"/>
                                        <p:tgtEl>
                                          <p:spTgt spid="32"/>
                                        </p:tgtEl>
                                        <p:attrNameLst>
                                          <p:attrName>ppt_x</p:attrName>
                                        </p:attrNameLst>
                                      </p:cBhvr>
                                      <p:tavLst>
                                        <p:tav tm="0">
                                          <p:val>
                                            <p:strVal val="1+#ppt_w/2"/>
                                          </p:val>
                                        </p:tav>
                                        <p:tav tm="100000">
                                          <p:val>
                                            <p:strVal val="#ppt_x"/>
                                          </p:val>
                                        </p:tav>
                                      </p:tavLst>
                                    </p:anim>
                                    <p:anim calcmode="lin" valueType="num">
                                      <p:cBhvr additive="base">
                                        <p:cTn id="13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16" grpId="0" animBg="1"/>
      <p:bldP spid="17" grpId="0" animBg="1"/>
      <p:bldP spid="18" grpId="0" animBg="1"/>
      <p:bldP spid="19" grpId="0" animBg="1"/>
      <p:bldP spid="20" grpId="0" animBg="1"/>
      <p:bldP spid="21" grpId="0" animBg="1"/>
      <p:bldP spid="36" grpId="0"/>
      <p:bldP spid="37" grpId="0"/>
      <p:bldP spid="38" grpId="0"/>
      <p:bldP spid="39" grpId="0"/>
      <p:bldP spid="40"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04</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03974348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006028" y="1476847"/>
            <a:ext cx="3310388" cy="665729"/>
            <a:chOff x="6327173" y="1681099"/>
            <a:chExt cx="4413851" cy="887639"/>
          </a:xfrm>
        </p:grpSpPr>
        <p:sp>
          <p:nvSpPr>
            <p:cNvPr id="8" name="文本框 20"/>
            <p:cNvSpPr txBox="1"/>
            <p:nvPr/>
          </p:nvSpPr>
          <p:spPr>
            <a:xfrm>
              <a:off x="6327174" y="1681099"/>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9" name="文本框 21"/>
            <p:cNvSpPr txBox="1"/>
            <p:nvPr/>
          </p:nvSpPr>
          <p:spPr>
            <a:xfrm>
              <a:off x="6327173" y="1938138"/>
              <a:ext cx="4413851" cy="630600"/>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1171167" y="2932407"/>
            <a:ext cx="667212" cy="548855"/>
            <a:chOff x="1465545" y="3524250"/>
            <a:chExt cx="889616" cy="731806"/>
          </a:xfrm>
        </p:grpSpPr>
        <p:sp>
          <p:nvSpPr>
            <p:cNvPr id="11" name="六边形 10"/>
            <p:cNvSpPr/>
            <p:nvPr/>
          </p:nvSpPr>
          <p:spPr>
            <a:xfrm>
              <a:off x="1480540" y="3524250"/>
              <a:ext cx="848894" cy="731806"/>
            </a:xfrm>
            <a:prstGeom prst="hexagon">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2" name="文本框 24"/>
            <p:cNvSpPr txBox="1"/>
            <p:nvPr/>
          </p:nvSpPr>
          <p:spPr>
            <a:xfrm>
              <a:off x="1465545" y="3719336"/>
              <a:ext cx="889616" cy="418576"/>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819083" y="3350481"/>
            <a:ext cx="1000697" cy="862670"/>
            <a:chOff x="2329434" y="4081682"/>
            <a:chExt cx="1334262" cy="1150226"/>
          </a:xfrm>
        </p:grpSpPr>
        <p:sp>
          <p:nvSpPr>
            <p:cNvPr id="14" name="六边形 13"/>
            <p:cNvSpPr/>
            <p:nvPr/>
          </p:nvSpPr>
          <p:spPr>
            <a:xfrm>
              <a:off x="2329434" y="4081682"/>
              <a:ext cx="1334262" cy="1150226"/>
            </a:xfrm>
            <a:prstGeom prst="hexagon">
              <a:avLst/>
            </a:prstGeom>
            <a:solidFill>
              <a:schemeClr val="tx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5" name="文本框 25"/>
            <p:cNvSpPr txBox="1"/>
            <p:nvPr/>
          </p:nvSpPr>
          <p:spPr>
            <a:xfrm>
              <a:off x="2426710" y="4416728"/>
              <a:ext cx="1134779" cy="510909"/>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2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40%</a:t>
              </a:r>
              <a:endParaRPr kumimoji="0" lang="zh-CN" altLang="en-US" sz="2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2819780" y="2209206"/>
            <a:ext cx="1824228" cy="1572611"/>
            <a:chOff x="3663696" y="2559981"/>
            <a:chExt cx="2432304" cy="2096814"/>
          </a:xfrm>
        </p:grpSpPr>
        <p:sp>
          <p:nvSpPr>
            <p:cNvPr id="17" name="六边形 16"/>
            <p:cNvSpPr/>
            <p:nvPr/>
          </p:nvSpPr>
          <p:spPr>
            <a:xfrm>
              <a:off x="3663696" y="2559981"/>
              <a:ext cx="2432304" cy="2096814"/>
            </a:xfrm>
            <a:prstGeom prst="hexagon">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8" name="文本框 26"/>
            <p:cNvSpPr txBox="1"/>
            <p:nvPr/>
          </p:nvSpPr>
          <p:spPr>
            <a:xfrm>
              <a:off x="4040565" y="3229823"/>
              <a:ext cx="1678565" cy="787908"/>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3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80%</a:t>
              </a:r>
              <a:endParaRPr kumimoji="0" lang="zh-CN" altLang="en-US" sz="3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1524189" y="1554272"/>
            <a:ext cx="1295591" cy="1116888"/>
            <a:chOff x="1936242" y="1686736"/>
            <a:chExt cx="1727454" cy="1489184"/>
          </a:xfrm>
        </p:grpSpPr>
        <p:sp>
          <p:nvSpPr>
            <p:cNvPr id="20" name="六边形 19"/>
            <p:cNvSpPr/>
            <p:nvPr/>
          </p:nvSpPr>
          <p:spPr>
            <a:xfrm>
              <a:off x="1936242" y="1686736"/>
              <a:ext cx="1727454" cy="1489184"/>
            </a:xfrm>
            <a:prstGeom prst="hexagon">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21" name="文本框 27"/>
            <p:cNvSpPr txBox="1"/>
            <p:nvPr/>
          </p:nvSpPr>
          <p:spPr>
            <a:xfrm>
              <a:off x="1957362" y="2135861"/>
              <a:ext cx="1678565" cy="621708"/>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27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50%</a:t>
              </a:r>
              <a:endParaRPr kumimoji="0" lang="zh-CN" altLang="en-US" sz="27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组合 21"/>
          <p:cNvGrpSpPr/>
          <p:nvPr/>
        </p:nvGrpSpPr>
        <p:grpSpPr>
          <a:xfrm>
            <a:off x="5006028" y="3778229"/>
            <a:ext cx="3310388" cy="665729"/>
            <a:chOff x="6327173" y="4322384"/>
            <a:chExt cx="4413851" cy="887637"/>
          </a:xfrm>
        </p:grpSpPr>
        <p:sp>
          <p:nvSpPr>
            <p:cNvPr id="23" name="文本框 29"/>
            <p:cNvSpPr txBox="1"/>
            <p:nvPr/>
          </p:nvSpPr>
          <p:spPr>
            <a:xfrm>
              <a:off x="6327174" y="4322384"/>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4" name="文本框 30"/>
            <p:cNvSpPr txBox="1"/>
            <p:nvPr/>
          </p:nvSpPr>
          <p:spPr>
            <a:xfrm>
              <a:off x="6327173" y="4579422"/>
              <a:ext cx="4413851" cy="630599"/>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5" name="组合 24"/>
          <p:cNvGrpSpPr/>
          <p:nvPr/>
        </p:nvGrpSpPr>
        <p:grpSpPr>
          <a:xfrm>
            <a:off x="5006028" y="2227905"/>
            <a:ext cx="3310388" cy="665729"/>
            <a:chOff x="6327173" y="3001742"/>
            <a:chExt cx="4413851" cy="887637"/>
          </a:xfrm>
        </p:grpSpPr>
        <p:sp>
          <p:nvSpPr>
            <p:cNvPr id="26" name="文本框 31"/>
            <p:cNvSpPr txBox="1"/>
            <p:nvPr/>
          </p:nvSpPr>
          <p:spPr>
            <a:xfrm>
              <a:off x="6327174" y="3001742"/>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7" name="文本框 32"/>
            <p:cNvSpPr txBox="1"/>
            <p:nvPr/>
          </p:nvSpPr>
          <p:spPr>
            <a:xfrm>
              <a:off x="6327173" y="3258780"/>
              <a:ext cx="4413851" cy="630599"/>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8" name="组合 27"/>
          <p:cNvGrpSpPr/>
          <p:nvPr/>
        </p:nvGrpSpPr>
        <p:grpSpPr>
          <a:xfrm>
            <a:off x="5006028" y="3039071"/>
            <a:ext cx="3310388" cy="665729"/>
            <a:chOff x="6327173" y="4322384"/>
            <a:chExt cx="4413851" cy="887637"/>
          </a:xfrm>
        </p:grpSpPr>
        <p:sp>
          <p:nvSpPr>
            <p:cNvPr id="29" name="文本框 33"/>
            <p:cNvSpPr txBox="1"/>
            <p:nvPr/>
          </p:nvSpPr>
          <p:spPr>
            <a:xfrm>
              <a:off x="6327174" y="4322384"/>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30" name="文本框 34"/>
            <p:cNvSpPr txBox="1"/>
            <p:nvPr/>
          </p:nvSpPr>
          <p:spPr>
            <a:xfrm>
              <a:off x="6327173" y="4579422"/>
              <a:ext cx="4413851" cy="630599"/>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32"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4"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5"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458107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anim calcmode="lin" valueType="num">
                                      <p:cBhvr>
                                        <p:cTn id="10" dur="500" fill="hold"/>
                                        <p:tgtEl>
                                          <p:spTgt spid="10"/>
                                        </p:tgtEl>
                                        <p:attrNameLst>
                                          <p:attrName>ppt_x</p:attrName>
                                        </p:attrNameLst>
                                      </p:cBhvr>
                                      <p:tavLst>
                                        <p:tav tm="0">
                                          <p:val>
                                            <p:fltVal val="0.5"/>
                                          </p:val>
                                        </p:tav>
                                        <p:tav tm="100000">
                                          <p:val>
                                            <p:strVal val="#ppt_x"/>
                                          </p:val>
                                        </p:tav>
                                      </p:tavLst>
                                    </p:anim>
                                    <p:anim calcmode="lin" valueType="num">
                                      <p:cBhvr>
                                        <p:cTn id="11" dur="500" fill="hold"/>
                                        <p:tgtEl>
                                          <p:spTgt spid="10"/>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animEffect transition="in" filter="fade">
                                      <p:cBhvr>
                                        <p:cTn id="16" dur="500"/>
                                        <p:tgtEl>
                                          <p:spTgt spid="13"/>
                                        </p:tgtEl>
                                      </p:cBhvr>
                                    </p:animEffect>
                                    <p:anim calcmode="lin" valueType="num">
                                      <p:cBhvr>
                                        <p:cTn id="17" dur="500" fill="hold"/>
                                        <p:tgtEl>
                                          <p:spTgt spid="13"/>
                                        </p:tgtEl>
                                        <p:attrNameLst>
                                          <p:attrName>ppt_x</p:attrName>
                                        </p:attrNameLst>
                                      </p:cBhvr>
                                      <p:tavLst>
                                        <p:tav tm="0">
                                          <p:val>
                                            <p:fltVal val="0.5"/>
                                          </p:val>
                                        </p:tav>
                                        <p:tav tm="100000">
                                          <p:val>
                                            <p:strVal val="#ppt_x"/>
                                          </p:val>
                                        </p:tav>
                                      </p:tavLst>
                                    </p:anim>
                                    <p:anim calcmode="lin" valueType="num">
                                      <p:cBhvr>
                                        <p:cTn id="18" dur="500" fill="hold"/>
                                        <p:tgtEl>
                                          <p:spTgt spid="13"/>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fltVal val="0.5"/>
                                          </p:val>
                                        </p:tav>
                                        <p:tav tm="100000">
                                          <p:val>
                                            <p:strVal val="#ppt_x"/>
                                          </p:val>
                                        </p:tav>
                                      </p:tavLst>
                                    </p:anim>
                                    <p:anim calcmode="lin" valueType="num">
                                      <p:cBhvr>
                                        <p:cTn id="25" dur="500" fill="hold"/>
                                        <p:tgtEl>
                                          <p:spTgt spid="19"/>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fltVal val="0.5"/>
                                          </p:val>
                                        </p:tav>
                                        <p:tav tm="100000">
                                          <p:val>
                                            <p:strVal val="#ppt_x"/>
                                          </p:val>
                                        </p:tav>
                                      </p:tavLst>
                                    </p:anim>
                                    <p:anim calcmode="lin" valueType="num">
                                      <p:cBhvr>
                                        <p:cTn id="32" dur="500" fill="hold"/>
                                        <p:tgtEl>
                                          <p:spTgt spid="16"/>
                                        </p:tgtEl>
                                        <p:attrNameLst>
                                          <p:attrName>ppt_y</p:attrName>
                                        </p:attrNameLst>
                                      </p:cBhvr>
                                      <p:tavLst>
                                        <p:tav tm="0">
                                          <p:val>
                                            <p:fltVal val="0.5"/>
                                          </p:val>
                                        </p:tav>
                                        <p:tav tm="100000">
                                          <p:val>
                                            <p:strVal val="#ppt_y"/>
                                          </p:val>
                                        </p:tav>
                                      </p:tavLst>
                                    </p:anim>
                                  </p:childTnLst>
                                </p:cTn>
                              </p:par>
                            </p:childTnLst>
                          </p:cTn>
                        </p:par>
                        <p:par>
                          <p:cTn id="33" fill="hold">
                            <p:stCondLst>
                              <p:cond delay="1250"/>
                            </p:stCondLst>
                            <p:childTnLst>
                              <p:par>
                                <p:cTn id="34" presetID="37" presetClass="entr" presetSubtype="0"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450" decel="100000" fill="hold"/>
                                        <p:tgtEl>
                                          <p:spTgt spid="7"/>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7"/>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25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anim calcmode="lin" valueType="num">
                                      <p:cBhvr>
                                        <p:cTn id="43" dur="500" fill="hold"/>
                                        <p:tgtEl>
                                          <p:spTgt spid="25"/>
                                        </p:tgtEl>
                                        <p:attrNameLst>
                                          <p:attrName>ppt_x</p:attrName>
                                        </p:attrNameLst>
                                      </p:cBhvr>
                                      <p:tavLst>
                                        <p:tav tm="0">
                                          <p:val>
                                            <p:strVal val="#ppt_x"/>
                                          </p:val>
                                        </p:tav>
                                        <p:tav tm="100000">
                                          <p:val>
                                            <p:strVal val="#ppt_x"/>
                                          </p:val>
                                        </p:tav>
                                      </p:tavLst>
                                    </p:anim>
                                    <p:anim calcmode="lin" valueType="num">
                                      <p:cBhvr>
                                        <p:cTn id="44" dur="450" decel="100000" fill="hold"/>
                                        <p:tgtEl>
                                          <p:spTgt spid="25"/>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25"/>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5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anim calcmode="lin" valueType="num">
                                      <p:cBhvr>
                                        <p:cTn id="49" dur="500" fill="hold"/>
                                        <p:tgtEl>
                                          <p:spTgt spid="28"/>
                                        </p:tgtEl>
                                        <p:attrNameLst>
                                          <p:attrName>ppt_x</p:attrName>
                                        </p:attrNameLst>
                                      </p:cBhvr>
                                      <p:tavLst>
                                        <p:tav tm="0">
                                          <p:val>
                                            <p:strVal val="#ppt_x"/>
                                          </p:val>
                                        </p:tav>
                                        <p:tav tm="100000">
                                          <p:val>
                                            <p:strVal val="#ppt_x"/>
                                          </p:val>
                                        </p:tav>
                                      </p:tavLst>
                                    </p:anim>
                                    <p:anim calcmode="lin" valueType="num">
                                      <p:cBhvr>
                                        <p:cTn id="50" dur="450" decel="100000" fill="hold"/>
                                        <p:tgtEl>
                                          <p:spTgt spid="28"/>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28"/>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75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ppt_x</p:attrName>
                                        </p:attrNameLst>
                                      </p:cBhvr>
                                      <p:tavLst>
                                        <p:tav tm="0">
                                          <p:val>
                                            <p:strVal val="#ppt_x"/>
                                          </p:val>
                                        </p:tav>
                                        <p:tav tm="100000">
                                          <p:val>
                                            <p:strVal val="#ppt_x"/>
                                          </p:val>
                                        </p:tav>
                                      </p:tavLst>
                                    </p:anim>
                                    <p:anim calcmode="lin" valueType="num">
                                      <p:cBhvr>
                                        <p:cTn id="56" dur="450" decel="100000" fill="hold"/>
                                        <p:tgtEl>
                                          <p:spTgt spid="22"/>
                                        </p:tgtEl>
                                        <p:attrNameLst>
                                          <p:attrName>ppt_y</p:attrName>
                                        </p:attrNameLst>
                                      </p:cBhvr>
                                      <p:tavLst>
                                        <p:tav tm="0">
                                          <p:val>
                                            <p:strVal val="#ppt_y+1"/>
                                          </p:val>
                                        </p:tav>
                                        <p:tav tm="100000">
                                          <p:val>
                                            <p:strVal val="#ppt_y-.03"/>
                                          </p:val>
                                        </p:tav>
                                      </p:tavLst>
                                    </p:anim>
                                    <p:anim calcmode="lin" valueType="num">
                                      <p:cBhvr>
                                        <p:cTn id="57" dur="50" accel="100000" fill="hold">
                                          <p:stCondLst>
                                            <p:cond delay="450"/>
                                          </p:stCondLst>
                                        </p:cTn>
                                        <p:tgtEl>
                                          <p:spTgt spid="2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9"/>
          <p:cNvSpPr>
            <a:spLocks noChangeArrowheads="1"/>
          </p:cNvSpPr>
          <p:nvPr/>
        </p:nvSpPr>
        <p:spPr bwMode="auto">
          <a:xfrm>
            <a:off x="1043608"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Rectangle 10"/>
          <p:cNvSpPr>
            <a:spLocks noChangeArrowheads="1"/>
          </p:cNvSpPr>
          <p:nvPr/>
        </p:nvSpPr>
        <p:spPr bwMode="auto">
          <a:xfrm>
            <a:off x="1615987"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9" name="AutoShape 11"/>
          <p:cNvSpPr>
            <a:spLocks noChangeArrowheads="1"/>
          </p:cNvSpPr>
          <p:nvPr/>
        </p:nvSpPr>
        <p:spPr bwMode="auto">
          <a:xfrm>
            <a:off x="2762557"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Rectangle 12"/>
          <p:cNvSpPr>
            <a:spLocks noChangeArrowheads="1"/>
          </p:cNvSpPr>
          <p:nvPr/>
        </p:nvSpPr>
        <p:spPr bwMode="auto">
          <a:xfrm>
            <a:off x="3266613"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1" name="AutoShape 13"/>
          <p:cNvSpPr>
            <a:spLocks noChangeArrowheads="1"/>
          </p:cNvSpPr>
          <p:nvPr/>
        </p:nvSpPr>
        <p:spPr bwMode="auto">
          <a:xfrm>
            <a:off x="4490749"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 name="Rectangle 14"/>
          <p:cNvSpPr>
            <a:spLocks noChangeArrowheads="1"/>
          </p:cNvSpPr>
          <p:nvPr/>
        </p:nvSpPr>
        <p:spPr bwMode="auto">
          <a:xfrm>
            <a:off x="5025637"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3" name="AutoShape 15"/>
          <p:cNvSpPr>
            <a:spLocks noChangeArrowheads="1"/>
          </p:cNvSpPr>
          <p:nvPr/>
        </p:nvSpPr>
        <p:spPr bwMode="auto">
          <a:xfrm>
            <a:off x="6218941"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Rectangle 16"/>
          <p:cNvSpPr>
            <a:spLocks noChangeArrowheads="1"/>
          </p:cNvSpPr>
          <p:nvPr/>
        </p:nvSpPr>
        <p:spPr bwMode="auto">
          <a:xfrm>
            <a:off x="6714240"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5" name="TextBox 26"/>
          <p:cNvSpPr txBox="1"/>
          <p:nvPr/>
        </p:nvSpPr>
        <p:spPr>
          <a:xfrm>
            <a:off x="1259632" y="3740450"/>
            <a:ext cx="669674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1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请输入内容请输入文字内容请输入内容请输入文字内容请输入内容请输入文字内容请输入内容请输入文字内容请输入内容请输入文字内容请</a:t>
            </a:r>
            <a:r>
              <a:rPr kumimoji="0" lang="zh-CN" altLang="en-US" sz="1000" b="0" i="0" u="none" strike="noStrike" kern="1200" cap="none" spc="-1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输入内容请输入文字内容请输入内容请输入文字内容请输入内容</a:t>
            </a:r>
            <a:r>
              <a:rPr kumimoji="0" lang="zh-CN" altLang="en-US" sz="1000" b="0" i="0" u="none" strike="noStrike" kern="1200" cap="none" spc="-1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请</a:t>
            </a:r>
          </a:p>
        </p:txBody>
      </p:sp>
      <p:sp>
        <p:nvSpPr>
          <p:cNvPr id="16" name="TextBox 27"/>
          <p:cNvSpPr txBox="1"/>
          <p:nvPr/>
        </p:nvSpPr>
        <p:spPr>
          <a:xfrm>
            <a:off x="3779065" y="3363838"/>
            <a:ext cx="205456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1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标题文字内容</a:t>
            </a:r>
          </a:p>
        </p:txBody>
      </p:sp>
      <p:sp>
        <p:nvSpPr>
          <p:cNvPr id="17"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19"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663192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0-#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1+#ppt_w/2"/>
                                          </p:val>
                                        </p:tav>
                                        <p:tav tm="100000">
                                          <p:val>
                                            <p:strVal val="#ppt_x"/>
                                          </p:val>
                                        </p:tav>
                                      </p:tavLst>
                                    </p:anim>
                                    <p:anim calcmode="lin" valueType="num">
                                      <p:cBhvr additive="base">
                                        <p:cTn id="4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anim calcmode="lin" valueType="num">
                                      <p:cBhvr>
                                        <p:cTn id="49" dur="500" fill="hold"/>
                                        <p:tgtEl>
                                          <p:spTgt spid="16"/>
                                        </p:tgtEl>
                                        <p:attrNameLst>
                                          <p:attrName>ppt_x</p:attrName>
                                        </p:attrNameLst>
                                      </p:cBhvr>
                                      <p:tavLst>
                                        <p:tav tm="0">
                                          <p:val>
                                            <p:strVal val="#ppt_x"/>
                                          </p:val>
                                        </p:tav>
                                        <p:tav tm="100000">
                                          <p:val>
                                            <p:strVal val="#ppt_x"/>
                                          </p:val>
                                        </p:tav>
                                      </p:tavLst>
                                    </p:anim>
                                    <p:anim calcmode="lin" valueType="num">
                                      <p:cBhvr>
                                        <p:cTn id="50" dur="500" fill="hold"/>
                                        <p:tgtEl>
                                          <p:spTgt spid="16"/>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anim calcmode="lin" valueType="num">
                                      <p:cBhvr>
                                        <p:cTn id="54" dur="500" fill="hold"/>
                                        <p:tgtEl>
                                          <p:spTgt spid="15"/>
                                        </p:tgtEl>
                                        <p:attrNameLst>
                                          <p:attrName>ppt_x</p:attrName>
                                        </p:attrNameLst>
                                      </p:cBhvr>
                                      <p:tavLst>
                                        <p:tav tm="0">
                                          <p:val>
                                            <p:strVal val="#ppt_x"/>
                                          </p:val>
                                        </p:tav>
                                        <p:tav tm="100000">
                                          <p:val>
                                            <p:strVal val="#ppt_x"/>
                                          </p:val>
                                        </p:tav>
                                      </p:tavLst>
                                    </p:anim>
                                    <p:anim calcmode="lin" valueType="num">
                                      <p:cBhvr>
                                        <p:cTn id="55"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utoUpdateAnimBg="0"/>
      <p:bldP spid="9" grpId="0" animBg="1"/>
      <p:bldP spid="10" grpId="0" autoUpdateAnimBg="0"/>
      <p:bldP spid="11" grpId="0" animBg="1"/>
      <p:bldP spid="12" grpId="0" autoUpdateAnimBg="0"/>
      <p:bldP spid="13" grpId="0" animBg="1"/>
      <p:bldP spid="14" grpId="0" autoUpdateAnimBg="0"/>
      <p:bldP spid="15"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7"/>
          <p:cNvSpPr/>
          <p:nvPr/>
        </p:nvSpPr>
        <p:spPr>
          <a:xfrm>
            <a:off x="2536139" y="3200614"/>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8" name="直接连接符 7"/>
          <p:cNvCxnSpPr/>
          <p:nvPr/>
        </p:nvCxnSpPr>
        <p:spPr>
          <a:xfrm>
            <a:off x="4461411" y="2751414"/>
            <a:ext cx="2768" cy="135568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40"/>
          <p:cNvSpPr txBox="1"/>
          <p:nvPr/>
        </p:nvSpPr>
        <p:spPr>
          <a:xfrm>
            <a:off x="1691680" y="3755974"/>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TextBox 66"/>
          <p:cNvSpPr txBox="1"/>
          <p:nvPr/>
        </p:nvSpPr>
        <p:spPr>
          <a:xfrm>
            <a:off x="3072777" y="4426972"/>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TextBox 67"/>
          <p:cNvSpPr txBox="1"/>
          <p:nvPr/>
        </p:nvSpPr>
        <p:spPr>
          <a:xfrm>
            <a:off x="4752992" y="4426972"/>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TextBox 68"/>
          <p:cNvSpPr txBox="1"/>
          <p:nvPr/>
        </p:nvSpPr>
        <p:spPr>
          <a:xfrm>
            <a:off x="5946792" y="3700772"/>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p:nvPr/>
        </p:nvGrpSpPr>
        <p:grpSpPr>
          <a:xfrm>
            <a:off x="2125411" y="2846522"/>
            <a:ext cx="666198" cy="666198"/>
            <a:chOff x="2170416" y="2515670"/>
            <a:chExt cx="666198" cy="666198"/>
          </a:xfrm>
        </p:grpSpPr>
        <p:sp>
          <p:nvSpPr>
            <p:cNvPr id="17" name="椭圆 16"/>
            <p:cNvSpPr/>
            <p:nvPr/>
          </p:nvSpPr>
          <p:spPr>
            <a:xfrm>
              <a:off x="2170416" y="2515670"/>
              <a:ext cx="666198" cy="666198"/>
            </a:xfrm>
            <a:prstGeom prst="ellipse">
              <a:avLst/>
            </a:pr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777F"/>
                </a:solidFill>
                <a:effectLst/>
                <a:uLnTx/>
                <a:uFillTx/>
                <a:latin typeface="微软雅黑" panose="020B0503020204020204" pitchFamily="34" charset="-122"/>
                <a:ea typeface="微软雅黑" panose="020B0503020204020204" pitchFamily="34" charset="-122"/>
                <a:cs typeface="+mn-cs"/>
              </a:endParaRPr>
            </a:p>
          </p:txBody>
        </p:sp>
        <p:sp>
          <p:nvSpPr>
            <p:cNvPr id="18" name="文本框 91"/>
            <p:cNvSpPr txBox="1"/>
            <p:nvPr/>
          </p:nvSpPr>
          <p:spPr>
            <a:xfrm>
              <a:off x="2224311" y="2677666"/>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3234329" y="3509052"/>
            <a:ext cx="666198" cy="666198"/>
            <a:chOff x="3279334" y="3178200"/>
            <a:chExt cx="666198" cy="666198"/>
          </a:xfrm>
        </p:grpSpPr>
        <p:sp>
          <p:nvSpPr>
            <p:cNvPr id="20" name="椭圆 19"/>
            <p:cNvSpPr/>
            <p:nvPr/>
          </p:nvSpPr>
          <p:spPr>
            <a:xfrm>
              <a:off x="3279334" y="3178200"/>
              <a:ext cx="666198" cy="666198"/>
            </a:xfrm>
            <a:prstGeom prst="ellipse">
              <a:avLst/>
            </a:prstGeom>
            <a:solidFill>
              <a:schemeClr val="tx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文本框 91"/>
            <p:cNvSpPr txBox="1"/>
            <p:nvPr/>
          </p:nvSpPr>
          <p:spPr>
            <a:xfrm>
              <a:off x="3302628" y="3342022"/>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组合 21"/>
          <p:cNvGrpSpPr/>
          <p:nvPr/>
        </p:nvGrpSpPr>
        <p:grpSpPr>
          <a:xfrm>
            <a:off x="4913292" y="3587100"/>
            <a:ext cx="666198" cy="666198"/>
            <a:chOff x="4958297" y="3256248"/>
            <a:chExt cx="666198" cy="666198"/>
          </a:xfrm>
        </p:grpSpPr>
        <p:sp>
          <p:nvSpPr>
            <p:cNvPr id="23" name="椭圆 22"/>
            <p:cNvSpPr/>
            <p:nvPr/>
          </p:nvSpPr>
          <p:spPr>
            <a:xfrm>
              <a:off x="4958297" y="3256248"/>
              <a:ext cx="666198" cy="666198"/>
            </a:xfrm>
            <a:prstGeom prst="ellipse">
              <a:avLst/>
            </a:prstGeom>
            <a:solidFill>
              <a:schemeClr val="bg2">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文本框 91"/>
            <p:cNvSpPr txBox="1"/>
            <p:nvPr/>
          </p:nvSpPr>
          <p:spPr>
            <a:xfrm>
              <a:off x="4998123" y="3435846"/>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5" name="组合 24"/>
          <p:cNvGrpSpPr/>
          <p:nvPr/>
        </p:nvGrpSpPr>
        <p:grpSpPr>
          <a:xfrm>
            <a:off x="6059118" y="2846522"/>
            <a:ext cx="666198" cy="666198"/>
            <a:chOff x="6104123" y="2515670"/>
            <a:chExt cx="666198" cy="666198"/>
          </a:xfrm>
        </p:grpSpPr>
        <p:sp>
          <p:nvSpPr>
            <p:cNvPr id="26" name="椭圆 25"/>
            <p:cNvSpPr/>
            <p:nvPr/>
          </p:nvSpPr>
          <p:spPr>
            <a:xfrm>
              <a:off x="6104123" y="2515670"/>
              <a:ext cx="666198" cy="666198"/>
            </a:xfrm>
            <a:prstGeom prst="ellipse">
              <a:avLst/>
            </a:prstGeom>
            <a:solidFill>
              <a:schemeClr val="tx2">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777F"/>
                </a:solidFill>
                <a:effectLst/>
                <a:uLnTx/>
                <a:uFillTx/>
                <a:latin typeface="微软雅黑" panose="020B0503020204020204" pitchFamily="34" charset="-122"/>
                <a:ea typeface="微软雅黑" panose="020B0503020204020204" pitchFamily="34" charset="-122"/>
                <a:cs typeface="+mn-cs"/>
              </a:endParaRPr>
            </a:p>
          </p:txBody>
        </p:sp>
        <p:sp>
          <p:nvSpPr>
            <p:cNvPr id="27" name="文本框 91"/>
            <p:cNvSpPr txBox="1"/>
            <p:nvPr/>
          </p:nvSpPr>
          <p:spPr>
            <a:xfrm>
              <a:off x="6137205" y="2665244"/>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94782" y="850875"/>
            <a:ext cx="2189992" cy="3282125"/>
          </a:xfrm>
          <a:prstGeom prst="rect">
            <a:avLst/>
          </a:prstGeom>
        </p:spPr>
      </p:pic>
      <p:sp>
        <p:nvSpPr>
          <p:cNvPr id="2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991675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par>
                                <p:cTn id="30" presetID="10" presetClass="entr" presetSubtype="0"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05</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95145468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078748" y="1131590"/>
            <a:ext cx="6949636" cy="3330302"/>
            <a:chOff x="762000" y="1184548"/>
            <a:chExt cx="7398420" cy="3545361"/>
          </a:xfrm>
        </p:grpSpPr>
        <p:sp>
          <p:nvSpPr>
            <p:cNvPr id="8"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chemeClr val="tx2">
                <a:alpha val="50000"/>
              </a:schemeClr>
            </a:solid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777F"/>
                </a:solidFill>
                <a:effectLst/>
                <a:uLnTx/>
                <a:uFillTx/>
                <a:latin typeface="Arial" charset="0"/>
                <a:ea typeface="宋体" charset="-122"/>
                <a:cs typeface="+mn-cs"/>
              </a:endParaRPr>
            </a:p>
          </p:txBody>
        </p:sp>
        <p:grpSp>
          <p:nvGrpSpPr>
            <p:cNvPr id="9" name="Group 5"/>
            <p:cNvGrpSpPr>
              <a:grpSpLocks/>
            </p:cNvGrpSpPr>
            <p:nvPr/>
          </p:nvGrpSpPr>
          <p:grpSpPr bwMode="auto">
            <a:xfrm>
              <a:off x="3627438" y="1865313"/>
              <a:ext cx="1728787" cy="1728787"/>
              <a:chOff x="0" y="0"/>
              <a:chExt cx="1728192" cy="1728192"/>
            </a:xfrm>
          </p:grpSpPr>
          <p:sp>
            <p:nvSpPr>
              <p:cNvPr id="34" name="五角星 68"/>
              <p:cNvSpPr>
                <a:spLocks noChangeArrowheads="1"/>
              </p:cNvSpPr>
              <p:nvPr/>
            </p:nvSpPr>
            <p:spPr bwMode="auto">
              <a:xfrm>
                <a:off x="0" y="0"/>
                <a:ext cx="1728192" cy="1728192"/>
              </a:xfrm>
              <a:prstGeom prst="star5">
                <a:avLst/>
              </a:prstGeom>
              <a:solidFill>
                <a:schemeClr val="bg2">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36" name="TextBox 70"/>
              <p:cNvSpPr>
                <a:spLocks noChangeArrowheads="1"/>
              </p:cNvSpPr>
              <p:nvPr/>
            </p:nvSpPr>
            <p:spPr bwMode="auto">
              <a:xfrm>
                <a:off x="645565" y="656269"/>
                <a:ext cx="437060"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3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1</a:t>
                </a:r>
                <a:endParaRPr kumimoji="0" lang="zh-CN" altLang="en-US" sz="3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0" name="Group 9"/>
            <p:cNvGrpSpPr>
              <a:grpSpLocks/>
            </p:cNvGrpSpPr>
            <p:nvPr/>
          </p:nvGrpSpPr>
          <p:grpSpPr bwMode="auto">
            <a:xfrm rot="-480000">
              <a:off x="2282825" y="2327275"/>
              <a:ext cx="1398588" cy="1397000"/>
              <a:chOff x="0" y="0"/>
              <a:chExt cx="1728192" cy="1728192"/>
            </a:xfrm>
          </p:grpSpPr>
          <p:sp>
            <p:nvSpPr>
              <p:cNvPr id="29" name="五角星 72"/>
              <p:cNvSpPr>
                <a:spLocks noChangeArrowheads="1"/>
              </p:cNvSpPr>
              <p:nvPr/>
            </p:nvSpPr>
            <p:spPr bwMode="auto">
              <a:xfrm>
                <a:off x="0" y="0"/>
                <a:ext cx="1728192" cy="1728192"/>
              </a:xfrm>
              <a:prstGeom prst="star5">
                <a:avLst/>
              </a:prstGeom>
              <a:solidFill>
                <a:schemeClr val="tx1">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32" name="TextBox 74"/>
              <p:cNvSpPr>
                <a:spLocks noChangeArrowheads="1"/>
              </p:cNvSpPr>
              <p:nvPr/>
            </p:nvSpPr>
            <p:spPr bwMode="auto">
              <a:xfrm>
                <a:off x="619275" y="564716"/>
                <a:ext cx="489640"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2</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1" name="Group 13"/>
            <p:cNvGrpSpPr>
              <a:grpSpLocks/>
            </p:cNvGrpSpPr>
            <p:nvPr/>
          </p:nvGrpSpPr>
          <p:grpSpPr bwMode="auto">
            <a:xfrm rot="-981927">
              <a:off x="1119188" y="2730500"/>
              <a:ext cx="1217612" cy="1219200"/>
              <a:chOff x="0" y="0"/>
              <a:chExt cx="1728192" cy="1728192"/>
            </a:xfrm>
          </p:grpSpPr>
          <p:sp>
            <p:nvSpPr>
              <p:cNvPr id="26" name="五角星 76"/>
              <p:cNvSpPr>
                <a:spLocks noChangeArrowheads="1"/>
              </p:cNvSpPr>
              <p:nvPr/>
            </p:nvSpPr>
            <p:spPr bwMode="auto">
              <a:xfrm>
                <a:off x="0" y="0"/>
                <a:ext cx="1728192" cy="1728192"/>
              </a:xfrm>
              <a:prstGeom prst="star5">
                <a:avLst/>
              </a:prstGeom>
              <a:solidFill>
                <a:schemeClr val="bg1">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8"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4</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2" name="Group 17"/>
            <p:cNvGrpSpPr>
              <a:grpSpLocks/>
            </p:cNvGrpSpPr>
            <p:nvPr/>
          </p:nvGrpSpPr>
          <p:grpSpPr bwMode="auto">
            <a:xfrm rot="480000">
              <a:off x="5300663" y="2286000"/>
              <a:ext cx="1398587" cy="1398588"/>
              <a:chOff x="0" y="0"/>
              <a:chExt cx="1728192" cy="1728192"/>
            </a:xfrm>
          </p:grpSpPr>
          <p:sp>
            <p:nvSpPr>
              <p:cNvPr id="23" name="五角星 80"/>
              <p:cNvSpPr>
                <a:spLocks noChangeArrowheads="1"/>
              </p:cNvSpPr>
              <p:nvPr/>
            </p:nvSpPr>
            <p:spPr bwMode="auto">
              <a:xfrm>
                <a:off x="0" y="0"/>
                <a:ext cx="1728192" cy="1728192"/>
              </a:xfrm>
              <a:prstGeom prst="star5">
                <a:avLst/>
              </a:prstGeom>
              <a:solidFill>
                <a:schemeClr val="tx2">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5" name="TextBox 82"/>
              <p:cNvSpPr>
                <a:spLocks noChangeArrowheads="1"/>
              </p:cNvSpPr>
              <p:nvPr/>
            </p:nvSpPr>
            <p:spPr bwMode="auto">
              <a:xfrm>
                <a:off x="624884" y="604973"/>
                <a:ext cx="489640"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3</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3" name="Group 21"/>
            <p:cNvGrpSpPr>
              <a:grpSpLocks/>
            </p:cNvGrpSpPr>
            <p:nvPr/>
          </p:nvGrpSpPr>
          <p:grpSpPr bwMode="auto">
            <a:xfrm rot="967929">
              <a:off x="6645275" y="2730500"/>
              <a:ext cx="1217613" cy="1219200"/>
              <a:chOff x="0" y="0"/>
              <a:chExt cx="1728192" cy="1728192"/>
            </a:xfrm>
          </p:grpSpPr>
          <p:sp>
            <p:nvSpPr>
              <p:cNvPr id="20" name="五角星 84"/>
              <p:cNvSpPr>
                <a:spLocks noChangeArrowheads="1"/>
              </p:cNvSpPr>
              <p:nvPr/>
            </p:nvSpPr>
            <p:spPr bwMode="auto">
              <a:xfrm>
                <a:off x="0" y="0"/>
                <a:ext cx="1728192" cy="1728192"/>
              </a:xfrm>
              <a:prstGeom prst="star5">
                <a:avLst/>
              </a:prstGeom>
              <a:solidFill>
                <a:schemeClr val="bg2">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2" name="TextBox 86"/>
              <p:cNvSpPr>
                <a:spLocks noChangeArrowheads="1"/>
              </p:cNvSpPr>
              <p:nvPr/>
            </p:nvSpPr>
            <p:spPr bwMode="auto">
              <a:xfrm>
                <a:off x="582888" y="525978"/>
                <a:ext cx="562415"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5</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sp>
          <p:nvSpPr>
            <p:cNvPr id="14"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在此处添加文字，在此处添加文字</a:t>
              </a:r>
              <a:r>
                <a:rPr kumimoji="0" lang="zh-CN" altLang="en-US"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a:t>
              </a:r>
              <a:r>
                <a:rPr kumimoji="0" lang="zh-CN" altLang="en-US"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a:t>
              </a:r>
              <a:endPar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6"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7"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8"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9"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5"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7"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250213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7"/>
                                        </p:tgtEl>
                                        <p:attrNameLst>
                                          <p:attrName>r</p:attrName>
                                        </p:attrNameLst>
                                      </p:cBhvr>
                                    </p:animRot>
                                    <p:animRot by="-240000">
                                      <p:cBhvr>
                                        <p:cTn id="14" dur="200" fill="hold">
                                          <p:stCondLst>
                                            <p:cond delay="200"/>
                                          </p:stCondLst>
                                        </p:cTn>
                                        <p:tgtEl>
                                          <p:spTgt spid="7"/>
                                        </p:tgtEl>
                                        <p:attrNameLst>
                                          <p:attrName>r</p:attrName>
                                        </p:attrNameLst>
                                      </p:cBhvr>
                                    </p:animRot>
                                    <p:animRot by="240000">
                                      <p:cBhvr>
                                        <p:cTn id="15" dur="200" fill="hold">
                                          <p:stCondLst>
                                            <p:cond delay="400"/>
                                          </p:stCondLst>
                                        </p:cTn>
                                        <p:tgtEl>
                                          <p:spTgt spid="7"/>
                                        </p:tgtEl>
                                        <p:attrNameLst>
                                          <p:attrName>r</p:attrName>
                                        </p:attrNameLst>
                                      </p:cBhvr>
                                    </p:animRot>
                                    <p:animRot by="-240000">
                                      <p:cBhvr>
                                        <p:cTn id="16" dur="200" fill="hold">
                                          <p:stCondLst>
                                            <p:cond delay="600"/>
                                          </p:stCondLst>
                                        </p:cTn>
                                        <p:tgtEl>
                                          <p:spTgt spid="7"/>
                                        </p:tgtEl>
                                        <p:attrNameLst>
                                          <p:attrName>r</p:attrName>
                                        </p:attrNameLst>
                                      </p:cBhvr>
                                    </p:animRot>
                                    <p:animRot by="120000">
                                      <p:cBhvr>
                                        <p:cTn id="17"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Line 11"/>
          <p:cNvSpPr>
            <a:spLocks noChangeShapeType="1"/>
          </p:cNvSpPr>
          <p:nvPr/>
        </p:nvSpPr>
        <p:spPr bwMode="auto">
          <a:xfrm flipH="1" flipV="1">
            <a:off x="4053581" y="2013314"/>
            <a:ext cx="1105214" cy="565931"/>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8" name="Line 12"/>
          <p:cNvSpPr>
            <a:spLocks noChangeShapeType="1"/>
          </p:cNvSpPr>
          <p:nvPr/>
        </p:nvSpPr>
        <p:spPr bwMode="auto">
          <a:xfrm flipH="1">
            <a:off x="4220303" y="3149954"/>
            <a:ext cx="938492" cy="576195"/>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 name="Line 13"/>
          <p:cNvSpPr>
            <a:spLocks noChangeShapeType="1"/>
          </p:cNvSpPr>
          <p:nvPr/>
        </p:nvSpPr>
        <p:spPr bwMode="auto">
          <a:xfrm flipH="1">
            <a:off x="3674365" y="2877410"/>
            <a:ext cx="1484430" cy="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 name="TextBox 51"/>
          <p:cNvSpPr txBox="1"/>
          <p:nvPr/>
        </p:nvSpPr>
        <p:spPr>
          <a:xfrm>
            <a:off x="6581368" y="1887223"/>
            <a:ext cx="2016224" cy="2400657"/>
          </a:xfrm>
          <a:prstGeom prst="rect">
            <a:avLst/>
          </a:prstGeom>
          <a:noFill/>
          <a:ln>
            <a:noFill/>
          </a:ln>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文本单击</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添加文本单击添加文本单击添加文本单击添加文本</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endParaRPr kumimoji="0" lang="en-US" altLang="zh-CN"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1" name="TextBox 52"/>
          <p:cNvSpPr txBox="1"/>
          <p:nvPr/>
        </p:nvSpPr>
        <p:spPr>
          <a:xfrm>
            <a:off x="1618702" y="1203598"/>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2" name="TextBox 53"/>
          <p:cNvSpPr txBox="1"/>
          <p:nvPr/>
        </p:nvSpPr>
        <p:spPr>
          <a:xfrm>
            <a:off x="1247931" y="1534011"/>
            <a:ext cx="1667885" cy="461665"/>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文字内容点击输入文字</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文字</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TextBox 58"/>
          <p:cNvSpPr txBox="1"/>
          <p:nvPr/>
        </p:nvSpPr>
        <p:spPr>
          <a:xfrm>
            <a:off x="6587495" y="1599503"/>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nvGrpSpPr>
          <p:cNvPr id="14" name="组合 13"/>
          <p:cNvGrpSpPr/>
          <p:nvPr/>
        </p:nvGrpSpPr>
        <p:grpSpPr>
          <a:xfrm>
            <a:off x="5315348" y="2380989"/>
            <a:ext cx="1056852" cy="1044555"/>
            <a:chOff x="5315348" y="2380989"/>
            <a:chExt cx="1056852" cy="1044555"/>
          </a:xfrm>
        </p:grpSpPr>
        <p:sp>
          <p:nvSpPr>
            <p:cNvPr id="15"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alpha val="80000"/>
              </a:schemeClr>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a:ln>
                  <a:noFill/>
                </a:ln>
                <a:solidFill>
                  <a:srgbClr val="080808"/>
                </a:solidFill>
                <a:effectLst/>
                <a:uLnTx/>
                <a:uFillTx/>
                <a:latin typeface="宋体"/>
                <a:ea typeface="宋体"/>
                <a:cs typeface="+mn-cs"/>
              </a:endParaRPr>
            </a:p>
          </p:txBody>
        </p:sp>
        <p:sp>
          <p:nvSpPr>
            <p:cNvPr id="16" name="TextBox 59"/>
            <p:cNvSpPr txBox="1"/>
            <p:nvPr/>
          </p:nvSpPr>
          <p:spPr>
            <a:xfrm>
              <a:off x="5335333" y="2643758"/>
              <a:ext cx="1036867" cy="55399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en-US" altLang="zh-CN" sz="18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文字</a:t>
              </a:r>
              <a:endParaRPr kumimoji="0" lang="zh-CN" altLang="en-US" sz="18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17" name="组合 16"/>
          <p:cNvGrpSpPr/>
          <p:nvPr/>
        </p:nvGrpSpPr>
        <p:grpSpPr>
          <a:xfrm>
            <a:off x="3078882" y="1266632"/>
            <a:ext cx="1036867" cy="665742"/>
            <a:chOff x="3078882" y="1266632"/>
            <a:chExt cx="1036867" cy="665742"/>
          </a:xfrm>
        </p:grpSpPr>
        <p:sp>
          <p:nvSpPr>
            <p:cNvPr id="18" name="椭圆 80"/>
            <p:cNvSpPr/>
            <p:nvPr/>
          </p:nvSpPr>
          <p:spPr bwMode="auto">
            <a:xfrm>
              <a:off x="3255801" y="1266632"/>
              <a:ext cx="664395" cy="665742"/>
            </a:xfrm>
            <a:prstGeom prst="ellipse">
              <a:avLst/>
            </a:prstGeom>
            <a:solidFill>
              <a:schemeClr val="tx1">
                <a:alpha val="50000"/>
              </a:schemeClr>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200" b="0" i="0" u="none" strike="noStrike" kern="0" cap="none" spc="0" normalizeH="0" baseline="0" noProof="0" dirty="0">
                <a:ln>
                  <a:noFill/>
                </a:ln>
                <a:solidFill>
                  <a:srgbClr val="080808"/>
                </a:solidFill>
                <a:effectLst/>
                <a:uLnTx/>
                <a:uFillTx/>
                <a:latin typeface="宋体"/>
                <a:ea typeface="宋体"/>
                <a:cs typeface="+mn-cs"/>
              </a:endParaRPr>
            </a:p>
          </p:txBody>
        </p:sp>
        <p:sp>
          <p:nvSpPr>
            <p:cNvPr id="19" name="TextBox 60"/>
            <p:cNvSpPr txBox="1"/>
            <p:nvPr/>
          </p:nvSpPr>
          <p:spPr>
            <a:xfrm>
              <a:off x="3078882" y="1461433"/>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20" name="组合 19"/>
          <p:cNvGrpSpPr/>
          <p:nvPr/>
        </p:nvGrpSpPr>
        <p:grpSpPr>
          <a:xfrm>
            <a:off x="2599029" y="2603954"/>
            <a:ext cx="1036867" cy="691758"/>
            <a:chOff x="2599029" y="2603954"/>
            <a:chExt cx="1036867" cy="691758"/>
          </a:xfrm>
        </p:grpSpPr>
        <p:sp>
          <p:nvSpPr>
            <p:cNvPr id="21" name="椭圆 80"/>
            <p:cNvSpPr/>
            <p:nvPr/>
          </p:nvSpPr>
          <p:spPr bwMode="auto">
            <a:xfrm>
              <a:off x="2746251" y="2603954"/>
              <a:ext cx="690358" cy="691758"/>
            </a:xfrm>
            <a:prstGeom prst="ellipse">
              <a:avLst/>
            </a:prstGeom>
            <a:solidFill>
              <a:schemeClr val="bg2">
                <a:alpha val="50000"/>
              </a:schemeClr>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200" b="0" i="0" u="none" strike="noStrike" kern="0" cap="none" spc="0" normalizeH="0" baseline="0" noProof="0" dirty="0">
                <a:ln>
                  <a:noFill/>
                </a:ln>
                <a:solidFill>
                  <a:srgbClr val="080808"/>
                </a:solidFill>
                <a:effectLst/>
                <a:uLnTx/>
                <a:uFillTx/>
                <a:latin typeface="宋体"/>
                <a:ea typeface="宋体"/>
                <a:cs typeface="+mn-cs"/>
              </a:endParaRPr>
            </a:p>
          </p:txBody>
        </p:sp>
        <p:sp>
          <p:nvSpPr>
            <p:cNvPr id="22" name="TextBox 61"/>
            <p:cNvSpPr txBox="1"/>
            <p:nvPr/>
          </p:nvSpPr>
          <p:spPr>
            <a:xfrm>
              <a:off x="2599029" y="2826722"/>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23" name="组合 22"/>
          <p:cNvGrpSpPr/>
          <p:nvPr/>
        </p:nvGrpSpPr>
        <p:grpSpPr>
          <a:xfrm>
            <a:off x="3218526" y="3839142"/>
            <a:ext cx="1036867" cy="665742"/>
            <a:chOff x="3218526" y="3839142"/>
            <a:chExt cx="1036867" cy="665742"/>
          </a:xfrm>
        </p:grpSpPr>
        <p:sp>
          <p:nvSpPr>
            <p:cNvPr id="24" name="椭圆 80"/>
            <p:cNvSpPr/>
            <p:nvPr/>
          </p:nvSpPr>
          <p:spPr bwMode="auto">
            <a:xfrm>
              <a:off x="3403549" y="3839142"/>
              <a:ext cx="664395" cy="665742"/>
            </a:xfrm>
            <a:prstGeom prst="ellipse">
              <a:avLst/>
            </a:prstGeom>
            <a:solidFill>
              <a:schemeClr val="tx2">
                <a:alpha val="50000"/>
              </a:schemeClr>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200" b="0" i="0" u="none" strike="noStrike" kern="0" cap="none" spc="0" normalizeH="0" baseline="0" noProof="0" dirty="0">
                <a:ln>
                  <a:noFill/>
                </a:ln>
                <a:solidFill>
                  <a:srgbClr val="080808"/>
                </a:solidFill>
                <a:effectLst/>
                <a:uLnTx/>
                <a:uFillTx/>
                <a:latin typeface="宋体"/>
                <a:ea typeface="宋体"/>
                <a:cs typeface="+mn-cs"/>
              </a:endParaRPr>
            </a:p>
          </p:txBody>
        </p:sp>
        <p:sp>
          <p:nvSpPr>
            <p:cNvPr id="25" name="TextBox 62"/>
            <p:cNvSpPr txBox="1"/>
            <p:nvPr/>
          </p:nvSpPr>
          <p:spPr>
            <a:xfrm>
              <a:off x="3218526" y="4057787"/>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sp>
        <p:nvSpPr>
          <p:cNvPr id="26" name="TextBox 67"/>
          <p:cNvSpPr txBox="1"/>
          <p:nvPr/>
        </p:nvSpPr>
        <p:spPr>
          <a:xfrm>
            <a:off x="1270363" y="2520647"/>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7" name="TextBox 68"/>
          <p:cNvSpPr txBox="1"/>
          <p:nvPr/>
        </p:nvSpPr>
        <p:spPr>
          <a:xfrm>
            <a:off x="899592" y="2851060"/>
            <a:ext cx="1667885" cy="461665"/>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文字内容点击输入文字</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文字</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8" name="TextBox 69"/>
          <p:cNvSpPr txBox="1"/>
          <p:nvPr/>
        </p:nvSpPr>
        <p:spPr>
          <a:xfrm>
            <a:off x="1978742" y="3811566"/>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9" name="TextBox 70"/>
          <p:cNvSpPr txBox="1"/>
          <p:nvPr/>
        </p:nvSpPr>
        <p:spPr>
          <a:xfrm>
            <a:off x="1607971" y="4141979"/>
            <a:ext cx="1667885" cy="461665"/>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文字内容点击输入文字</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文字</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4"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091144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right)">
                                      <p:cBhvr>
                                        <p:cTn id="14" dur="500"/>
                                        <p:tgtEl>
                                          <p:spTgt spid="7"/>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righ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0-#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fill="hold"/>
                                        <p:tgtEl>
                                          <p:spTgt spid="27"/>
                                        </p:tgtEl>
                                        <p:attrNameLst>
                                          <p:attrName>ppt_x</p:attrName>
                                        </p:attrNameLst>
                                      </p:cBhvr>
                                      <p:tavLst>
                                        <p:tav tm="0">
                                          <p:val>
                                            <p:strVal val="0-#ppt_w/2"/>
                                          </p:val>
                                        </p:tav>
                                        <p:tav tm="100000">
                                          <p:val>
                                            <p:strVal val="#ppt_x"/>
                                          </p:val>
                                        </p:tav>
                                      </p:tavLst>
                                    </p:anim>
                                    <p:anim calcmode="lin" valueType="num">
                                      <p:cBhvr additive="base">
                                        <p:cTn id="59" dur="5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500" fill="hold"/>
                                        <p:tgtEl>
                                          <p:spTgt spid="28"/>
                                        </p:tgtEl>
                                        <p:attrNameLst>
                                          <p:attrName>ppt_x</p:attrName>
                                        </p:attrNameLst>
                                      </p:cBhvr>
                                      <p:tavLst>
                                        <p:tav tm="0">
                                          <p:val>
                                            <p:strVal val="0-#ppt_w/2"/>
                                          </p:val>
                                        </p:tav>
                                        <p:tav tm="100000">
                                          <p:val>
                                            <p:strVal val="#ppt_x"/>
                                          </p:val>
                                        </p:tav>
                                      </p:tavLst>
                                    </p:anim>
                                    <p:anim calcmode="lin" valueType="num">
                                      <p:cBhvr additive="base">
                                        <p:cTn id="63" dur="500" fill="hold"/>
                                        <p:tgtEl>
                                          <p:spTgt spid="2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fill="hold"/>
                                        <p:tgtEl>
                                          <p:spTgt spid="29"/>
                                        </p:tgtEl>
                                        <p:attrNameLst>
                                          <p:attrName>ppt_x</p:attrName>
                                        </p:attrNameLst>
                                      </p:cBhvr>
                                      <p:tavLst>
                                        <p:tav tm="0">
                                          <p:val>
                                            <p:strVal val="0-#ppt_w/2"/>
                                          </p:val>
                                        </p:tav>
                                        <p:tav tm="100000">
                                          <p:val>
                                            <p:strVal val="#ppt_x"/>
                                          </p:val>
                                        </p:tav>
                                      </p:tavLst>
                                    </p:anim>
                                    <p:anim calcmode="lin" valueType="num">
                                      <p:cBhvr additive="base">
                                        <p:cTn id="67"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ppt_x"/>
                                          </p:val>
                                        </p:tav>
                                        <p:tav tm="100000">
                                          <p:val>
                                            <p:strVal val="#ppt_x"/>
                                          </p:val>
                                        </p:tav>
                                      </p:tavLst>
                                    </p:anim>
                                    <p:anim calcmode="lin" valueType="num">
                                      <p:cBhvr additive="base">
                                        <p:cTn id="73" dur="500" fill="hold"/>
                                        <p:tgtEl>
                                          <p:spTgt spid="10"/>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500" fill="hold"/>
                                        <p:tgtEl>
                                          <p:spTgt spid="13"/>
                                        </p:tgtEl>
                                        <p:attrNameLst>
                                          <p:attrName>ppt_x</p:attrName>
                                        </p:attrNameLst>
                                      </p:cBhvr>
                                      <p:tavLst>
                                        <p:tav tm="0">
                                          <p:val>
                                            <p:strVal val="#ppt_x"/>
                                          </p:val>
                                        </p:tav>
                                        <p:tav tm="100000">
                                          <p:val>
                                            <p:strVal val="#ppt_x"/>
                                          </p:val>
                                        </p:tav>
                                      </p:tavLst>
                                    </p:anim>
                                    <p:anim calcmode="lin" valueType="num">
                                      <p:cBhvr additive="base">
                                        <p:cTn id="7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p:bldP spid="26" grpId="0"/>
      <p:bldP spid="27" grpId="0"/>
      <p:bldP spid="28" grpId="0"/>
      <p:bldP spid="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2557044" y="2627103"/>
            <a:ext cx="4034032" cy="1296143"/>
            <a:chOff x="2557044" y="2483087"/>
            <a:chExt cx="4034032" cy="1296143"/>
          </a:xfrm>
        </p:grpSpPr>
        <p:sp>
          <p:nvSpPr>
            <p:cNvPr id="8"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9"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0"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1"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2" name="Line 38"/>
            <p:cNvSpPr>
              <a:spLocks noChangeShapeType="1"/>
            </p:cNvSpPr>
            <p:nvPr/>
          </p:nvSpPr>
          <p:spPr bwMode="auto">
            <a:xfrm rot="618245" flipV="1">
              <a:off x="5096515" y="2825680"/>
              <a:ext cx="662346" cy="765124"/>
            </a:xfrm>
            <a:prstGeom prst="line">
              <a:avLst/>
            </a:prstGeom>
            <a:noFill/>
            <a:ln w="9525">
              <a:solidFill>
                <a:schemeClr val="tx2"/>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3"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grpSp>
      <p:sp>
        <p:nvSpPr>
          <p:cNvPr id="14" name="Oval 20"/>
          <p:cNvSpPr>
            <a:spLocks noChangeArrowheads="1"/>
          </p:cNvSpPr>
          <p:nvPr/>
        </p:nvSpPr>
        <p:spPr bwMode="auto">
          <a:xfrm>
            <a:off x="3770394" y="1720659"/>
            <a:ext cx="807948" cy="805094"/>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3</a:t>
            </a:r>
            <a:endPar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Oval 25"/>
          <p:cNvSpPr>
            <a:spLocks noChangeArrowheads="1"/>
          </p:cNvSpPr>
          <p:nvPr/>
        </p:nvSpPr>
        <p:spPr bwMode="auto">
          <a:xfrm>
            <a:off x="4918081" y="1754919"/>
            <a:ext cx="807949" cy="805093"/>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a:t>
            </a:r>
          </a:p>
        </p:txBody>
      </p:sp>
      <p:sp>
        <p:nvSpPr>
          <p:cNvPr id="16" name="Oval 5"/>
          <p:cNvSpPr>
            <a:spLocks noChangeArrowheads="1"/>
          </p:cNvSpPr>
          <p:nvPr/>
        </p:nvSpPr>
        <p:spPr bwMode="auto">
          <a:xfrm>
            <a:off x="1714836" y="3091030"/>
            <a:ext cx="807948" cy="805094"/>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1</a:t>
            </a:r>
          </a:p>
        </p:txBody>
      </p:sp>
      <p:sp>
        <p:nvSpPr>
          <p:cNvPr id="17" name="Oval 30"/>
          <p:cNvSpPr>
            <a:spLocks noChangeArrowheads="1"/>
          </p:cNvSpPr>
          <p:nvPr/>
        </p:nvSpPr>
        <p:spPr bwMode="auto">
          <a:xfrm>
            <a:off x="6733823" y="3125290"/>
            <a:ext cx="807948" cy="805094"/>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a:t>
            </a:r>
          </a:p>
        </p:txBody>
      </p:sp>
      <p:sp>
        <p:nvSpPr>
          <p:cNvPr id="18" name="Oval 10"/>
          <p:cNvSpPr>
            <a:spLocks noChangeArrowheads="1"/>
          </p:cNvSpPr>
          <p:nvPr/>
        </p:nvSpPr>
        <p:spPr bwMode="auto">
          <a:xfrm>
            <a:off x="2554192" y="2285936"/>
            <a:ext cx="807949" cy="805093"/>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a:t>
            </a:r>
          </a:p>
        </p:txBody>
      </p:sp>
      <p:sp>
        <p:nvSpPr>
          <p:cNvPr id="19" name="Oval 15"/>
          <p:cNvSpPr>
            <a:spLocks noChangeArrowheads="1"/>
          </p:cNvSpPr>
          <p:nvPr/>
        </p:nvSpPr>
        <p:spPr bwMode="auto">
          <a:xfrm>
            <a:off x="5891613" y="2261671"/>
            <a:ext cx="807948" cy="805094"/>
          </a:xfrm>
          <a:prstGeom prst="ellipse">
            <a:avLst/>
          </a:prstGeom>
          <a:solidFill>
            <a:schemeClr val="tx2">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a:t>
            </a:r>
          </a:p>
        </p:txBody>
      </p:sp>
      <p:grpSp>
        <p:nvGrpSpPr>
          <p:cNvPr id="20" name="组合 19"/>
          <p:cNvGrpSpPr/>
          <p:nvPr/>
        </p:nvGrpSpPr>
        <p:grpSpPr>
          <a:xfrm>
            <a:off x="467544" y="1119694"/>
            <a:ext cx="8280920" cy="1904903"/>
            <a:chOff x="467544" y="975678"/>
            <a:chExt cx="8280920" cy="1904903"/>
          </a:xfrm>
        </p:grpSpPr>
        <p:sp>
          <p:nvSpPr>
            <p:cNvPr id="21" name="Rectangle 58"/>
            <p:cNvSpPr>
              <a:spLocks noChangeArrowheads="1"/>
            </p:cNvSpPr>
            <p:nvPr/>
          </p:nvSpPr>
          <p:spPr bwMode="auto">
            <a:xfrm>
              <a:off x="2771800" y="1001374"/>
              <a:ext cx="1781483" cy="464743"/>
            </a:xfrm>
            <a:prstGeom prst="rect">
              <a:avLst/>
            </a:prstGeom>
            <a:noFill/>
            <a:ln w="9525">
              <a:noFill/>
              <a:miter lim="800000"/>
              <a:headEnd/>
              <a:tailEnd/>
            </a:ln>
          </p:spPr>
          <p:txBody>
            <a:bodyPr>
              <a:spAutoFit/>
            </a:bodyPr>
            <a:lstStyle/>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2" name="Rectangle 61"/>
            <p:cNvSpPr>
              <a:spLocks noChangeArrowheads="1"/>
            </p:cNvSpPr>
            <p:nvPr/>
          </p:nvSpPr>
          <p:spPr bwMode="auto">
            <a:xfrm>
              <a:off x="5022765" y="975678"/>
              <a:ext cx="1781483" cy="464743"/>
            </a:xfrm>
            <a:prstGeom prst="rect">
              <a:avLst/>
            </a:prstGeom>
            <a:noFill/>
            <a:ln w="9525">
              <a:noFill/>
              <a:miter lim="800000"/>
              <a:headEnd/>
              <a:tailEnd/>
            </a:ln>
          </p:spPr>
          <p:txBody>
            <a:bodyPr>
              <a:spAutoFit/>
            </a:bodyPr>
            <a:lstStyle/>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3" name="Rectangle 64"/>
            <p:cNvSpPr>
              <a:spLocks noChangeArrowheads="1"/>
            </p:cNvSpPr>
            <p:nvPr/>
          </p:nvSpPr>
          <p:spPr bwMode="auto">
            <a:xfrm>
              <a:off x="467544" y="2355726"/>
              <a:ext cx="1781483" cy="464743"/>
            </a:xfrm>
            <a:prstGeom prst="rect">
              <a:avLst/>
            </a:prstGeom>
            <a:noFill/>
            <a:ln w="9525">
              <a:noFill/>
              <a:miter lim="800000"/>
              <a:headEnd/>
              <a:tailEnd/>
            </a:ln>
          </p:spPr>
          <p:txBody>
            <a:bodyPr>
              <a:spAutoFit/>
            </a:bodyPr>
            <a:lstStyle/>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4" name="Rectangle 67"/>
            <p:cNvSpPr>
              <a:spLocks noChangeArrowheads="1"/>
            </p:cNvSpPr>
            <p:nvPr/>
          </p:nvSpPr>
          <p:spPr bwMode="auto">
            <a:xfrm>
              <a:off x="6966981" y="2415838"/>
              <a:ext cx="1781483" cy="464743"/>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5" name="Rectangle 70"/>
            <p:cNvSpPr>
              <a:spLocks noChangeArrowheads="1"/>
            </p:cNvSpPr>
            <p:nvPr/>
          </p:nvSpPr>
          <p:spPr bwMode="auto">
            <a:xfrm>
              <a:off x="1187624" y="1553754"/>
              <a:ext cx="1781484" cy="464743"/>
            </a:xfrm>
            <a:prstGeom prst="rect">
              <a:avLst/>
            </a:prstGeom>
            <a:noFill/>
            <a:ln w="9525">
              <a:noFill/>
              <a:miter lim="800000"/>
              <a:headEnd/>
              <a:tailEnd/>
            </a:ln>
          </p:spPr>
          <p:txBody>
            <a:bodyPr>
              <a:spAutoFit/>
            </a:bodyPr>
            <a:lstStyle/>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6" name="Rectangle 73"/>
            <p:cNvSpPr>
              <a:spLocks noChangeArrowheads="1"/>
            </p:cNvSpPr>
            <p:nvPr/>
          </p:nvSpPr>
          <p:spPr bwMode="auto">
            <a:xfrm>
              <a:off x="6750958" y="1641105"/>
              <a:ext cx="1781482" cy="464743"/>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grpSp>
      <p:sp>
        <p:nvSpPr>
          <p:cNvPr id="27" name="Oval 44"/>
          <p:cNvSpPr>
            <a:spLocks noChangeArrowheads="1"/>
          </p:cNvSpPr>
          <p:nvPr/>
        </p:nvSpPr>
        <p:spPr bwMode="gray">
          <a:xfrm>
            <a:off x="4004502" y="3506427"/>
            <a:ext cx="1313274" cy="1297571"/>
          </a:xfrm>
          <a:prstGeom prst="ellipse">
            <a:avLst/>
          </a:prstGeom>
          <a:solidFill>
            <a:schemeClr val="tx1">
              <a:alpha val="8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文字</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1129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194"/>
          <p:cNvSpPr txBox="1"/>
          <p:nvPr/>
        </p:nvSpPr>
        <p:spPr>
          <a:xfrm>
            <a:off x="6084168" y="2069740"/>
            <a:ext cx="2130192" cy="665310"/>
          </a:xfrm>
          <a:prstGeom prst="rect">
            <a:avLst/>
          </a:prstGeom>
          <a:noFill/>
        </p:spPr>
        <p:txBody>
          <a:bodyPr wrap="square" lIns="0" tIns="0" rIns="0" bIns="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0" name="TextBox 195"/>
          <p:cNvSpPr txBox="1"/>
          <p:nvPr/>
        </p:nvSpPr>
        <p:spPr>
          <a:xfrm>
            <a:off x="6084168" y="1773879"/>
            <a:ext cx="2322652" cy="24622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2" name="TextBox 196"/>
          <p:cNvSpPr txBox="1"/>
          <p:nvPr/>
        </p:nvSpPr>
        <p:spPr>
          <a:xfrm>
            <a:off x="6095236" y="3466422"/>
            <a:ext cx="2344788" cy="665310"/>
          </a:xfrm>
          <a:prstGeom prst="rect">
            <a:avLst/>
          </a:prstGeom>
          <a:noFill/>
        </p:spPr>
        <p:txBody>
          <a:bodyPr wrap="square" lIns="0" tIns="0" rIns="0" bIns="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4" name="TextBox 197"/>
          <p:cNvSpPr txBox="1"/>
          <p:nvPr/>
        </p:nvSpPr>
        <p:spPr>
          <a:xfrm>
            <a:off x="6095236" y="3170561"/>
            <a:ext cx="2322652" cy="24622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5" name="TextBox 198"/>
          <p:cNvSpPr txBox="1"/>
          <p:nvPr/>
        </p:nvSpPr>
        <p:spPr>
          <a:xfrm>
            <a:off x="736691" y="3555660"/>
            <a:ext cx="2344788" cy="692497"/>
          </a:xfrm>
          <a:prstGeom prst="rect">
            <a:avLst/>
          </a:prstGeom>
          <a:noFill/>
        </p:spPr>
        <p:txBody>
          <a:bodyPr wrap="square" lIns="0" tIns="0" rIns="0" bIns="0"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p>
          <a:p>
            <a:pPr marL="0" marR="0" lvl="0" indent="0" algn="r"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6" name="TextBox 199"/>
          <p:cNvSpPr txBox="1"/>
          <p:nvPr/>
        </p:nvSpPr>
        <p:spPr>
          <a:xfrm>
            <a:off x="736691" y="3259799"/>
            <a:ext cx="2322652" cy="2462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7" name="TextBox 200"/>
          <p:cNvSpPr txBox="1"/>
          <p:nvPr/>
        </p:nvSpPr>
        <p:spPr>
          <a:xfrm>
            <a:off x="725623" y="2086694"/>
            <a:ext cx="2344788" cy="692497"/>
          </a:xfrm>
          <a:prstGeom prst="rect">
            <a:avLst/>
          </a:prstGeom>
          <a:noFill/>
        </p:spPr>
        <p:txBody>
          <a:bodyPr wrap="square" lIns="0" tIns="0" rIns="0" bIns="0"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p>
          <a:p>
            <a:pPr marL="0" marR="0" lvl="0" indent="0" algn="r"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8" name="TextBox 201"/>
          <p:cNvSpPr txBox="1"/>
          <p:nvPr/>
        </p:nvSpPr>
        <p:spPr>
          <a:xfrm>
            <a:off x="725623" y="1790833"/>
            <a:ext cx="2322652" cy="2462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nvGrpSpPr>
          <p:cNvPr id="39" name="组合 38"/>
          <p:cNvGrpSpPr/>
          <p:nvPr/>
        </p:nvGrpSpPr>
        <p:grpSpPr>
          <a:xfrm>
            <a:off x="3232913" y="1543496"/>
            <a:ext cx="1077642" cy="1385911"/>
            <a:chOff x="3232913" y="1543496"/>
            <a:chExt cx="1077642" cy="1385911"/>
          </a:xfrm>
        </p:grpSpPr>
        <p:sp>
          <p:nvSpPr>
            <p:cNvPr id="40" name="椭圆 34"/>
            <p:cNvSpPr/>
            <p:nvPr/>
          </p:nvSpPr>
          <p:spPr>
            <a:xfrm rot="10800000">
              <a:off x="3232913" y="154349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43" name="TextBox 228"/>
            <p:cNvSpPr txBox="1"/>
            <p:nvPr/>
          </p:nvSpPr>
          <p:spPr>
            <a:xfrm>
              <a:off x="3515473" y="1888715"/>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01</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4" name="组合 43"/>
          <p:cNvGrpSpPr/>
          <p:nvPr/>
        </p:nvGrpSpPr>
        <p:grpSpPr>
          <a:xfrm>
            <a:off x="4452762" y="1514794"/>
            <a:ext cx="1385911" cy="1077642"/>
            <a:chOff x="4452762" y="1514794"/>
            <a:chExt cx="1385911" cy="1077642"/>
          </a:xfrm>
        </p:grpSpPr>
        <p:sp>
          <p:nvSpPr>
            <p:cNvPr id="45" name="椭圆 34"/>
            <p:cNvSpPr/>
            <p:nvPr/>
          </p:nvSpPr>
          <p:spPr>
            <a:xfrm rot="16200000">
              <a:off x="4606897" y="136065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46" name="TextBox 229"/>
            <p:cNvSpPr txBox="1"/>
            <p:nvPr/>
          </p:nvSpPr>
          <p:spPr>
            <a:xfrm>
              <a:off x="5108141" y="1888715"/>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02</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7" name="组合 46"/>
          <p:cNvGrpSpPr/>
          <p:nvPr/>
        </p:nvGrpSpPr>
        <p:grpSpPr>
          <a:xfrm>
            <a:off x="4790502" y="2693054"/>
            <a:ext cx="1077642" cy="1385911"/>
            <a:chOff x="4790502" y="2693054"/>
            <a:chExt cx="1077642" cy="1385911"/>
          </a:xfrm>
        </p:grpSpPr>
        <p:sp>
          <p:nvSpPr>
            <p:cNvPr id="48" name="椭圆 34"/>
            <p:cNvSpPr/>
            <p:nvPr/>
          </p:nvSpPr>
          <p:spPr>
            <a:xfrm>
              <a:off x="4790502" y="2693054"/>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49" name="TextBox 230"/>
            <p:cNvSpPr txBox="1"/>
            <p:nvPr/>
          </p:nvSpPr>
          <p:spPr>
            <a:xfrm>
              <a:off x="5108141" y="3363299"/>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04</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50" name="组合 49"/>
          <p:cNvGrpSpPr/>
          <p:nvPr/>
        </p:nvGrpSpPr>
        <p:grpSpPr>
          <a:xfrm>
            <a:off x="3197829" y="2976787"/>
            <a:ext cx="1385911" cy="1077642"/>
            <a:chOff x="3197829" y="2976787"/>
            <a:chExt cx="1385911" cy="1077642"/>
          </a:xfrm>
        </p:grpSpPr>
        <p:sp>
          <p:nvSpPr>
            <p:cNvPr id="51" name="椭圆 34"/>
            <p:cNvSpPr/>
            <p:nvPr/>
          </p:nvSpPr>
          <p:spPr>
            <a:xfrm rot="5400000">
              <a:off x="3351964" y="2822652"/>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52" name="TextBox 231"/>
            <p:cNvSpPr txBox="1"/>
            <p:nvPr/>
          </p:nvSpPr>
          <p:spPr>
            <a:xfrm>
              <a:off x="3515473" y="3323246"/>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03</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sp>
        <p:nvSpPr>
          <p:cNvPr id="27"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8"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5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498703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40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40000">
                                          <p:cBhvr additive="base">
                                            <p:cTn id="7" dur="500" fill="hold"/>
                                            <p:tgtEl>
                                              <p:spTgt spid="39"/>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900"/>
                                      </p:stCondLst>
                                      <p:childTnLst>
                                        <p:set>
                                          <p:cBhvr>
                                            <p:cTn id="10" dur="1" fill="hold">
                                              <p:stCondLst>
                                                <p:cond delay="0"/>
                                              </p:stCondLst>
                                            </p:cTn>
                                            <p:tgtEl>
                                              <p:spTgt spid="44"/>
                                            </p:tgtEl>
                                            <p:attrNameLst>
                                              <p:attrName>style.visibility</p:attrName>
                                            </p:attrNameLst>
                                          </p:cBhvr>
                                          <p:to>
                                            <p:strVal val="visible"/>
                                          </p:to>
                                        </p:set>
                                        <p:anim calcmode="lin" valueType="num" p14:bounceEnd="40000">
                                          <p:cBhvr additive="base">
                                            <p:cTn id="11" dur="500" fill="hold"/>
                                            <p:tgtEl>
                                              <p:spTgt spid="44"/>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4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40000">
                                      <p:stCondLst>
                                        <p:cond delay="300"/>
                                      </p:stCondLst>
                                      <p:childTnLst>
                                        <p:set>
                                          <p:cBhvr>
                                            <p:cTn id="14" dur="1" fill="hold">
                                              <p:stCondLst>
                                                <p:cond delay="0"/>
                                              </p:stCondLst>
                                            </p:cTn>
                                            <p:tgtEl>
                                              <p:spTgt spid="50"/>
                                            </p:tgtEl>
                                            <p:attrNameLst>
                                              <p:attrName>style.visibility</p:attrName>
                                            </p:attrNameLst>
                                          </p:cBhvr>
                                          <p:to>
                                            <p:strVal val="visible"/>
                                          </p:to>
                                        </p:set>
                                        <p:anim calcmode="lin" valueType="num" p14:bounceEnd="40000">
                                          <p:cBhvr additive="base">
                                            <p:cTn id="15" dur="500" fill="hold"/>
                                            <p:tgtEl>
                                              <p:spTgt spid="50"/>
                                            </p:tgtEl>
                                            <p:attrNameLst>
                                              <p:attrName>ppt_x</p:attrName>
                                            </p:attrNameLst>
                                          </p:cBhvr>
                                          <p:tavLst>
                                            <p:tav tm="0">
                                              <p:val>
                                                <p:strVal val="0-#ppt_w/2"/>
                                              </p:val>
                                            </p:tav>
                                            <p:tav tm="100000">
                                              <p:val>
                                                <p:strVal val="#ppt_x"/>
                                              </p:val>
                                            </p:tav>
                                          </p:tavLst>
                                        </p:anim>
                                        <p:anim calcmode="lin" valueType="num" p14:bounceEnd="40000">
                                          <p:cBhvr additive="base">
                                            <p:cTn id="16" dur="500" fill="hold"/>
                                            <p:tgtEl>
                                              <p:spTgt spid="50"/>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14:presetBounceEnd="40000">
                                      <p:stCondLst>
                                        <p:cond delay="600"/>
                                      </p:stCondLst>
                                      <p:childTnLst>
                                        <p:set>
                                          <p:cBhvr>
                                            <p:cTn id="18" dur="1" fill="hold">
                                              <p:stCondLst>
                                                <p:cond delay="0"/>
                                              </p:stCondLst>
                                            </p:cTn>
                                            <p:tgtEl>
                                              <p:spTgt spid="47"/>
                                            </p:tgtEl>
                                            <p:attrNameLst>
                                              <p:attrName>style.visibility</p:attrName>
                                            </p:attrNameLst>
                                          </p:cBhvr>
                                          <p:to>
                                            <p:strVal val="visible"/>
                                          </p:to>
                                        </p:set>
                                        <p:anim calcmode="lin" valueType="num" p14:bounceEnd="40000">
                                          <p:cBhvr additive="base">
                                            <p:cTn id="19" dur="5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20" dur="500" fill="hold"/>
                                            <p:tgtEl>
                                              <p:spTgt spid="47"/>
                                            </p:tgtEl>
                                            <p:attrNameLst>
                                              <p:attrName>ppt_y</p:attrName>
                                            </p:attrNameLst>
                                          </p:cBhvr>
                                          <p:tavLst>
                                            <p:tav tm="0">
                                              <p:val>
                                                <p:strVal val="1+#ppt_h/2"/>
                                              </p:val>
                                            </p:tav>
                                            <p:tav tm="100000">
                                              <p:val>
                                                <p:strVal val="#ppt_y"/>
                                              </p:val>
                                            </p:tav>
                                          </p:tavLst>
                                        </p:anim>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left)">
                                          <p:cBhvr>
                                            <p:cTn id="24" dur="500"/>
                                            <p:tgtEl>
                                              <p:spTgt spid="3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childTnLst>
                              </p:cTn>
                            </p:par>
                            <p:par>
                              <p:cTn id="28" fill="hold">
                                <p:stCondLst>
                                  <p:cond delay="1900"/>
                                </p:stCondLst>
                                <p:childTnLst>
                                  <p:par>
                                    <p:cTn id="29" presetID="22" presetClass="entr" presetSubtype="8"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500"/>
                                            <p:tgtEl>
                                              <p:spTgt spid="34"/>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p:stCondLst>
                                  <p:cond delay="2400"/>
                                </p:stCondLst>
                                <p:childTnLst>
                                  <p:par>
                                    <p:cTn id="36" presetID="22" presetClass="entr" presetSubtype="8"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290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left)">
                                          <p:cBhvr>
                                            <p:cTn id="4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2" grpId="0"/>
          <p:bldP spid="34" grpId="0"/>
          <p:bldP spid="35" grpId="0"/>
          <p:bldP spid="3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90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1+#ppt_w/2"/>
                                              </p:val>
                                            </p:tav>
                                            <p:tav tm="100000">
                                              <p:val>
                                                <p:strVal val="#ppt_x"/>
                                              </p:val>
                                            </p:tav>
                                          </p:tavLst>
                                        </p:anim>
                                        <p:anim calcmode="lin" valueType="num">
                                          <p:cBhvr additive="base">
                                            <p:cTn id="12" dur="500" fill="hold"/>
                                            <p:tgtEl>
                                              <p:spTgt spid="4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30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0-#ppt_w/2"/>
                                              </p:val>
                                            </p:tav>
                                            <p:tav tm="100000">
                                              <p:val>
                                                <p:strVal val="#ppt_x"/>
                                              </p:val>
                                            </p:tav>
                                          </p:tavLst>
                                        </p:anim>
                                        <p:anim calcmode="lin" valueType="num">
                                          <p:cBhvr additive="base">
                                            <p:cTn id="16" dur="500" fill="hold"/>
                                            <p:tgtEl>
                                              <p:spTgt spid="50"/>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60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left)">
                                          <p:cBhvr>
                                            <p:cTn id="24" dur="500"/>
                                            <p:tgtEl>
                                              <p:spTgt spid="3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childTnLst>
                              </p:cTn>
                            </p:par>
                            <p:par>
                              <p:cTn id="28" fill="hold">
                                <p:stCondLst>
                                  <p:cond delay="1900"/>
                                </p:stCondLst>
                                <p:childTnLst>
                                  <p:par>
                                    <p:cTn id="29" presetID="22" presetClass="entr" presetSubtype="8"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500"/>
                                            <p:tgtEl>
                                              <p:spTgt spid="34"/>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p:stCondLst>
                                  <p:cond delay="2400"/>
                                </p:stCondLst>
                                <p:childTnLst>
                                  <p:par>
                                    <p:cTn id="36" presetID="22" presetClass="entr" presetSubtype="8"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290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left)">
                                          <p:cBhvr>
                                            <p:cTn id="4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2" grpId="0"/>
          <p:bldP spid="34" grpId="0"/>
          <p:bldP spid="35" grpId="0"/>
          <p:bldP spid="36" grpId="0"/>
          <p:bldP spid="37" grpId="0"/>
          <p:bldP spid="3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0" y="-1"/>
            <a:ext cx="9144000" cy="5143501"/>
          </a:xfrm>
          <a:prstGeom prst="rect">
            <a:avLst/>
          </a:prstGeom>
        </p:spPr>
      </p:pic>
      <p:sp>
        <p:nvSpPr>
          <p:cNvPr id="9" name="文本框 8"/>
          <p:cNvSpPr txBox="1"/>
          <p:nvPr/>
        </p:nvSpPr>
        <p:spPr>
          <a:xfrm>
            <a:off x="1958143" y="1180120"/>
            <a:ext cx="5756704" cy="854080"/>
          </a:xfrm>
          <a:prstGeom prst="rect">
            <a:avLst/>
          </a:prstGeom>
          <a:noFill/>
        </p:spPr>
        <p:txBody>
          <a:bodyPr wrap="none" rtlCol="0">
            <a:spAutoFit/>
          </a:bodyPr>
          <a:lstStyle/>
          <a:p>
            <a:r>
              <a:rPr lang="zh-CN" altLang="en-US" sz="4950" b="1" dirty="0" smtClean="0">
                <a:solidFill>
                  <a:prstClr val="white"/>
                </a:solidFill>
                <a:latin typeface="Arial"/>
                <a:ea typeface="微软雅黑"/>
                <a:cs typeface="+mn-ea"/>
                <a:sym typeface="+mn-lt"/>
              </a:rPr>
              <a:t>感谢观看 </a:t>
            </a:r>
            <a:r>
              <a:rPr lang="en-US" altLang="zh-CN" sz="4950" b="1" dirty="0" smtClean="0">
                <a:solidFill>
                  <a:prstClr val="white"/>
                </a:solidFill>
                <a:latin typeface="Arial"/>
                <a:ea typeface="微软雅黑"/>
                <a:cs typeface="+mn-ea"/>
                <a:sym typeface="+mn-lt"/>
              </a:rPr>
              <a:t>THANKS!</a:t>
            </a:r>
            <a:endParaRPr lang="zh-CN" altLang="en-US" sz="4950" b="1" dirty="0">
              <a:solidFill>
                <a:prstClr val="white"/>
              </a:solidFill>
              <a:latin typeface="Arial"/>
              <a:ea typeface="微软雅黑"/>
              <a:cs typeface="+mn-ea"/>
              <a:sym typeface="+mn-lt"/>
            </a:endParaRPr>
          </a:p>
        </p:txBody>
      </p:sp>
      <p:sp>
        <p:nvSpPr>
          <p:cNvPr id="15" name="圆角矩形 14"/>
          <p:cNvSpPr/>
          <p:nvPr/>
        </p:nvSpPr>
        <p:spPr>
          <a:xfrm>
            <a:off x="1935461" y="2316074"/>
            <a:ext cx="5198621" cy="31041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6" name="矩形 15"/>
          <p:cNvSpPr/>
          <p:nvPr/>
        </p:nvSpPr>
        <p:spPr>
          <a:xfrm>
            <a:off x="2317261" y="2277975"/>
            <a:ext cx="4829521" cy="369332"/>
          </a:xfrm>
          <a:prstGeom prst="rect">
            <a:avLst/>
          </a:prstGeom>
        </p:spPr>
        <p:txBody>
          <a:bodyPr wrap="square">
            <a:spAutoFit/>
          </a:bodyPr>
          <a:lstStyle/>
          <a:p>
            <a:r>
              <a:rPr lang="en-US" altLang="zh-CN" sz="1800" dirty="0">
                <a:solidFill>
                  <a:srgbClr val="4D4D4D"/>
                </a:solidFill>
                <a:latin typeface="Arial"/>
                <a:ea typeface="微软雅黑"/>
              </a:rPr>
              <a:t>POWERPOINT OF GRADUATION TEPLY</a:t>
            </a:r>
          </a:p>
        </p:txBody>
      </p:sp>
      <p:grpSp>
        <p:nvGrpSpPr>
          <p:cNvPr id="5" name="组合 4"/>
          <p:cNvGrpSpPr/>
          <p:nvPr/>
        </p:nvGrpSpPr>
        <p:grpSpPr>
          <a:xfrm>
            <a:off x="2692854" y="2936493"/>
            <a:ext cx="230833" cy="230833"/>
            <a:chOff x="2692854" y="2936493"/>
            <a:chExt cx="230833" cy="230833"/>
          </a:xfrm>
        </p:grpSpPr>
        <p:sp>
          <p:nvSpPr>
            <p:cNvPr id="17" name="椭圆 16"/>
            <p:cNvSpPr/>
            <p:nvPr/>
          </p:nvSpPr>
          <p:spPr>
            <a:xfrm>
              <a:off x="2692854"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8" name="KSO_Shape"/>
            <p:cNvSpPr/>
            <p:nvPr/>
          </p:nvSpPr>
          <p:spPr bwMode="auto">
            <a:xfrm>
              <a:off x="2743273" y="2968400"/>
              <a:ext cx="129995" cy="167017"/>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tx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prstClr val="white"/>
                </a:solidFill>
              </a:endParaRPr>
            </a:p>
          </p:txBody>
        </p:sp>
      </p:grpSp>
      <p:grpSp>
        <p:nvGrpSpPr>
          <p:cNvPr id="6" name="组合 5"/>
          <p:cNvGrpSpPr/>
          <p:nvPr/>
        </p:nvGrpSpPr>
        <p:grpSpPr>
          <a:xfrm>
            <a:off x="4663169" y="2936493"/>
            <a:ext cx="230833" cy="230833"/>
            <a:chOff x="4663169" y="2936493"/>
            <a:chExt cx="230833" cy="230833"/>
          </a:xfrm>
        </p:grpSpPr>
        <p:sp>
          <p:nvSpPr>
            <p:cNvPr id="20" name="椭圆 19"/>
            <p:cNvSpPr/>
            <p:nvPr/>
          </p:nvSpPr>
          <p:spPr>
            <a:xfrm>
              <a:off x="4663169"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21" name="KSO_Shape"/>
            <p:cNvSpPr/>
            <p:nvPr/>
          </p:nvSpPr>
          <p:spPr bwMode="auto">
            <a:xfrm>
              <a:off x="4709230" y="2968400"/>
              <a:ext cx="176117" cy="167016"/>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prstClr val="white"/>
                </a:solidFill>
                <a:latin typeface="Calibri" pitchFamily="34" charset="0"/>
                <a:ea typeface="宋体" pitchFamily="2" charset="-122"/>
              </a:endParaRPr>
            </a:p>
          </p:txBody>
        </p:sp>
      </p:grpSp>
      <p:cxnSp>
        <p:nvCxnSpPr>
          <p:cNvPr id="23" name="直接连接符 22"/>
          <p:cNvCxnSpPr/>
          <p:nvPr/>
        </p:nvCxnSpPr>
        <p:spPr>
          <a:xfrm>
            <a:off x="1333501"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134082"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7" y="3757491"/>
            <a:ext cx="9143244" cy="1401964"/>
          </a:xfrm>
          <a:prstGeom prst="rect">
            <a:avLst/>
          </a:prstGeom>
        </p:spPr>
      </p:pic>
    </p:spTree>
    <p:extLst>
      <p:ext uri="{BB962C8B-B14F-4D97-AF65-F5344CB8AC3E}">
        <p14:creationId xmlns:p14="http://schemas.microsoft.com/office/powerpoint/2010/main" val="352293392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by="(-#ppt_w*2)" calcmode="lin" valueType="num">
                                      <p:cBhvr rctx="PPT">
                                        <p:cTn id="13" dur="500" autoRev="1" fill="hold">
                                          <p:stCondLst>
                                            <p:cond delay="0"/>
                                          </p:stCondLst>
                                        </p:cTn>
                                        <p:tgtEl>
                                          <p:spTgt spid="9"/>
                                        </p:tgtEl>
                                        <p:attrNameLst>
                                          <p:attrName>ppt_w</p:attrName>
                                        </p:attrNameLst>
                                      </p:cBhvr>
                                    </p:anim>
                                    <p:anim by="(#ppt_w*0.50)" calcmode="lin" valueType="num">
                                      <p:cBhvr>
                                        <p:cTn id="14" dur="500" decel="50000" autoRev="1" fill="hold">
                                          <p:stCondLst>
                                            <p:cond delay="0"/>
                                          </p:stCondLst>
                                        </p:cTn>
                                        <p:tgtEl>
                                          <p:spTgt spid="9"/>
                                        </p:tgtEl>
                                        <p:attrNameLst>
                                          <p:attrName>ppt_x</p:attrName>
                                        </p:attrNameLst>
                                      </p:cBhvr>
                                    </p:anim>
                                    <p:anim from="(-#ppt_h/2)" to="(#ppt_y)" calcmode="lin" valueType="num">
                                      <p:cBhvr>
                                        <p:cTn id="15" dur="1000" fill="hold">
                                          <p:stCondLst>
                                            <p:cond delay="0"/>
                                          </p:stCondLst>
                                        </p:cTn>
                                        <p:tgtEl>
                                          <p:spTgt spid="9"/>
                                        </p:tgtEl>
                                        <p:attrNameLst>
                                          <p:attrName>ppt_y</p:attrName>
                                        </p:attrNameLst>
                                      </p:cBhvr>
                                    </p:anim>
                                    <p:animRot by="21600000">
                                      <p:cBhvr>
                                        <p:cTn id="16" dur="1000" fill="hold">
                                          <p:stCondLst>
                                            <p:cond delay="0"/>
                                          </p:stCondLst>
                                        </p:cTn>
                                        <p:tgtEl>
                                          <p:spTgt spid="9"/>
                                        </p:tgtEl>
                                        <p:attrNameLst>
                                          <p:attrName>r</p:attrName>
                                        </p:attrNameLst>
                                      </p:cBhvr>
                                    </p:animRot>
                                  </p:childTnLst>
                                </p:cTn>
                              </p:par>
                            </p:childTnLst>
                          </p:cTn>
                        </p:par>
                        <p:par>
                          <p:cTn id="17" fill="hold">
                            <p:stCondLst>
                              <p:cond delay="3000"/>
                            </p:stCondLst>
                            <p:childTnLst>
                              <p:par>
                                <p:cTn id="18" presetID="2" presetClass="entr" presetSubtype="8"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0-#ppt_w/2"/>
                                          </p:val>
                                        </p:tav>
                                        <p:tav tm="100000">
                                          <p:val>
                                            <p:strVal val="#ppt_x"/>
                                          </p:val>
                                        </p:tav>
                                      </p:tavLst>
                                    </p:anim>
                                    <p:anim calcmode="lin" valueType="num">
                                      <p:cBhvr additive="base">
                                        <p:cTn id="21" dur="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3500"/>
                            </p:stCondLst>
                            <p:childTnLst>
                              <p:par>
                                <p:cTn id="27" presetID="16" presetClass="entr" presetSubtype="2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par>
                          <p:cTn id="30" fill="hold">
                            <p:stCondLst>
                              <p:cond delay="4000"/>
                            </p:stCondLst>
                            <p:childTnLst>
                              <p:par>
                                <p:cTn id="31" presetID="10" presetClass="entr" presetSubtype="0" fill="hold" grpId="0" nodeType="afterEffect">
                                  <p:stCondLst>
                                    <p:cond delay="0"/>
                                  </p:stCondLst>
                                  <p:iterate type="lt">
                                    <p:tmPct val="15000"/>
                                  </p:iterate>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645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695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animBg="1"/>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师说课"/>
</p:tagLst>
</file>

<file path=ppt/theme/theme1.xml><?xml version="1.0" encoding="utf-8"?>
<a:theme xmlns:a="http://schemas.openxmlformats.org/drawingml/2006/main" name="第一PPT，www.1ppt.com">
  <a:themeElements>
    <a:clrScheme name="自定义 3190">
      <a:dk1>
        <a:srgbClr val="FFFFFF"/>
      </a:dk1>
      <a:lt1>
        <a:srgbClr val="FFFFFF"/>
      </a:lt1>
      <a:dk2>
        <a:srgbClr val="FFFFFF"/>
      </a:dk2>
      <a:lt2>
        <a:srgbClr val="FFFFFF"/>
      </a:lt2>
      <a:accent1>
        <a:srgbClr val="FFFFFF"/>
      </a:accent1>
      <a:accent2>
        <a:srgbClr val="080808"/>
      </a:accent2>
      <a:accent3>
        <a:srgbClr val="FFFFF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TotalTime>
  <Words>1568</Words>
  <Application>Microsoft Office PowerPoint</Application>
  <PresentationFormat>全屏显示(16:9)</PresentationFormat>
  <Paragraphs>368</Paragraphs>
  <Slides>27</Slides>
  <Notes>27</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27</vt:i4>
      </vt:variant>
    </vt:vector>
  </HeadingPairs>
  <TitlesOfParts>
    <vt:vector size="37" baseType="lpstr">
      <vt:lpstr>Kozuka Mincho Pr6N H</vt:lpstr>
      <vt:lpstr>等线</vt:lpstr>
      <vt:lpstr>方正中等线简体</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教师说课</dc:title>
  <dc:creator>第一PPT</dc:creator>
  <cp:keywords>www.1ppt.com</cp:keywords>
  <cp:lastModifiedBy>faith123</cp:lastModifiedBy>
  <cp:revision>13</cp:revision>
  <dcterms:created xsi:type="dcterms:W3CDTF">2016-12-25T02:27:54Z</dcterms:created>
  <dcterms:modified xsi:type="dcterms:W3CDTF">2019-08-23T05:42:16Z</dcterms:modified>
</cp:coreProperties>
</file>