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5" r:id="rId9"/>
    <p:sldId id="263" r:id="rId10"/>
    <p:sldId id="278" r:id="rId11"/>
    <p:sldId id="264" r:id="rId12"/>
    <p:sldId id="266" r:id="rId13"/>
    <p:sldId id="267" r:id="rId14"/>
    <p:sldId id="268" r:id="rId15"/>
    <p:sldId id="269" r:id="rId16"/>
    <p:sldId id="270" r:id="rId17"/>
    <p:sldId id="279" r:id="rId18"/>
    <p:sldId id="271" r:id="rId19"/>
    <p:sldId id="272" r:id="rId20"/>
    <p:sldId id="273" r:id="rId21"/>
    <p:sldId id="280" r:id="rId22"/>
    <p:sldId id="274" r:id="rId23"/>
    <p:sldId id="275" r:id="rId24"/>
    <p:sldId id="276" r:id="rId25"/>
    <p:sldId id="277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C3B7"/>
    <a:srgbClr val="B6DDDD"/>
    <a:srgbClr val="F2CAD1"/>
    <a:srgbClr val="E9A5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0" autoAdjust="0"/>
    <p:restoredTop sz="96353" autoAdjust="0"/>
  </p:normalViewPr>
  <p:slideViewPr>
    <p:cSldViewPr snapToGrid="0">
      <p:cViewPr varScale="1">
        <p:scale>
          <a:sx n="88" d="100"/>
          <a:sy n="88" d="100"/>
        </p:scale>
        <p:origin x="612" y="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75B48-804F-42E5-A76F-F9C65DE88030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DBC97-B4E5-475C-BA11-E3B8855EA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772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67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857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73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166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214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06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249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301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513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1254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5841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304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086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160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268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468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7340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352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0309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554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748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635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9051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8867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3330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484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1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2841172" y="783281"/>
            <a:ext cx="5943600" cy="523220"/>
          </a:xfrm>
          <a:prstGeom prst="rect">
            <a:avLst/>
          </a:prstGeom>
          <a:solidFill>
            <a:srgbClr val="B6DDDD"/>
          </a:solidFill>
        </p:spPr>
        <p:txBody>
          <a:bodyPr wrap="square">
            <a:spAutoFit/>
          </a:bodyPr>
          <a:lstStyle/>
          <a:p>
            <a:endParaRPr lang="zh-CN" altLang="en-US" sz="2800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004457" y="783280"/>
            <a:ext cx="5437414" cy="523221"/>
          </a:xfrm>
        </p:spPr>
        <p:txBody>
          <a:bodyPr>
            <a:normAutofit/>
          </a:bodyPr>
          <a:lstStyle>
            <a:lvl1pPr algn="ctr">
              <a:defRPr sz="2000" b="0">
                <a:solidFill>
                  <a:schemeClr val="bg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2035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3494315" y="750516"/>
            <a:ext cx="4800600" cy="523220"/>
          </a:xfrm>
          <a:prstGeom prst="rect">
            <a:avLst/>
          </a:prstGeom>
          <a:solidFill>
            <a:srgbClr val="F2CAD1"/>
          </a:solidFill>
        </p:spPr>
        <p:txBody>
          <a:bodyPr wrap="square">
            <a:spAutoFit/>
          </a:bodyPr>
          <a:lstStyle/>
          <a:p>
            <a:endParaRPr lang="zh-CN" altLang="en-US" sz="2800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00400" y="750516"/>
            <a:ext cx="5225143" cy="523220"/>
          </a:xfrm>
        </p:spPr>
        <p:txBody>
          <a:bodyPr>
            <a:noAutofit/>
          </a:bodyPr>
          <a:lstStyle>
            <a:lvl1pPr algn="ctr">
              <a:defRPr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 smtClean="0"/>
              <a:t>单击此处编辑母版标题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5387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2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48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98769" y="643112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4541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5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6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3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42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94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51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77A82-ACD4-4690-A1D5-2C0B2465290D}" type="datetimeFigureOut">
              <a:rPr lang="zh-CN" altLang="en-US" smtClean="0"/>
              <a:t>2019/8/22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318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382160" y="1442906"/>
            <a:ext cx="59296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b="1" spc="50" dirty="0">
                <a:ln w="12700" cmpd="sng">
                  <a:solidFill>
                    <a:srgbClr val="92C3B7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rgbClr val="B6DDDD">
                      <a:alpha val="30000"/>
                    </a:srgbClr>
                  </a:glo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舞台动画效果</a:t>
            </a:r>
            <a:r>
              <a:rPr lang="en-US" altLang="zh-CN" sz="7200" b="1" spc="50" dirty="0" err="1">
                <a:ln w="12700" cmpd="sng">
                  <a:solidFill>
                    <a:srgbClr val="92C3B7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rgbClr val="B6DDDD">
                      <a:alpha val="30000"/>
                    </a:srgbClr>
                  </a:glo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ppt</a:t>
            </a:r>
            <a:r>
              <a:rPr lang="zh-CN" altLang="en-US" sz="7200" b="1" spc="50" dirty="0">
                <a:ln w="12700" cmpd="sng">
                  <a:solidFill>
                    <a:srgbClr val="92C3B7"/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rgbClr val="B6DDDD">
                      <a:alpha val="30000"/>
                    </a:srgbClr>
                  </a:glo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模板</a:t>
            </a:r>
            <a:endParaRPr lang="zh-CN" altLang="en-US" sz="7200" b="1" spc="50" dirty="0">
              <a:ln w="12700" cmpd="sng">
                <a:solidFill>
                  <a:srgbClr val="92C3B7"/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rgbClr val="B6DDDD">
                    <a:alpha val="30000"/>
                  </a:srgbClr>
                </a:glow>
              </a:effectLst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577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48836" y="243281"/>
            <a:ext cx="3055324" cy="707886"/>
          </a:xfrm>
          <a:prstGeom prst="rect">
            <a:avLst/>
          </a:prstGeom>
          <a:solidFill>
            <a:srgbClr val="B6DDDD"/>
          </a:solidFill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CONTENTS</a:t>
            </a:r>
            <a:endParaRPr lang="zh-CN" altLang="en-US" sz="4000" b="1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92566" y="1820411"/>
            <a:ext cx="1256270" cy="1124124"/>
            <a:chOff x="3624044" y="1837189"/>
            <a:chExt cx="1256270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197274" y="1820411"/>
            <a:ext cx="1256270" cy="1124124"/>
            <a:chOff x="3624044" y="1837189"/>
            <a:chExt cx="1256270" cy="1124124"/>
          </a:xfrm>
        </p:grpSpPr>
        <p:sp>
          <p:nvSpPr>
            <p:cNvPr id="11" name="矩形 1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77148" y="1820411"/>
            <a:ext cx="1256270" cy="1124124"/>
            <a:chOff x="3624044" y="1837189"/>
            <a:chExt cx="1256270" cy="1124124"/>
          </a:xfrm>
        </p:grpSpPr>
        <p:sp>
          <p:nvSpPr>
            <p:cNvPr id="16" name="矩形 15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20411"/>
            <a:ext cx="1256270" cy="1124124"/>
            <a:chOff x="3624044" y="1837189"/>
            <a:chExt cx="1256270" cy="1124124"/>
          </a:xfrm>
        </p:grpSpPr>
        <p:sp>
          <p:nvSpPr>
            <p:cNvPr id="21" name="矩形 2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61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69" y="488748"/>
            <a:ext cx="2317329" cy="1893725"/>
            <a:chOff x="3624044" y="1837189"/>
            <a:chExt cx="137557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811053" y="2456561"/>
              <a:ext cx="1188568" cy="3105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97770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5"/>
          <p:cNvSpPr>
            <a:spLocks noChangeArrowheads="1"/>
          </p:cNvSpPr>
          <p:nvPr/>
        </p:nvSpPr>
        <p:spPr bwMode="auto">
          <a:xfrm>
            <a:off x="4996446" y="2386090"/>
            <a:ext cx="735836" cy="737285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5" name="Oval 7"/>
          <p:cNvSpPr>
            <a:spLocks noChangeArrowheads="1"/>
          </p:cNvSpPr>
          <p:nvPr/>
        </p:nvSpPr>
        <p:spPr bwMode="auto">
          <a:xfrm>
            <a:off x="5443813" y="2892285"/>
            <a:ext cx="735836" cy="736063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6" name="Oval 8"/>
          <p:cNvSpPr>
            <a:spLocks noChangeArrowheads="1"/>
          </p:cNvSpPr>
          <p:nvPr/>
        </p:nvSpPr>
        <p:spPr bwMode="auto">
          <a:xfrm>
            <a:off x="5914406" y="2877613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7" name="Oval 9"/>
          <p:cNvSpPr>
            <a:spLocks noChangeArrowheads="1"/>
          </p:cNvSpPr>
          <p:nvPr/>
        </p:nvSpPr>
        <p:spPr bwMode="auto">
          <a:xfrm>
            <a:off x="6191872" y="3155165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8" name="Oval 10"/>
          <p:cNvSpPr>
            <a:spLocks noChangeArrowheads="1"/>
          </p:cNvSpPr>
          <p:nvPr/>
        </p:nvSpPr>
        <p:spPr bwMode="auto">
          <a:xfrm>
            <a:off x="5163902" y="3377696"/>
            <a:ext cx="693054" cy="693268"/>
          </a:xfrm>
          <a:prstGeom prst="ellipse">
            <a:avLst/>
          </a:prstGeom>
          <a:solidFill>
            <a:srgbClr val="80C2B3">
              <a:alpha val="5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9" name="Oval 11"/>
          <p:cNvSpPr>
            <a:spLocks noChangeArrowheads="1"/>
          </p:cNvSpPr>
          <p:nvPr/>
        </p:nvSpPr>
        <p:spPr bwMode="auto">
          <a:xfrm>
            <a:off x="4568636" y="3186954"/>
            <a:ext cx="540264" cy="536763"/>
          </a:xfrm>
          <a:prstGeom prst="ellipse">
            <a:avLst/>
          </a:prstGeom>
          <a:solidFill>
            <a:srgbClr val="80C2B3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40" name="Freeform 12"/>
          <p:cNvSpPr/>
          <p:nvPr/>
        </p:nvSpPr>
        <p:spPr bwMode="auto">
          <a:xfrm>
            <a:off x="4998892" y="2565825"/>
            <a:ext cx="1718579" cy="2310893"/>
          </a:xfrm>
          <a:custGeom>
            <a:avLst/>
            <a:gdLst>
              <a:gd name="T0" fmla="*/ 203 w 595"/>
              <a:gd name="T1" fmla="*/ 800 h 800"/>
              <a:gd name="T2" fmla="*/ 419 w 595"/>
              <a:gd name="T3" fmla="*/ 800 h 800"/>
              <a:gd name="T4" fmla="*/ 335 w 595"/>
              <a:gd name="T5" fmla="*/ 556 h 800"/>
              <a:gd name="T6" fmla="*/ 473 w 595"/>
              <a:gd name="T7" fmla="*/ 332 h 800"/>
              <a:gd name="T8" fmla="*/ 587 w 595"/>
              <a:gd name="T9" fmla="*/ 344 h 800"/>
              <a:gd name="T10" fmla="*/ 388 w 595"/>
              <a:gd name="T11" fmla="*/ 338 h 800"/>
              <a:gd name="T12" fmla="*/ 463 w 595"/>
              <a:gd name="T13" fmla="*/ 247 h 800"/>
              <a:gd name="T14" fmla="*/ 595 w 595"/>
              <a:gd name="T15" fmla="*/ 210 h 800"/>
              <a:gd name="T16" fmla="*/ 484 w 595"/>
              <a:gd name="T17" fmla="*/ 219 h 800"/>
              <a:gd name="T18" fmla="*/ 498 w 595"/>
              <a:gd name="T19" fmla="*/ 102 h 800"/>
              <a:gd name="T20" fmla="*/ 476 w 595"/>
              <a:gd name="T21" fmla="*/ 209 h 800"/>
              <a:gd name="T22" fmla="*/ 324 w 595"/>
              <a:gd name="T23" fmla="*/ 342 h 800"/>
              <a:gd name="T24" fmla="*/ 322 w 595"/>
              <a:gd name="T25" fmla="*/ 187 h 800"/>
              <a:gd name="T26" fmla="*/ 394 w 595"/>
              <a:gd name="T27" fmla="*/ 95 h 800"/>
              <a:gd name="T28" fmla="*/ 309 w 595"/>
              <a:gd name="T29" fmla="*/ 170 h 800"/>
              <a:gd name="T30" fmla="*/ 272 w 595"/>
              <a:gd name="T31" fmla="*/ 61 h 800"/>
              <a:gd name="T32" fmla="*/ 178 w 595"/>
              <a:gd name="T33" fmla="*/ 0 h 800"/>
              <a:gd name="T34" fmla="*/ 273 w 595"/>
              <a:gd name="T35" fmla="*/ 135 h 800"/>
              <a:gd name="T36" fmla="*/ 207 w 595"/>
              <a:gd name="T37" fmla="*/ 96 h 800"/>
              <a:gd name="T38" fmla="*/ 108 w 595"/>
              <a:gd name="T39" fmla="*/ 91 h 800"/>
              <a:gd name="T40" fmla="*/ 59 w 595"/>
              <a:gd name="T41" fmla="*/ 60 h 800"/>
              <a:gd name="T42" fmla="*/ 115 w 595"/>
              <a:gd name="T43" fmla="*/ 102 h 800"/>
              <a:gd name="T44" fmla="*/ 227 w 595"/>
              <a:gd name="T45" fmla="*/ 124 h 800"/>
              <a:gd name="T46" fmla="*/ 282 w 595"/>
              <a:gd name="T47" fmla="*/ 203 h 800"/>
              <a:gd name="T48" fmla="*/ 274 w 595"/>
              <a:gd name="T49" fmla="*/ 424 h 800"/>
              <a:gd name="T50" fmla="*/ 217 w 595"/>
              <a:gd name="T51" fmla="*/ 372 h 800"/>
              <a:gd name="T52" fmla="*/ 136 w 595"/>
              <a:gd name="T53" fmla="*/ 299 h 800"/>
              <a:gd name="T54" fmla="*/ 123 w 595"/>
              <a:gd name="T55" fmla="*/ 209 h 800"/>
              <a:gd name="T56" fmla="*/ 130 w 595"/>
              <a:gd name="T57" fmla="*/ 312 h 800"/>
              <a:gd name="T58" fmla="*/ 0 w 595"/>
              <a:gd name="T59" fmla="*/ 318 h 800"/>
              <a:gd name="T60" fmla="*/ 131 w 595"/>
              <a:gd name="T61" fmla="*/ 330 h 800"/>
              <a:gd name="T62" fmla="*/ 230 w 595"/>
              <a:gd name="T63" fmla="*/ 430 h 800"/>
              <a:gd name="T64" fmla="*/ 257 w 595"/>
              <a:gd name="T65" fmla="*/ 485 h 800"/>
              <a:gd name="T66" fmla="*/ 92 w 595"/>
              <a:gd name="T67" fmla="*/ 502 h 800"/>
              <a:gd name="T68" fmla="*/ 190 w 595"/>
              <a:gd name="T69" fmla="*/ 482 h 800"/>
              <a:gd name="T70" fmla="*/ 275 w 595"/>
              <a:gd name="T71" fmla="*/ 605 h 800"/>
              <a:gd name="T72" fmla="*/ 203 w 595"/>
              <a:gd name="T73" fmla="*/ 800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95" h="800">
                <a:moveTo>
                  <a:pt x="203" y="800"/>
                </a:moveTo>
                <a:cubicBezTo>
                  <a:pt x="442" y="800"/>
                  <a:pt x="419" y="800"/>
                  <a:pt x="419" y="800"/>
                </a:cubicBezTo>
                <a:cubicBezTo>
                  <a:pt x="419" y="800"/>
                  <a:pt x="335" y="782"/>
                  <a:pt x="335" y="556"/>
                </a:cubicBezTo>
                <a:cubicBezTo>
                  <a:pt x="335" y="462"/>
                  <a:pt x="400" y="338"/>
                  <a:pt x="473" y="332"/>
                </a:cubicBezTo>
                <a:cubicBezTo>
                  <a:pt x="545" y="327"/>
                  <a:pt x="587" y="344"/>
                  <a:pt x="587" y="344"/>
                </a:cubicBezTo>
                <a:cubicBezTo>
                  <a:pt x="587" y="344"/>
                  <a:pt x="497" y="284"/>
                  <a:pt x="388" y="338"/>
                </a:cubicBezTo>
                <a:cubicBezTo>
                  <a:pt x="388" y="338"/>
                  <a:pt x="416" y="282"/>
                  <a:pt x="463" y="247"/>
                </a:cubicBezTo>
                <a:cubicBezTo>
                  <a:pt x="510" y="212"/>
                  <a:pt x="578" y="209"/>
                  <a:pt x="595" y="210"/>
                </a:cubicBezTo>
                <a:cubicBezTo>
                  <a:pt x="595" y="210"/>
                  <a:pt x="542" y="192"/>
                  <a:pt x="484" y="219"/>
                </a:cubicBezTo>
                <a:cubicBezTo>
                  <a:pt x="484" y="219"/>
                  <a:pt x="528" y="188"/>
                  <a:pt x="498" y="102"/>
                </a:cubicBezTo>
                <a:cubicBezTo>
                  <a:pt x="498" y="102"/>
                  <a:pt x="507" y="178"/>
                  <a:pt x="476" y="209"/>
                </a:cubicBezTo>
                <a:cubicBezTo>
                  <a:pt x="445" y="241"/>
                  <a:pt x="349" y="297"/>
                  <a:pt x="324" y="342"/>
                </a:cubicBezTo>
                <a:cubicBezTo>
                  <a:pt x="324" y="342"/>
                  <a:pt x="304" y="256"/>
                  <a:pt x="322" y="187"/>
                </a:cubicBezTo>
                <a:cubicBezTo>
                  <a:pt x="338" y="127"/>
                  <a:pt x="383" y="98"/>
                  <a:pt x="394" y="95"/>
                </a:cubicBezTo>
                <a:cubicBezTo>
                  <a:pt x="394" y="95"/>
                  <a:pt x="336" y="103"/>
                  <a:pt x="309" y="170"/>
                </a:cubicBezTo>
                <a:cubicBezTo>
                  <a:pt x="309" y="170"/>
                  <a:pt x="309" y="112"/>
                  <a:pt x="272" y="61"/>
                </a:cubicBezTo>
                <a:cubicBezTo>
                  <a:pt x="234" y="11"/>
                  <a:pt x="192" y="3"/>
                  <a:pt x="178" y="0"/>
                </a:cubicBezTo>
                <a:cubicBezTo>
                  <a:pt x="178" y="0"/>
                  <a:pt x="270" y="33"/>
                  <a:pt x="273" y="135"/>
                </a:cubicBezTo>
                <a:cubicBezTo>
                  <a:pt x="273" y="135"/>
                  <a:pt x="248" y="105"/>
                  <a:pt x="207" y="96"/>
                </a:cubicBezTo>
                <a:cubicBezTo>
                  <a:pt x="166" y="88"/>
                  <a:pt x="128" y="95"/>
                  <a:pt x="108" y="91"/>
                </a:cubicBezTo>
                <a:cubicBezTo>
                  <a:pt x="87" y="87"/>
                  <a:pt x="63" y="69"/>
                  <a:pt x="59" y="60"/>
                </a:cubicBezTo>
                <a:cubicBezTo>
                  <a:pt x="59" y="60"/>
                  <a:pt x="71" y="88"/>
                  <a:pt x="115" y="102"/>
                </a:cubicBezTo>
                <a:cubicBezTo>
                  <a:pt x="154" y="114"/>
                  <a:pt x="197" y="104"/>
                  <a:pt x="227" y="124"/>
                </a:cubicBezTo>
                <a:cubicBezTo>
                  <a:pt x="257" y="144"/>
                  <a:pt x="277" y="172"/>
                  <a:pt x="282" y="203"/>
                </a:cubicBezTo>
                <a:cubicBezTo>
                  <a:pt x="287" y="231"/>
                  <a:pt x="295" y="335"/>
                  <a:pt x="274" y="424"/>
                </a:cubicBezTo>
                <a:cubicBezTo>
                  <a:pt x="274" y="424"/>
                  <a:pt x="250" y="393"/>
                  <a:pt x="217" y="372"/>
                </a:cubicBezTo>
                <a:cubicBezTo>
                  <a:pt x="183" y="349"/>
                  <a:pt x="148" y="318"/>
                  <a:pt x="136" y="299"/>
                </a:cubicBezTo>
                <a:cubicBezTo>
                  <a:pt x="124" y="281"/>
                  <a:pt x="121" y="234"/>
                  <a:pt x="123" y="209"/>
                </a:cubicBezTo>
                <a:cubicBezTo>
                  <a:pt x="123" y="209"/>
                  <a:pt x="105" y="271"/>
                  <a:pt x="130" y="312"/>
                </a:cubicBezTo>
                <a:cubicBezTo>
                  <a:pt x="130" y="312"/>
                  <a:pt x="70" y="282"/>
                  <a:pt x="0" y="318"/>
                </a:cubicBezTo>
                <a:cubicBezTo>
                  <a:pt x="0" y="318"/>
                  <a:pt x="83" y="298"/>
                  <a:pt x="131" y="330"/>
                </a:cubicBezTo>
                <a:cubicBezTo>
                  <a:pt x="183" y="364"/>
                  <a:pt x="216" y="408"/>
                  <a:pt x="230" y="430"/>
                </a:cubicBezTo>
                <a:cubicBezTo>
                  <a:pt x="244" y="453"/>
                  <a:pt x="257" y="485"/>
                  <a:pt x="257" y="485"/>
                </a:cubicBezTo>
                <a:cubicBezTo>
                  <a:pt x="257" y="485"/>
                  <a:pt x="182" y="437"/>
                  <a:pt x="92" y="502"/>
                </a:cubicBezTo>
                <a:cubicBezTo>
                  <a:pt x="92" y="502"/>
                  <a:pt x="145" y="475"/>
                  <a:pt x="190" y="482"/>
                </a:cubicBezTo>
                <a:cubicBezTo>
                  <a:pt x="235" y="489"/>
                  <a:pt x="275" y="528"/>
                  <a:pt x="275" y="605"/>
                </a:cubicBezTo>
                <a:cubicBezTo>
                  <a:pt x="275" y="681"/>
                  <a:pt x="257" y="753"/>
                  <a:pt x="203" y="80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grpSp>
        <p:nvGrpSpPr>
          <p:cNvPr id="41" name="组合 40"/>
          <p:cNvGrpSpPr/>
          <p:nvPr/>
        </p:nvGrpSpPr>
        <p:grpSpPr>
          <a:xfrm>
            <a:off x="5434036" y="2110372"/>
            <a:ext cx="1029191" cy="975099"/>
            <a:chOff x="5612325" y="2176267"/>
            <a:chExt cx="1372254" cy="1300132"/>
          </a:xfrm>
        </p:grpSpPr>
        <p:sp>
          <p:nvSpPr>
            <p:cNvPr id="42" name="Oval 6"/>
            <p:cNvSpPr>
              <a:spLocks noChangeArrowheads="1"/>
            </p:cNvSpPr>
            <p:nvPr/>
          </p:nvSpPr>
          <p:spPr bwMode="auto">
            <a:xfrm>
              <a:off x="6226742" y="2718328"/>
              <a:ext cx="757837" cy="758071"/>
            </a:xfrm>
            <a:prstGeom prst="ellipse">
              <a:avLst/>
            </a:prstGeom>
            <a:solidFill>
              <a:srgbClr val="F599B7">
                <a:alpha val="40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3" name="Oval 14"/>
            <p:cNvSpPr>
              <a:spLocks noChangeArrowheads="1"/>
            </p:cNvSpPr>
            <p:nvPr/>
          </p:nvSpPr>
          <p:spPr bwMode="auto">
            <a:xfrm>
              <a:off x="5612325" y="2176267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44" name="Freeform 119"/>
            <p:cNvSpPr>
              <a:spLocks noEditPoints="1"/>
            </p:cNvSpPr>
            <p:nvPr/>
          </p:nvSpPr>
          <p:spPr bwMode="auto">
            <a:xfrm>
              <a:off x="6014046" y="2500607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55877" y="3224247"/>
            <a:ext cx="875179" cy="875450"/>
            <a:chOff x="6174779" y="3661433"/>
            <a:chExt cx="1166905" cy="1167266"/>
          </a:xfrm>
        </p:grpSpPr>
        <p:sp>
          <p:nvSpPr>
            <p:cNvPr id="46" name="Oval 14"/>
            <p:cNvSpPr>
              <a:spLocks noChangeArrowheads="1"/>
            </p:cNvSpPr>
            <p:nvPr/>
          </p:nvSpPr>
          <p:spPr bwMode="auto">
            <a:xfrm>
              <a:off x="6174779" y="3661433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u="sng" dirty="0">
                <a:solidFill>
                  <a:schemeClr val="bg1"/>
                </a:solidFill>
              </a:endParaRPr>
            </a:p>
          </p:txBody>
        </p:sp>
        <p:sp>
          <p:nvSpPr>
            <p:cNvPr id="47" name="Freeform 198"/>
            <p:cNvSpPr>
              <a:spLocks noEditPoints="1"/>
            </p:cNvSpPr>
            <p:nvPr/>
          </p:nvSpPr>
          <p:spPr bwMode="auto">
            <a:xfrm>
              <a:off x="6377121" y="3950093"/>
              <a:ext cx="778771" cy="598043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309216" y="2400763"/>
            <a:ext cx="875179" cy="875450"/>
            <a:chOff x="6779231" y="2563455"/>
            <a:chExt cx="1166905" cy="1167266"/>
          </a:xfrm>
        </p:grpSpPr>
        <p:sp>
          <p:nvSpPr>
            <p:cNvPr id="49" name="Oval 14"/>
            <p:cNvSpPr>
              <a:spLocks noChangeArrowheads="1"/>
            </p:cNvSpPr>
            <p:nvPr/>
          </p:nvSpPr>
          <p:spPr bwMode="auto">
            <a:xfrm>
              <a:off x="6779231" y="256345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0" name="Freeform 204"/>
            <p:cNvSpPr>
              <a:spLocks noEditPoints="1"/>
            </p:cNvSpPr>
            <p:nvPr/>
          </p:nvSpPr>
          <p:spPr bwMode="auto">
            <a:xfrm>
              <a:off x="7034105" y="2848814"/>
              <a:ext cx="598486" cy="59470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568636" y="2642856"/>
            <a:ext cx="875179" cy="875450"/>
            <a:chOff x="4458458" y="2886245"/>
            <a:chExt cx="1166905" cy="1167266"/>
          </a:xfrm>
        </p:grpSpPr>
        <p:sp>
          <p:nvSpPr>
            <p:cNvPr id="52" name="Oval 13"/>
            <p:cNvSpPr>
              <a:spLocks noChangeArrowheads="1"/>
            </p:cNvSpPr>
            <p:nvPr/>
          </p:nvSpPr>
          <p:spPr bwMode="auto">
            <a:xfrm>
              <a:off x="4458458" y="288624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3" name="Freeform 117"/>
            <p:cNvSpPr>
              <a:spLocks noEditPoints="1"/>
            </p:cNvSpPr>
            <p:nvPr/>
          </p:nvSpPr>
          <p:spPr bwMode="auto">
            <a:xfrm>
              <a:off x="4875410" y="3256723"/>
              <a:ext cx="414890" cy="372632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668677" y="2023533"/>
            <a:ext cx="2242616" cy="854080"/>
            <a:chOff x="8591847" y="2060481"/>
            <a:chExt cx="2990154" cy="1138773"/>
          </a:xfrm>
        </p:grpSpPr>
        <p:sp>
          <p:nvSpPr>
            <p:cNvPr id="55" name="Freeform 204"/>
            <p:cNvSpPr>
              <a:spLocks noEditPoints="1"/>
            </p:cNvSpPr>
            <p:nvPr/>
          </p:nvSpPr>
          <p:spPr bwMode="auto">
            <a:xfrm>
              <a:off x="8591847" y="2248227"/>
              <a:ext cx="424247" cy="421567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TextBox 18"/>
            <p:cNvSpPr txBox="1"/>
            <p:nvPr/>
          </p:nvSpPr>
          <p:spPr>
            <a:xfrm>
              <a:off x="9145812" y="2060481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668677" y="3297001"/>
            <a:ext cx="2242616" cy="854080"/>
            <a:chOff x="8591847" y="3758437"/>
            <a:chExt cx="2990154" cy="1138773"/>
          </a:xfrm>
        </p:grpSpPr>
        <p:sp>
          <p:nvSpPr>
            <p:cNvPr id="58" name="Freeform 117"/>
            <p:cNvSpPr>
              <a:spLocks noEditPoints="1"/>
            </p:cNvSpPr>
            <p:nvPr/>
          </p:nvSpPr>
          <p:spPr bwMode="auto">
            <a:xfrm>
              <a:off x="8591847" y="4099437"/>
              <a:ext cx="424247" cy="381036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TextBox 18"/>
            <p:cNvSpPr txBox="1"/>
            <p:nvPr/>
          </p:nvSpPr>
          <p:spPr>
            <a:xfrm>
              <a:off x="9145812" y="3758437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84342" y="2066635"/>
            <a:ext cx="2272791" cy="854080"/>
            <a:chOff x="746067" y="2117950"/>
            <a:chExt cx="3030388" cy="1138773"/>
          </a:xfrm>
        </p:grpSpPr>
        <p:sp>
          <p:nvSpPr>
            <p:cNvPr id="61" name="Freeform 119"/>
            <p:cNvSpPr>
              <a:spLocks noEditPoints="1"/>
            </p:cNvSpPr>
            <p:nvPr/>
          </p:nvSpPr>
          <p:spPr bwMode="auto">
            <a:xfrm>
              <a:off x="746067" y="2289801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TextBox 18"/>
            <p:cNvSpPr txBox="1"/>
            <p:nvPr/>
          </p:nvSpPr>
          <p:spPr>
            <a:xfrm>
              <a:off x="1340266" y="2117950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731320" y="3171344"/>
            <a:ext cx="2316365" cy="854080"/>
            <a:chOff x="675371" y="3590896"/>
            <a:chExt cx="3088486" cy="1138773"/>
          </a:xfrm>
        </p:grpSpPr>
        <p:sp>
          <p:nvSpPr>
            <p:cNvPr id="64" name="Freeform 198"/>
            <p:cNvSpPr>
              <a:spLocks noEditPoints="1"/>
            </p:cNvSpPr>
            <p:nvPr/>
          </p:nvSpPr>
          <p:spPr bwMode="auto">
            <a:xfrm>
              <a:off x="675371" y="3805312"/>
              <a:ext cx="474783" cy="364601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  <p:sp>
          <p:nvSpPr>
            <p:cNvPr id="65" name="TextBox 18"/>
            <p:cNvSpPr txBox="1"/>
            <p:nvPr/>
          </p:nvSpPr>
          <p:spPr>
            <a:xfrm>
              <a:off x="1327668" y="3590896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21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88490" y="3046112"/>
            <a:ext cx="870875" cy="1073758"/>
            <a:chOff x="6385154" y="3267323"/>
            <a:chExt cx="1161166" cy="1431677"/>
          </a:xfrm>
        </p:grpSpPr>
        <p:sp>
          <p:nvSpPr>
            <p:cNvPr id="3" name="Line 12"/>
            <p:cNvSpPr>
              <a:spLocks noChangeShapeType="1"/>
            </p:cNvSpPr>
            <p:nvPr/>
          </p:nvSpPr>
          <p:spPr bwMode="auto">
            <a:xfrm flipV="1">
              <a:off x="6967496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17"/>
            <p:cNvSpPr>
              <a:spLocks noChangeArrowheads="1"/>
            </p:cNvSpPr>
            <p:nvPr/>
          </p:nvSpPr>
          <p:spPr bwMode="auto">
            <a:xfrm>
              <a:off x="6702016" y="4169637"/>
              <a:ext cx="527441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6385154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90" y="202"/>
                    <a:pt x="435" y="157"/>
                    <a:pt x="435" y="101"/>
                  </a:cubicBezTo>
                  <a:cubicBezTo>
                    <a:pt x="435" y="46"/>
                    <a:pt x="390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2"/>
            <p:cNvSpPr>
              <a:spLocks noEditPoints="1"/>
            </p:cNvSpPr>
            <p:nvPr/>
          </p:nvSpPr>
          <p:spPr bwMode="auto">
            <a:xfrm>
              <a:off x="6853071" y="4284865"/>
              <a:ext cx="225332" cy="297149"/>
            </a:xfrm>
            <a:custGeom>
              <a:avLst/>
              <a:gdLst>
                <a:gd name="T0" fmla="*/ 149 w 166"/>
                <a:gd name="T1" fmla="*/ 196 h 219"/>
                <a:gd name="T2" fmla="*/ 136 w 166"/>
                <a:gd name="T3" fmla="*/ 207 h 219"/>
                <a:gd name="T4" fmla="*/ 93 w 166"/>
                <a:gd name="T5" fmla="*/ 218 h 219"/>
                <a:gd name="T6" fmla="*/ 53 w 166"/>
                <a:gd name="T7" fmla="*/ 200 h 219"/>
                <a:gd name="T8" fmla="*/ 53 w 166"/>
                <a:gd name="T9" fmla="*/ 200 h 219"/>
                <a:gd name="T10" fmla="*/ 53 w 166"/>
                <a:gd name="T11" fmla="*/ 200 h 219"/>
                <a:gd name="T12" fmla="*/ 42 w 166"/>
                <a:gd name="T13" fmla="*/ 186 h 219"/>
                <a:gd name="T14" fmla="*/ 20 w 166"/>
                <a:gd name="T15" fmla="*/ 148 h 219"/>
                <a:gd name="T16" fmla="*/ 20 w 166"/>
                <a:gd name="T17" fmla="*/ 147 h 219"/>
                <a:gd name="T18" fmla="*/ 7 w 166"/>
                <a:gd name="T19" fmla="*/ 125 h 219"/>
                <a:gd name="T20" fmla="*/ 23 w 166"/>
                <a:gd name="T21" fmla="*/ 93 h 219"/>
                <a:gd name="T22" fmla="*/ 43 w 166"/>
                <a:gd name="T23" fmla="*/ 103 h 219"/>
                <a:gd name="T24" fmla="*/ 43 w 166"/>
                <a:gd name="T25" fmla="*/ 104 h 219"/>
                <a:gd name="T26" fmla="*/ 45 w 166"/>
                <a:gd name="T27" fmla="*/ 107 h 219"/>
                <a:gd name="T28" fmla="*/ 45 w 166"/>
                <a:gd name="T29" fmla="*/ 35 h 219"/>
                <a:gd name="T30" fmla="*/ 74 w 166"/>
                <a:gd name="T31" fmla="*/ 18 h 219"/>
                <a:gd name="T32" fmla="*/ 110 w 166"/>
                <a:gd name="T33" fmla="*/ 18 h 219"/>
                <a:gd name="T34" fmla="*/ 138 w 166"/>
                <a:gd name="T35" fmla="*/ 34 h 219"/>
                <a:gd name="T36" fmla="*/ 138 w 166"/>
                <a:gd name="T37" fmla="*/ 35 h 219"/>
                <a:gd name="T38" fmla="*/ 139 w 166"/>
                <a:gd name="T39" fmla="*/ 35 h 219"/>
                <a:gd name="T40" fmla="*/ 166 w 166"/>
                <a:gd name="T41" fmla="*/ 53 h 219"/>
                <a:gd name="T42" fmla="*/ 166 w 166"/>
                <a:gd name="T43" fmla="*/ 150 h 219"/>
                <a:gd name="T44" fmla="*/ 162 w 166"/>
                <a:gd name="T45" fmla="*/ 175 h 219"/>
                <a:gd name="T46" fmla="*/ 149 w 166"/>
                <a:gd name="T47" fmla="*/ 196 h 219"/>
                <a:gd name="T48" fmla="*/ 128 w 166"/>
                <a:gd name="T49" fmla="*/ 194 h 219"/>
                <a:gd name="T50" fmla="*/ 128 w 166"/>
                <a:gd name="T51" fmla="*/ 194 h 219"/>
                <a:gd name="T52" fmla="*/ 138 w 166"/>
                <a:gd name="T53" fmla="*/ 185 h 219"/>
                <a:gd name="T54" fmla="*/ 148 w 166"/>
                <a:gd name="T55" fmla="*/ 169 h 219"/>
                <a:gd name="T56" fmla="*/ 151 w 166"/>
                <a:gd name="T57" fmla="*/ 150 h 219"/>
                <a:gd name="T58" fmla="*/ 151 w 166"/>
                <a:gd name="T59" fmla="*/ 53 h 219"/>
                <a:gd name="T60" fmla="*/ 143 w 166"/>
                <a:gd name="T61" fmla="*/ 53 h 219"/>
                <a:gd name="T62" fmla="*/ 143 w 166"/>
                <a:gd name="T63" fmla="*/ 99 h 219"/>
                <a:gd name="T64" fmla="*/ 123 w 166"/>
                <a:gd name="T65" fmla="*/ 99 h 219"/>
                <a:gd name="T66" fmla="*/ 123 w 166"/>
                <a:gd name="T67" fmla="*/ 34 h 219"/>
                <a:gd name="T68" fmla="*/ 115 w 166"/>
                <a:gd name="T69" fmla="*/ 34 h 219"/>
                <a:gd name="T70" fmla="*/ 115 w 166"/>
                <a:gd name="T71" fmla="*/ 34 h 219"/>
                <a:gd name="T72" fmla="*/ 115 w 166"/>
                <a:gd name="T73" fmla="*/ 99 h 219"/>
                <a:gd name="T74" fmla="*/ 96 w 166"/>
                <a:gd name="T75" fmla="*/ 99 h 219"/>
                <a:gd name="T76" fmla="*/ 96 w 166"/>
                <a:gd name="T77" fmla="*/ 24 h 219"/>
                <a:gd name="T78" fmla="*/ 88 w 166"/>
                <a:gd name="T79" fmla="*/ 24 h 219"/>
                <a:gd name="T80" fmla="*/ 88 w 166"/>
                <a:gd name="T81" fmla="*/ 99 h 219"/>
                <a:gd name="T82" fmla="*/ 68 w 166"/>
                <a:gd name="T83" fmla="*/ 99 h 219"/>
                <a:gd name="T84" fmla="*/ 68 w 166"/>
                <a:gd name="T85" fmla="*/ 35 h 219"/>
                <a:gd name="T86" fmla="*/ 60 w 166"/>
                <a:gd name="T87" fmla="*/ 35 h 219"/>
                <a:gd name="T88" fmla="*/ 60 w 166"/>
                <a:gd name="T89" fmla="*/ 125 h 219"/>
                <a:gd name="T90" fmla="*/ 41 w 166"/>
                <a:gd name="T91" fmla="*/ 130 h 219"/>
                <a:gd name="T92" fmla="*/ 31 w 166"/>
                <a:gd name="T93" fmla="*/ 112 h 219"/>
                <a:gd name="T94" fmla="*/ 20 w 166"/>
                <a:gd name="T95" fmla="*/ 117 h 219"/>
                <a:gd name="T96" fmla="*/ 33 w 166"/>
                <a:gd name="T97" fmla="*/ 140 h 219"/>
                <a:gd name="T98" fmla="*/ 33 w 166"/>
                <a:gd name="T99" fmla="*/ 140 h 219"/>
                <a:gd name="T100" fmla="*/ 55 w 166"/>
                <a:gd name="T101" fmla="*/ 178 h 219"/>
                <a:gd name="T102" fmla="*/ 63 w 166"/>
                <a:gd name="T103" fmla="*/ 189 h 219"/>
                <a:gd name="T104" fmla="*/ 95 w 166"/>
                <a:gd name="T105" fmla="*/ 203 h 219"/>
                <a:gd name="T106" fmla="*/ 128 w 166"/>
                <a:gd name="T107" fmla="*/ 19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6" h="219">
                  <a:moveTo>
                    <a:pt x="149" y="196"/>
                  </a:moveTo>
                  <a:cubicBezTo>
                    <a:pt x="145" y="200"/>
                    <a:pt x="141" y="204"/>
                    <a:pt x="136" y="207"/>
                  </a:cubicBezTo>
                  <a:cubicBezTo>
                    <a:pt x="123" y="216"/>
                    <a:pt x="108" y="219"/>
                    <a:pt x="93" y="218"/>
                  </a:cubicBezTo>
                  <a:cubicBezTo>
                    <a:pt x="79" y="217"/>
                    <a:pt x="65" y="211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49" y="196"/>
                    <a:pt x="45" y="191"/>
                    <a:pt x="42" y="186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20" y="147"/>
                    <a:pt x="20" y="147"/>
                    <a:pt x="20" y="147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0" y="111"/>
                    <a:pt x="8" y="95"/>
                    <a:pt x="23" y="93"/>
                  </a:cubicBezTo>
                  <a:cubicBezTo>
                    <a:pt x="29" y="93"/>
                    <a:pt x="37" y="95"/>
                    <a:pt x="43" y="103"/>
                  </a:cubicBezTo>
                  <a:cubicBezTo>
                    <a:pt x="43" y="103"/>
                    <a:pt x="43" y="104"/>
                    <a:pt x="43" y="104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19"/>
                    <a:pt x="61" y="11"/>
                    <a:pt x="74" y="18"/>
                  </a:cubicBezTo>
                  <a:cubicBezTo>
                    <a:pt x="79" y="0"/>
                    <a:pt x="104" y="1"/>
                    <a:pt x="110" y="18"/>
                  </a:cubicBezTo>
                  <a:cubicBezTo>
                    <a:pt x="122" y="11"/>
                    <a:pt x="138" y="19"/>
                    <a:pt x="138" y="34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52" y="30"/>
                    <a:pt x="166" y="38"/>
                    <a:pt x="166" y="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8"/>
                    <a:pt x="165" y="167"/>
                    <a:pt x="162" y="175"/>
                  </a:cubicBezTo>
                  <a:cubicBezTo>
                    <a:pt x="159" y="182"/>
                    <a:pt x="155" y="190"/>
                    <a:pt x="149" y="196"/>
                  </a:cubicBezTo>
                  <a:close/>
                  <a:moveTo>
                    <a:pt x="128" y="194"/>
                  </a:moveTo>
                  <a:cubicBezTo>
                    <a:pt x="128" y="194"/>
                    <a:pt x="128" y="194"/>
                    <a:pt x="128" y="194"/>
                  </a:cubicBezTo>
                  <a:cubicBezTo>
                    <a:pt x="132" y="192"/>
                    <a:pt x="135" y="189"/>
                    <a:pt x="138" y="185"/>
                  </a:cubicBezTo>
                  <a:cubicBezTo>
                    <a:pt x="142" y="181"/>
                    <a:pt x="146" y="175"/>
                    <a:pt x="148" y="169"/>
                  </a:cubicBezTo>
                  <a:cubicBezTo>
                    <a:pt x="150" y="163"/>
                    <a:pt x="151" y="157"/>
                    <a:pt x="151" y="15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47"/>
                    <a:pt x="143" y="47"/>
                    <a:pt x="143" y="53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111"/>
                    <a:pt x="123" y="111"/>
                    <a:pt x="123" y="99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29"/>
                    <a:pt x="115" y="29"/>
                    <a:pt x="115" y="34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5" y="99"/>
                    <a:pt x="115" y="99"/>
                    <a:pt x="115" y="99"/>
                  </a:cubicBezTo>
                  <a:cubicBezTo>
                    <a:pt x="115" y="111"/>
                    <a:pt x="96" y="111"/>
                    <a:pt x="96" y="99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18"/>
                    <a:pt x="88" y="19"/>
                    <a:pt x="88" y="24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111"/>
                    <a:pt x="68" y="111"/>
                    <a:pt x="68" y="99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29"/>
                    <a:pt x="60" y="29"/>
                    <a:pt x="60" y="35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60" y="135"/>
                    <a:pt x="46" y="139"/>
                    <a:pt x="41" y="130"/>
                  </a:cubicBezTo>
                  <a:cubicBezTo>
                    <a:pt x="31" y="112"/>
                    <a:pt x="31" y="112"/>
                    <a:pt x="31" y="112"/>
                  </a:cubicBezTo>
                  <a:cubicBezTo>
                    <a:pt x="26" y="106"/>
                    <a:pt x="16" y="110"/>
                    <a:pt x="20" y="117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55" y="178"/>
                    <a:pt x="55" y="178"/>
                    <a:pt x="55" y="178"/>
                  </a:cubicBezTo>
                  <a:cubicBezTo>
                    <a:pt x="57" y="182"/>
                    <a:pt x="60" y="186"/>
                    <a:pt x="63" y="189"/>
                  </a:cubicBezTo>
                  <a:cubicBezTo>
                    <a:pt x="72" y="197"/>
                    <a:pt x="83" y="202"/>
                    <a:pt x="95" y="203"/>
                  </a:cubicBezTo>
                  <a:cubicBezTo>
                    <a:pt x="106" y="204"/>
                    <a:pt x="118" y="201"/>
                    <a:pt x="128" y="1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650118" y="2380094"/>
            <a:ext cx="1183351" cy="1071121"/>
            <a:chOff x="1933990" y="2379300"/>
            <a:chExt cx="1577801" cy="1428161"/>
          </a:xfrm>
        </p:grpSpPr>
        <p:sp>
          <p:nvSpPr>
            <p:cNvPr id="8" name="Line 10"/>
            <p:cNvSpPr>
              <a:spLocks noChangeShapeType="1"/>
            </p:cNvSpPr>
            <p:nvPr/>
          </p:nvSpPr>
          <p:spPr bwMode="auto">
            <a:xfrm flipV="1">
              <a:off x="2727277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Oval 15"/>
            <p:cNvSpPr>
              <a:spLocks noChangeArrowheads="1"/>
            </p:cNvSpPr>
            <p:nvPr/>
          </p:nvSpPr>
          <p:spPr bwMode="auto">
            <a:xfrm>
              <a:off x="2463558" y="2379300"/>
              <a:ext cx="525684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1933990" y="3267323"/>
              <a:ext cx="1577801" cy="540138"/>
            </a:xfrm>
            <a:custGeom>
              <a:avLst/>
              <a:gdLst>
                <a:gd name="T0" fmla="*/ 490 w 591"/>
                <a:gd name="T1" fmla="*/ 0 h 202"/>
                <a:gd name="T2" fmla="*/ 101 w 591"/>
                <a:gd name="T3" fmla="*/ 0 h 202"/>
                <a:gd name="T4" fmla="*/ 0 w 591"/>
                <a:gd name="T5" fmla="*/ 101 h 202"/>
                <a:gd name="T6" fmla="*/ 101 w 591"/>
                <a:gd name="T7" fmla="*/ 202 h 202"/>
                <a:gd name="T8" fmla="*/ 490 w 591"/>
                <a:gd name="T9" fmla="*/ 202 h 202"/>
                <a:gd name="T10" fmla="*/ 591 w 591"/>
                <a:gd name="T11" fmla="*/ 101 h 202"/>
                <a:gd name="T12" fmla="*/ 490 w 591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1" h="202">
                  <a:moveTo>
                    <a:pt x="490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46" y="0"/>
                    <a:pt x="0" y="46"/>
                    <a:pt x="0" y="101"/>
                  </a:cubicBezTo>
                  <a:cubicBezTo>
                    <a:pt x="0" y="157"/>
                    <a:pt x="46" y="202"/>
                    <a:pt x="101" y="202"/>
                  </a:cubicBezTo>
                  <a:cubicBezTo>
                    <a:pt x="490" y="202"/>
                    <a:pt x="490" y="202"/>
                    <a:pt x="490" y="202"/>
                  </a:cubicBezTo>
                  <a:cubicBezTo>
                    <a:pt x="546" y="202"/>
                    <a:pt x="591" y="157"/>
                    <a:pt x="591" y="101"/>
                  </a:cubicBezTo>
                  <a:cubicBezTo>
                    <a:pt x="591" y="46"/>
                    <a:pt x="546" y="0"/>
                    <a:pt x="490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2628822" y="2509892"/>
              <a:ext cx="196911" cy="264661"/>
            </a:xfrm>
            <a:custGeom>
              <a:avLst/>
              <a:gdLst>
                <a:gd name="T0" fmla="*/ 96 w 145"/>
                <a:gd name="T1" fmla="*/ 71 h 195"/>
                <a:gd name="T2" fmla="*/ 72 w 145"/>
                <a:gd name="T3" fmla="*/ 81 h 195"/>
                <a:gd name="T4" fmla="*/ 60 w 145"/>
                <a:gd name="T5" fmla="*/ 79 h 195"/>
                <a:gd name="T6" fmla="*/ 49 w 145"/>
                <a:gd name="T7" fmla="*/ 71 h 195"/>
                <a:gd name="T8" fmla="*/ 43 w 145"/>
                <a:gd name="T9" fmla="*/ 71 h 195"/>
                <a:gd name="T10" fmla="*/ 43 w 145"/>
                <a:gd name="T11" fmla="*/ 78 h 195"/>
                <a:gd name="T12" fmla="*/ 56 w 145"/>
                <a:gd name="T13" fmla="*/ 87 h 195"/>
                <a:gd name="T14" fmla="*/ 72 w 145"/>
                <a:gd name="T15" fmla="*/ 90 h 195"/>
                <a:gd name="T16" fmla="*/ 102 w 145"/>
                <a:gd name="T17" fmla="*/ 78 h 195"/>
                <a:gd name="T18" fmla="*/ 102 w 145"/>
                <a:gd name="T19" fmla="*/ 71 h 195"/>
                <a:gd name="T20" fmla="*/ 96 w 145"/>
                <a:gd name="T21" fmla="*/ 71 h 195"/>
                <a:gd name="T22" fmla="*/ 106 w 145"/>
                <a:gd name="T23" fmla="*/ 170 h 195"/>
                <a:gd name="T24" fmla="*/ 106 w 145"/>
                <a:gd name="T25" fmla="*/ 170 h 195"/>
                <a:gd name="T26" fmla="*/ 39 w 145"/>
                <a:gd name="T27" fmla="*/ 170 h 195"/>
                <a:gd name="T28" fmla="*/ 34 w 145"/>
                <a:gd name="T29" fmla="*/ 174 h 195"/>
                <a:gd name="T30" fmla="*/ 39 w 145"/>
                <a:gd name="T31" fmla="*/ 179 h 195"/>
                <a:gd name="T32" fmla="*/ 106 w 145"/>
                <a:gd name="T33" fmla="*/ 179 h 195"/>
                <a:gd name="T34" fmla="*/ 111 w 145"/>
                <a:gd name="T35" fmla="*/ 174 h 195"/>
                <a:gd name="T36" fmla="*/ 106 w 145"/>
                <a:gd name="T37" fmla="*/ 170 h 195"/>
                <a:gd name="T38" fmla="*/ 145 w 145"/>
                <a:gd name="T39" fmla="*/ 75 h 195"/>
                <a:gd name="T40" fmla="*/ 145 w 145"/>
                <a:gd name="T41" fmla="*/ 75 h 195"/>
                <a:gd name="T42" fmla="*/ 124 w 145"/>
                <a:gd name="T43" fmla="*/ 22 h 195"/>
                <a:gd name="T44" fmla="*/ 72 w 145"/>
                <a:gd name="T45" fmla="*/ 0 h 195"/>
                <a:gd name="T46" fmla="*/ 21 w 145"/>
                <a:gd name="T47" fmla="*/ 22 h 195"/>
                <a:gd name="T48" fmla="*/ 0 w 145"/>
                <a:gd name="T49" fmla="*/ 75 h 195"/>
                <a:gd name="T50" fmla="*/ 9 w 145"/>
                <a:gd name="T51" fmla="*/ 112 h 195"/>
                <a:gd name="T52" fmla="*/ 9 w 145"/>
                <a:gd name="T53" fmla="*/ 112 h 195"/>
                <a:gd name="T54" fmla="*/ 31 w 145"/>
                <a:gd name="T55" fmla="*/ 137 h 195"/>
                <a:gd name="T56" fmla="*/ 31 w 145"/>
                <a:gd name="T57" fmla="*/ 158 h 195"/>
                <a:gd name="T58" fmla="*/ 39 w 145"/>
                <a:gd name="T59" fmla="*/ 166 h 195"/>
                <a:gd name="T60" fmla="*/ 106 w 145"/>
                <a:gd name="T61" fmla="*/ 166 h 195"/>
                <a:gd name="T62" fmla="*/ 114 w 145"/>
                <a:gd name="T63" fmla="*/ 158 h 195"/>
                <a:gd name="T64" fmla="*/ 114 w 145"/>
                <a:gd name="T65" fmla="*/ 137 h 195"/>
                <a:gd name="T66" fmla="*/ 136 w 145"/>
                <a:gd name="T67" fmla="*/ 112 h 195"/>
                <a:gd name="T68" fmla="*/ 136 w 145"/>
                <a:gd name="T69" fmla="*/ 112 h 195"/>
                <a:gd name="T70" fmla="*/ 145 w 145"/>
                <a:gd name="T71" fmla="*/ 75 h 195"/>
                <a:gd name="T72" fmla="*/ 123 w 145"/>
                <a:gd name="T73" fmla="*/ 104 h 195"/>
                <a:gd name="T74" fmla="*/ 123 w 145"/>
                <a:gd name="T75" fmla="*/ 104 h 195"/>
                <a:gd name="T76" fmla="*/ 123 w 145"/>
                <a:gd name="T77" fmla="*/ 104 h 195"/>
                <a:gd name="T78" fmla="*/ 123 w 145"/>
                <a:gd name="T79" fmla="*/ 104 h 195"/>
                <a:gd name="T80" fmla="*/ 102 w 145"/>
                <a:gd name="T81" fmla="*/ 126 h 195"/>
                <a:gd name="T82" fmla="*/ 99 w 145"/>
                <a:gd name="T83" fmla="*/ 133 h 195"/>
                <a:gd name="T84" fmla="*/ 99 w 145"/>
                <a:gd name="T85" fmla="*/ 133 h 195"/>
                <a:gd name="T86" fmla="*/ 99 w 145"/>
                <a:gd name="T87" fmla="*/ 150 h 195"/>
                <a:gd name="T88" fmla="*/ 46 w 145"/>
                <a:gd name="T89" fmla="*/ 150 h 195"/>
                <a:gd name="T90" fmla="*/ 46 w 145"/>
                <a:gd name="T91" fmla="*/ 133 h 195"/>
                <a:gd name="T92" fmla="*/ 42 w 145"/>
                <a:gd name="T93" fmla="*/ 126 h 195"/>
                <a:gd name="T94" fmla="*/ 22 w 145"/>
                <a:gd name="T95" fmla="*/ 104 h 195"/>
                <a:gd name="T96" fmla="*/ 22 w 145"/>
                <a:gd name="T97" fmla="*/ 104 h 195"/>
                <a:gd name="T98" fmla="*/ 14 w 145"/>
                <a:gd name="T99" fmla="*/ 75 h 195"/>
                <a:gd name="T100" fmla="*/ 31 w 145"/>
                <a:gd name="T101" fmla="*/ 33 h 195"/>
                <a:gd name="T102" fmla="*/ 72 w 145"/>
                <a:gd name="T103" fmla="*/ 15 h 195"/>
                <a:gd name="T104" fmla="*/ 113 w 145"/>
                <a:gd name="T105" fmla="*/ 33 h 195"/>
                <a:gd name="T106" fmla="*/ 130 w 145"/>
                <a:gd name="T107" fmla="*/ 75 h 195"/>
                <a:gd name="T108" fmla="*/ 123 w 145"/>
                <a:gd name="T109" fmla="*/ 104 h 195"/>
                <a:gd name="T110" fmla="*/ 92 w 145"/>
                <a:gd name="T111" fmla="*/ 186 h 195"/>
                <a:gd name="T112" fmla="*/ 92 w 145"/>
                <a:gd name="T113" fmla="*/ 186 h 195"/>
                <a:gd name="T114" fmla="*/ 53 w 145"/>
                <a:gd name="T115" fmla="*/ 186 h 195"/>
                <a:gd name="T116" fmla="*/ 48 w 145"/>
                <a:gd name="T117" fmla="*/ 190 h 195"/>
                <a:gd name="T118" fmla="*/ 53 w 145"/>
                <a:gd name="T119" fmla="*/ 195 h 195"/>
                <a:gd name="T120" fmla="*/ 92 w 145"/>
                <a:gd name="T121" fmla="*/ 195 h 195"/>
                <a:gd name="T122" fmla="*/ 96 w 145"/>
                <a:gd name="T123" fmla="*/ 190 h 195"/>
                <a:gd name="T124" fmla="*/ 92 w 145"/>
                <a:gd name="T125" fmla="*/ 18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" h="195">
                  <a:moveTo>
                    <a:pt x="96" y="71"/>
                  </a:moveTo>
                  <a:cubicBezTo>
                    <a:pt x="90" y="77"/>
                    <a:pt x="82" y="81"/>
                    <a:pt x="72" y="81"/>
                  </a:cubicBezTo>
                  <a:cubicBezTo>
                    <a:pt x="68" y="81"/>
                    <a:pt x="63" y="80"/>
                    <a:pt x="60" y="79"/>
                  </a:cubicBezTo>
                  <a:cubicBezTo>
                    <a:pt x="56" y="77"/>
                    <a:pt x="52" y="74"/>
                    <a:pt x="49" y="71"/>
                  </a:cubicBezTo>
                  <a:cubicBezTo>
                    <a:pt x="47" y="69"/>
                    <a:pt x="44" y="69"/>
                    <a:pt x="43" y="71"/>
                  </a:cubicBezTo>
                  <a:cubicBezTo>
                    <a:pt x="41" y="73"/>
                    <a:pt x="41" y="76"/>
                    <a:pt x="43" y="78"/>
                  </a:cubicBezTo>
                  <a:cubicBezTo>
                    <a:pt x="46" y="82"/>
                    <a:pt x="51" y="85"/>
                    <a:pt x="56" y="87"/>
                  </a:cubicBezTo>
                  <a:cubicBezTo>
                    <a:pt x="61" y="89"/>
                    <a:pt x="67" y="90"/>
                    <a:pt x="72" y="90"/>
                  </a:cubicBezTo>
                  <a:cubicBezTo>
                    <a:pt x="84" y="90"/>
                    <a:pt x="95" y="85"/>
                    <a:pt x="102" y="78"/>
                  </a:cubicBezTo>
                  <a:cubicBezTo>
                    <a:pt x="104" y="76"/>
                    <a:pt x="104" y="73"/>
                    <a:pt x="102" y="71"/>
                  </a:cubicBezTo>
                  <a:cubicBezTo>
                    <a:pt x="100" y="69"/>
                    <a:pt x="98" y="69"/>
                    <a:pt x="96" y="71"/>
                  </a:cubicBezTo>
                  <a:close/>
                  <a:moveTo>
                    <a:pt x="106" y="170"/>
                  </a:moveTo>
                  <a:cubicBezTo>
                    <a:pt x="106" y="170"/>
                    <a:pt x="106" y="170"/>
                    <a:pt x="106" y="170"/>
                  </a:cubicBezTo>
                  <a:cubicBezTo>
                    <a:pt x="39" y="170"/>
                    <a:pt x="39" y="170"/>
                    <a:pt x="39" y="170"/>
                  </a:cubicBezTo>
                  <a:cubicBezTo>
                    <a:pt x="36" y="170"/>
                    <a:pt x="34" y="172"/>
                    <a:pt x="34" y="174"/>
                  </a:cubicBezTo>
                  <a:cubicBezTo>
                    <a:pt x="34" y="177"/>
                    <a:pt x="36" y="179"/>
                    <a:pt x="39" y="179"/>
                  </a:cubicBezTo>
                  <a:cubicBezTo>
                    <a:pt x="106" y="179"/>
                    <a:pt x="106" y="179"/>
                    <a:pt x="106" y="179"/>
                  </a:cubicBezTo>
                  <a:cubicBezTo>
                    <a:pt x="109" y="179"/>
                    <a:pt x="111" y="177"/>
                    <a:pt x="111" y="174"/>
                  </a:cubicBezTo>
                  <a:cubicBezTo>
                    <a:pt x="111" y="172"/>
                    <a:pt x="109" y="170"/>
                    <a:pt x="106" y="170"/>
                  </a:cubicBezTo>
                  <a:close/>
                  <a:moveTo>
                    <a:pt x="145" y="75"/>
                  </a:moveTo>
                  <a:cubicBezTo>
                    <a:pt x="145" y="75"/>
                    <a:pt x="145" y="75"/>
                    <a:pt x="145" y="75"/>
                  </a:cubicBezTo>
                  <a:cubicBezTo>
                    <a:pt x="145" y="54"/>
                    <a:pt x="137" y="36"/>
                    <a:pt x="124" y="22"/>
                  </a:cubicBezTo>
                  <a:cubicBezTo>
                    <a:pt x="111" y="9"/>
                    <a:pt x="92" y="0"/>
                    <a:pt x="72" y="0"/>
                  </a:cubicBezTo>
                  <a:cubicBezTo>
                    <a:pt x="52" y="0"/>
                    <a:pt x="34" y="9"/>
                    <a:pt x="21" y="22"/>
                  </a:cubicBezTo>
                  <a:cubicBezTo>
                    <a:pt x="8" y="36"/>
                    <a:pt x="0" y="54"/>
                    <a:pt x="0" y="75"/>
                  </a:cubicBezTo>
                  <a:cubicBezTo>
                    <a:pt x="0" y="88"/>
                    <a:pt x="3" y="101"/>
                    <a:pt x="9" y="112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4" y="122"/>
                    <a:pt x="22" y="130"/>
                    <a:pt x="31" y="137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1" y="162"/>
                    <a:pt x="34" y="166"/>
                    <a:pt x="39" y="166"/>
                  </a:cubicBezTo>
                  <a:cubicBezTo>
                    <a:pt x="106" y="166"/>
                    <a:pt x="106" y="166"/>
                    <a:pt x="106" y="166"/>
                  </a:cubicBezTo>
                  <a:cubicBezTo>
                    <a:pt x="110" y="166"/>
                    <a:pt x="114" y="162"/>
                    <a:pt x="114" y="158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30"/>
                    <a:pt x="130" y="122"/>
                    <a:pt x="136" y="112"/>
                  </a:cubicBezTo>
                  <a:cubicBezTo>
                    <a:pt x="136" y="112"/>
                    <a:pt x="136" y="112"/>
                    <a:pt x="136" y="112"/>
                  </a:cubicBezTo>
                  <a:cubicBezTo>
                    <a:pt x="142" y="101"/>
                    <a:pt x="145" y="88"/>
                    <a:pt x="145" y="75"/>
                  </a:cubicBezTo>
                  <a:close/>
                  <a:moveTo>
                    <a:pt x="123" y="104"/>
                  </a:move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18" y="114"/>
                    <a:pt x="111" y="121"/>
                    <a:pt x="102" y="126"/>
                  </a:cubicBezTo>
                  <a:cubicBezTo>
                    <a:pt x="100" y="128"/>
                    <a:pt x="99" y="130"/>
                    <a:pt x="99" y="133"/>
                  </a:cubicBezTo>
                  <a:cubicBezTo>
                    <a:pt x="99" y="133"/>
                    <a:pt x="99" y="133"/>
                    <a:pt x="99" y="133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46" y="133"/>
                    <a:pt x="46" y="133"/>
                    <a:pt x="46" y="133"/>
                  </a:cubicBezTo>
                  <a:cubicBezTo>
                    <a:pt x="46" y="130"/>
                    <a:pt x="44" y="127"/>
                    <a:pt x="42" y="126"/>
                  </a:cubicBezTo>
                  <a:cubicBezTo>
                    <a:pt x="33" y="121"/>
                    <a:pt x="27" y="113"/>
                    <a:pt x="22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7" y="96"/>
                    <a:pt x="14" y="86"/>
                    <a:pt x="14" y="75"/>
                  </a:cubicBezTo>
                  <a:cubicBezTo>
                    <a:pt x="14" y="59"/>
                    <a:pt x="21" y="44"/>
                    <a:pt x="31" y="33"/>
                  </a:cubicBezTo>
                  <a:cubicBezTo>
                    <a:pt x="42" y="22"/>
                    <a:pt x="56" y="15"/>
                    <a:pt x="72" y="15"/>
                  </a:cubicBezTo>
                  <a:cubicBezTo>
                    <a:pt x="88" y="15"/>
                    <a:pt x="103" y="22"/>
                    <a:pt x="113" y="33"/>
                  </a:cubicBezTo>
                  <a:cubicBezTo>
                    <a:pt x="124" y="44"/>
                    <a:pt x="130" y="59"/>
                    <a:pt x="130" y="75"/>
                  </a:cubicBezTo>
                  <a:cubicBezTo>
                    <a:pt x="130" y="86"/>
                    <a:pt x="128" y="96"/>
                    <a:pt x="123" y="104"/>
                  </a:cubicBezTo>
                  <a:close/>
                  <a:moveTo>
                    <a:pt x="92" y="186"/>
                  </a:moveTo>
                  <a:cubicBezTo>
                    <a:pt x="92" y="186"/>
                    <a:pt x="92" y="186"/>
                    <a:pt x="92" y="186"/>
                  </a:cubicBezTo>
                  <a:cubicBezTo>
                    <a:pt x="53" y="186"/>
                    <a:pt x="53" y="186"/>
                    <a:pt x="53" y="186"/>
                  </a:cubicBezTo>
                  <a:cubicBezTo>
                    <a:pt x="50" y="186"/>
                    <a:pt x="48" y="188"/>
                    <a:pt x="48" y="190"/>
                  </a:cubicBezTo>
                  <a:cubicBezTo>
                    <a:pt x="48" y="193"/>
                    <a:pt x="50" y="195"/>
                    <a:pt x="53" y="195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4" y="195"/>
                    <a:pt x="96" y="193"/>
                    <a:pt x="96" y="190"/>
                  </a:cubicBezTo>
                  <a:cubicBezTo>
                    <a:pt x="96" y="188"/>
                    <a:pt x="94" y="186"/>
                    <a:pt x="92" y="1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矩形 11"/>
            <p:cNvSpPr/>
            <p:nvPr/>
          </p:nvSpPr>
          <p:spPr>
            <a:xfrm>
              <a:off x="2019190" y="3357562"/>
              <a:ext cx="1361538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6629" y="3046112"/>
            <a:ext cx="1021154" cy="1073758"/>
            <a:chOff x="3636004" y="3267323"/>
            <a:chExt cx="1361539" cy="1431677"/>
          </a:xfrm>
        </p:grpSpPr>
        <p:sp>
          <p:nvSpPr>
            <p:cNvPr id="14" name="Line 11"/>
            <p:cNvSpPr>
              <a:spLocks noChangeShapeType="1"/>
            </p:cNvSpPr>
            <p:nvPr/>
          </p:nvSpPr>
          <p:spPr bwMode="auto">
            <a:xfrm flipV="1">
              <a:off x="4256062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Oval 21"/>
            <p:cNvSpPr>
              <a:spLocks noChangeArrowheads="1"/>
            </p:cNvSpPr>
            <p:nvPr/>
          </p:nvSpPr>
          <p:spPr bwMode="auto">
            <a:xfrm>
              <a:off x="3994100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676983" y="3267323"/>
              <a:ext cx="1158158" cy="540138"/>
            </a:xfrm>
            <a:custGeom>
              <a:avLst/>
              <a:gdLst>
                <a:gd name="T0" fmla="*/ 334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4 w 434"/>
                <a:gd name="T9" fmla="*/ 202 h 202"/>
                <a:gd name="T10" fmla="*/ 434 w 434"/>
                <a:gd name="T11" fmla="*/ 101 h 202"/>
                <a:gd name="T12" fmla="*/ 334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4125802" y="4312819"/>
              <a:ext cx="260519" cy="242998"/>
            </a:xfrm>
            <a:custGeom>
              <a:avLst/>
              <a:gdLst>
                <a:gd name="T0" fmla="*/ 70 w 192"/>
                <a:gd name="T1" fmla="*/ 76 h 179"/>
                <a:gd name="T2" fmla="*/ 70 w 192"/>
                <a:gd name="T3" fmla="*/ 97 h 179"/>
                <a:gd name="T4" fmla="*/ 50 w 192"/>
                <a:gd name="T5" fmla="*/ 97 h 179"/>
                <a:gd name="T6" fmla="*/ 50 w 192"/>
                <a:gd name="T7" fmla="*/ 76 h 179"/>
                <a:gd name="T8" fmla="*/ 96 w 192"/>
                <a:gd name="T9" fmla="*/ 0 h 179"/>
                <a:gd name="T10" fmla="*/ 163 w 192"/>
                <a:gd name="T11" fmla="*/ 25 h 179"/>
                <a:gd name="T12" fmla="*/ 163 w 192"/>
                <a:gd name="T13" fmla="*/ 148 h 179"/>
                <a:gd name="T14" fmla="*/ 73 w 192"/>
                <a:gd name="T15" fmla="*/ 170 h 179"/>
                <a:gd name="T16" fmla="*/ 31 w 192"/>
                <a:gd name="T17" fmla="*/ 177 h 179"/>
                <a:gd name="T18" fmla="*/ 24 w 192"/>
                <a:gd name="T19" fmla="*/ 179 h 179"/>
                <a:gd name="T20" fmla="*/ 13 w 192"/>
                <a:gd name="T21" fmla="*/ 170 h 179"/>
                <a:gd name="T22" fmla="*/ 13 w 192"/>
                <a:gd name="T23" fmla="*/ 162 h 179"/>
                <a:gd name="T24" fmla="*/ 5 w 192"/>
                <a:gd name="T25" fmla="*/ 115 h 179"/>
                <a:gd name="T26" fmla="*/ 28 w 192"/>
                <a:gd name="T27" fmla="*/ 25 h 179"/>
                <a:gd name="T28" fmla="*/ 153 w 192"/>
                <a:gd name="T29" fmla="*/ 37 h 179"/>
                <a:gd name="T30" fmla="*/ 96 w 192"/>
                <a:gd name="T31" fmla="*/ 16 h 179"/>
                <a:gd name="T32" fmla="*/ 14 w 192"/>
                <a:gd name="T33" fmla="*/ 86 h 179"/>
                <a:gd name="T34" fmla="*/ 31 w 192"/>
                <a:gd name="T35" fmla="*/ 130 h 179"/>
                <a:gd name="T36" fmla="*/ 28 w 192"/>
                <a:gd name="T37" fmla="*/ 162 h 179"/>
                <a:gd name="T38" fmla="*/ 57 w 192"/>
                <a:gd name="T39" fmla="*/ 149 h 179"/>
                <a:gd name="T40" fmla="*/ 96 w 192"/>
                <a:gd name="T41" fmla="*/ 157 h 179"/>
                <a:gd name="T42" fmla="*/ 177 w 192"/>
                <a:gd name="T43" fmla="*/ 86 h 179"/>
                <a:gd name="T44" fmla="*/ 64 w 192"/>
                <a:gd name="T45" fmla="*/ 83 h 179"/>
                <a:gd name="T46" fmla="*/ 60 w 192"/>
                <a:gd name="T47" fmla="*/ 81 h 179"/>
                <a:gd name="T48" fmla="*/ 55 w 192"/>
                <a:gd name="T49" fmla="*/ 86 h 179"/>
                <a:gd name="T50" fmla="*/ 60 w 192"/>
                <a:gd name="T51" fmla="*/ 92 h 179"/>
                <a:gd name="T52" fmla="*/ 65 w 192"/>
                <a:gd name="T53" fmla="*/ 86 h 179"/>
                <a:gd name="T54" fmla="*/ 96 w 192"/>
                <a:gd name="T55" fmla="*/ 72 h 179"/>
                <a:gd name="T56" fmla="*/ 105 w 192"/>
                <a:gd name="T57" fmla="*/ 76 h 179"/>
                <a:gd name="T58" fmla="*/ 105 w 192"/>
                <a:gd name="T59" fmla="*/ 97 h 179"/>
                <a:gd name="T60" fmla="*/ 86 w 192"/>
                <a:gd name="T61" fmla="*/ 97 h 179"/>
                <a:gd name="T62" fmla="*/ 86 w 192"/>
                <a:gd name="T63" fmla="*/ 76 h 179"/>
                <a:gd name="T64" fmla="*/ 99 w 192"/>
                <a:gd name="T65" fmla="*/ 83 h 179"/>
                <a:gd name="T66" fmla="*/ 96 w 192"/>
                <a:gd name="T67" fmla="*/ 81 h 179"/>
                <a:gd name="T68" fmla="*/ 90 w 192"/>
                <a:gd name="T69" fmla="*/ 86 h 179"/>
                <a:gd name="T70" fmla="*/ 96 w 192"/>
                <a:gd name="T71" fmla="*/ 92 h 179"/>
                <a:gd name="T72" fmla="*/ 101 w 192"/>
                <a:gd name="T73" fmla="*/ 86 h 179"/>
                <a:gd name="T74" fmla="*/ 131 w 192"/>
                <a:gd name="T75" fmla="*/ 72 h 179"/>
                <a:gd name="T76" fmla="*/ 141 w 192"/>
                <a:gd name="T77" fmla="*/ 76 h 179"/>
                <a:gd name="T78" fmla="*/ 141 w 192"/>
                <a:gd name="T79" fmla="*/ 97 h 179"/>
                <a:gd name="T80" fmla="*/ 121 w 192"/>
                <a:gd name="T81" fmla="*/ 97 h 179"/>
                <a:gd name="T82" fmla="*/ 121 w 192"/>
                <a:gd name="T83" fmla="*/ 76 h 179"/>
                <a:gd name="T84" fmla="*/ 135 w 192"/>
                <a:gd name="T85" fmla="*/ 83 h 179"/>
                <a:gd name="T86" fmla="*/ 131 w 192"/>
                <a:gd name="T87" fmla="*/ 81 h 179"/>
                <a:gd name="T88" fmla="*/ 126 w 192"/>
                <a:gd name="T89" fmla="*/ 86 h 179"/>
                <a:gd name="T90" fmla="*/ 131 w 192"/>
                <a:gd name="T91" fmla="*/ 92 h 179"/>
                <a:gd name="T92" fmla="*/ 136 w 192"/>
                <a:gd name="T93" fmla="*/ 8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2" h="179">
                  <a:moveTo>
                    <a:pt x="60" y="72"/>
                  </a:moveTo>
                  <a:cubicBezTo>
                    <a:pt x="64" y="72"/>
                    <a:pt x="67" y="74"/>
                    <a:pt x="70" y="76"/>
                  </a:cubicBezTo>
                  <a:cubicBezTo>
                    <a:pt x="73" y="79"/>
                    <a:pt x="74" y="82"/>
                    <a:pt x="74" y="86"/>
                  </a:cubicBezTo>
                  <a:cubicBezTo>
                    <a:pt x="74" y="90"/>
                    <a:pt x="73" y="94"/>
                    <a:pt x="70" y="97"/>
                  </a:cubicBezTo>
                  <a:cubicBezTo>
                    <a:pt x="67" y="99"/>
                    <a:pt x="64" y="101"/>
                    <a:pt x="60" y="101"/>
                  </a:cubicBezTo>
                  <a:cubicBezTo>
                    <a:pt x="56" y="101"/>
                    <a:pt x="53" y="99"/>
                    <a:pt x="50" y="97"/>
                  </a:cubicBezTo>
                  <a:cubicBezTo>
                    <a:pt x="48" y="94"/>
                    <a:pt x="46" y="90"/>
                    <a:pt x="46" y="86"/>
                  </a:cubicBezTo>
                  <a:cubicBezTo>
                    <a:pt x="46" y="82"/>
                    <a:pt x="48" y="79"/>
                    <a:pt x="50" y="76"/>
                  </a:cubicBezTo>
                  <a:cubicBezTo>
                    <a:pt x="53" y="74"/>
                    <a:pt x="56" y="72"/>
                    <a:pt x="60" y="72"/>
                  </a:cubicBezTo>
                  <a:close/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22" y="0"/>
                    <a:pt x="146" y="10"/>
                    <a:pt x="163" y="25"/>
                  </a:cubicBezTo>
                  <a:cubicBezTo>
                    <a:pt x="181" y="41"/>
                    <a:pt x="192" y="62"/>
                    <a:pt x="192" y="86"/>
                  </a:cubicBezTo>
                  <a:cubicBezTo>
                    <a:pt x="192" y="110"/>
                    <a:pt x="181" y="132"/>
                    <a:pt x="163" y="148"/>
                  </a:cubicBezTo>
                  <a:cubicBezTo>
                    <a:pt x="146" y="163"/>
                    <a:pt x="122" y="172"/>
                    <a:pt x="96" y="172"/>
                  </a:cubicBezTo>
                  <a:cubicBezTo>
                    <a:pt x="88" y="172"/>
                    <a:pt x="80" y="172"/>
                    <a:pt x="73" y="170"/>
                  </a:cubicBezTo>
                  <a:cubicBezTo>
                    <a:pt x="66" y="169"/>
                    <a:pt x="60" y="167"/>
                    <a:pt x="54" y="164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29" y="178"/>
                    <a:pt x="27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2" y="178"/>
                    <a:pt x="19" y="177"/>
                    <a:pt x="17" y="176"/>
                  </a:cubicBezTo>
                  <a:cubicBezTo>
                    <a:pt x="15" y="174"/>
                    <a:pt x="14" y="172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2" y="167"/>
                    <a:pt x="12" y="165"/>
                    <a:pt x="13" y="162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3" y="131"/>
                    <a:pt x="8" y="123"/>
                    <a:pt x="5" y="115"/>
                  </a:cubicBezTo>
                  <a:cubicBezTo>
                    <a:pt x="2" y="106"/>
                    <a:pt x="0" y="96"/>
                    <a:pt x="0" y="86"/>
                  </a:cubicBezTo>
                  <a:cubicBezTo>
                    <a:pt x="0" y="62"/>
                    <a:pt x="10" y="41"/>
                    <a:pt x="28" y="25"/>
                  </a:cubicBezTo>
                  <a:cubicBezTo>
                    <a:pt x="45" y="10"/>
                    <a:pt x="69" y="0"/>
                    <a:pt x="96" y="0"/>
                  </a:cubicBezTo>
                  <a:close/>
                  <a:moveTo>
                    <a:pt x="153" y="37"/>
                  </a:moveTo>
                  <a:cubicBezTo>
                    <a:pt x="153" y="37"/>
                    <a:pt x="153" y="37"/>
                    <a:pt x="153" y="37"/>
                  </a:cubicBezTo>
                  <a:cubicBezTo>
                    <a:pt x="139" y="24"/>
                    <a:pt x="118" y="16"/>
                    <a:pt x="96" y="16"/>
                  </a:cubicBezTo>
                  <a:cubicBezTo>
                    <a:pt x="73" y="16"/>
                    <a:pt x="52" y="24"/>
                    <a:pt x="38" y="37"/>
                  </a:cubicBezTo>
                  <a:cubicBezTo>
                    <a:pt x="23" y="49"/>
                    <a:pt x="14" y="67"/>
                    <a:pt x="14" y="86"/>
                  </a:cubicBezTo>
                  <a:cubicBezTo>
                    <a:pt x="14" y="94"/>
                    <a:pt x="16" y="102"/>
                    <a:pt x="19" y="109"/>
                  </a:cubicBezTo>
                  <a:cubicBezTo>
                    <a:pt x="22" y="117"/>
                    <a:pt x="26" y="124"/>
                    <a:pt x="31" y="130"/>
                  </a:cubicBezTo>
                  <a:cubicBezTo>
                    <a:pt x="33" y="131"/>
                    <a:pt x="34" y="134"/>
                    <a:pt x="33" y="137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3" y="148"/>
                    <a:pt x="55" y="148"/>
                    <a:pt x="57" y="149"/>
                  </a:cubicBezTo>
                  <a:cubicBezTo>
                    <a:pt x="63" y="152"/>
                    <a:pt x="69" y="154"/>
                    <a:pt x="76" y="155"/>
                  </a:cubicBezTo>
                  <a:cubicBezTo>
                    <a:pt x="82" y="157"/>
                    <a:pt x="89" y="157"/>
                    <a:pt x="96" y="157"/>
                  </a:cubicBezTo>
                  <a:cubicBezTo>
                    <a:pt x="118" y="157"/>
                    <a:pt x="139" y="149"/>
                    <a:pt x="153" y="136"/>
                  </a:cubicBezTo>
                  <a:cubicBezTo>
                    <a:pt x="168" y="123"/>
                    <a:pt x="177" y="106"/>
                    <a:pt x="177" y="86"/>
                  </a:cubicBezTo>
                  <a:cubicBezTo>
                    <a:pt x="177" y="67"/>
                    <a:pt x="168" y="49"/>
                    <a:pt x="153" y="37"/>
                  </a:cubicBezTo>
                  <a:close/>
                  <a:moveTo>
                    <a:pt x="64" y="83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63" y="82"/>
                    <a:pt x="62" y="81"/>
                    <a:pt x="60" y="81"/>
                  </a:cubicBezTo>
                  <a:cubicBezTo>
                    <a:pt x="59" y="81"/>
                    <a:pt x="57" y="82"/>
                    <a:pt x="56" y="83"/>
                  </a:cubicBezTo>
                  <a:cubicBezTo>
                    <a:pt x="56" y="84"/>
                    <a:pt x="55" y="85"/>
                    <a:pt x="55" y="86"/>
                  </a:cubicBezTo>
                  <a:cubicBezTo>
                    <a:pt x="55" y="88"/>
                    <a:pt x="56" y="89"/>
                    <a:pt x="56" y="90"/>
                  </a:cubicBezTo>
                  <a:cubicBezTo>
                    <a:pt x="57" y="91"/>
                    <a:pt x="59" y="92"/>
                    <a:pt x="60" y="92"/>
                  </a:cubicBezTo>
                  <a:cubicBezTo>
                    <a:pt x="62" y="92"/>
                    <a:pt x="63" y="91"/>
                    <a:pt x="64" y="90"/>
                  </a:cubicBezTo>
                  <a:cubicBezTo>
                    <a:pt x="65" y="89"/>
                    <a:pt x="65" y="88"/>
                    <a:pt x="65" y="86"/>
                  </a:cubicBezTo>
                  <a:cubicBezTo>
                    <a:pt x="65" y="85"/>
                    <a:pt x="65" y="84"/>
                    <a:pt x="64" y="83"/>
                  </a:cubicBezTo>
                  <a:close/>
                  <a:moveTo>
                    <a:pt x="96" y="72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99" y="72"/>
                    <a:pt x="103" y="74"/>
                    <a:pt x="105" y="76"/>
                  </a:cubicBezTo>
                  <a:cubicBezTo>
                    <a:pt x="108" y="79"/>
                    <a:pt x="110" y="82"/>
                    <a:pt x="110" y="86"/>
                  </a:cubicBezTo>
                  <a:cubicBezTo>
                    <a:pt x="110" y="90"/>
                    <a:pt x="108" y="94"/>
                    <a:pt x="105" y="97"/>
                  </a:cubicBezTo>
                  <a:cubicBezTo>
                    <a:pt x="103" y="99"/>
                    <a:pt x="99" y="101"/>
                    <a:pt x="96" y="101"/>
                  </a:cubicBezTo>
                  <a:cubicBezTo>
                    <a:pt x="92" y="101"/>
                    <a:pt x="88" y="99"/>
                    <a:pt x="86" y="97"/>
                  </a:cubicBezTo>
                  <a:cubicBezTo>
                    <a:pt x="83" y="94"/>
                    <a:pt x="82" y="90"/>
                    <a:pt x="82" y="86"/>
                  </a:cubicBezTo>
                  <a:cubicBezTo>
                    <a:pt x="82" y="82"/>
                    <a:pt x="83" y="79"/>
                    <a:pt x="86" y="76"/>
                  </a:cubicBezTo>
                  <a:cubicBezTo>
                    <a:pt x="88" y="74"/>
                    <a:pt x="92" y="72"/>
                    <a:pt x="96" y="72"/>
                  </a:cubicBezTo>
                  <a:close/>
                  <a:moveTo>
                    <a:pt x="99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8" y="82"/>
                    <a:pt x="97" y="81"/>
                    <a:pt x="96" y="81"/>
                  </a:cubicBezTo>
                  <a:cubicBezTo>
                    <a:pt x="94" y="81"/>
                    <a:pt x="93" y="82"/>
                    <a:pt x="92" y="83"/>
                  </a:cubicBezTo>
                  <a:cubicBezTo>
                    <a:pt x="91" y="84"/>
                    <a:pt x="90" y="85"/>
                    <a:pt x="90" y="86"/>
                  </a:cubicBezTo>
                  <a:cubicBezTo>
                    <a:pt x="90" y="88"/>
                    <a:pt x="91" y="89"/>
                    <a:pt x="92" y="90"/>
                  </a:cubicBezTo>
                  <a:cubicBezTo>
                    <a:pt x="93" y="91"/>
                    <a:pt x="94" y="92"/>
                    <a:pt x="96" y="92"/>
                  </a:cubicBezTo>
                  <a:cubicBezTo>
                    <a:pt x="97" y="92"/>
                    <a:pt x="98" y="91"/>
                    <a:pt x="99" y="90"/>
                  </a:cubicBezTo>
                  <a:cubicBezTo>
                    <a:pt x="100" y="89"/>
                    <a:pt x="101" y="88"/>
                    <a:pt x="101" y="86"/>
                  </a:cubicBezTo>
                  <a:cubicBezTo>
                    <a:pt x="101" y="85"/>
                    <a:pt x="100" y="84"/>
                    <a:pt x="99" y="83"/>
                  </a:cubicBezTo>
                  <a:close/>
                  <a:moveTo>
                    <a:pt x="131" y="72"/>
                  </a:moveTo>
                  <a:cubicBezTo>
                    <a:pt x="131" y="72"/>
                    <a:pt x="131" y="72"/>
                    <a:pt x="131" y="72"/>
                  </a:cubicBezTo>
                  <a:cubicBezTo>
                    <a:pt x="135" y="72"/>
                    <a:pt x="138" y="74"/>
                    <a:pt x="141" y="76"/>
                  </a:cubicBezTo>
                  <a:cubicBezTo>
                    <a:pt x="143" y="79"/>
                    <a:pt x="145" y="82"/>
                    <a:pt x="145" y="86"/>
                  </a:cubicBezTo>
                  <a:cubicBezTo>
                    <a:pt x="145" y="90"/>
                    <a:pt x="143" y="94"/>
                    <a:pt x="141" y="97"/>
                  </a:cubicBezTo>
                  <a:cubicBezTo>
                    <a:pt x="138" y="99"/>
                    <a:pt x="135" y="101"/>
                    <a:pt x="131" y="101"/>
                  </a:cubicBezTo>
                  <a:cubicBezTo>
                    <a:pt x="127" y="101"/>
                    <a:pt x="124" y="99"/>
                    <a:pt x="121" y="97"/>
                  </a:cubicBezTo>
                  <a:cubicBezTo>
                    <a:pt x="119" y="94"/>
                    <a:pt x="117" y="90"/>
                    <a:pt x="117" y="86"/>
                  </a:cubicBezTo>
                  <a:cubicBezTo>
                    <a:pt x="117" y="82"/>
                    <a:pt x="119" y="79"/>
                    <a:pt x="121" y="76"/>
                  </a:cubicBezTo>
                  <a:cubicBezTo>
                    <a:pt x="124" y="74"/>
                    <a:pt x="127" y="72"/>
                    <a:pt x="131" y="72"/>
                  </a:cubicBezTo>
                  <a:close/>
                  <a:moveTo>
                    <a:pt x="135" y="83"/>
                  </a:moveTo>
                  <a:cubicBezTo>
                    <a:pt x="135" y="83"/>
                    <a:pt x="135" y="83"/>
                    <a:pt x="135" y="83"/>
                  </a:cubicBezTo>
                  <a:cubicBezTo>
                    <a:pt x="134" y="82"/>
                    <a:pt x="132" y="81"/>
                    <a:pt x="131" y="81"/>
                  </a:cubicBezTo>
                  <a:cubicBezTo>
                    <a:pt x="130" y="81"/>
                    <a:pt x="128" y="82"/>
                    <a:pt x="127" y="83"/>
                  </a:cubicBezTo>
                  <a:cubicBezTo>
                    <a:pt x="126" y="84"/>
                    <a:pt x="126" y="85"/>
                    <a:pt x="126" y="86"/>
                  </a:cubicBezTo>
                  <a:cubicBezTo>
                    <a:pt x="126" y="88"/>
                    <a:pt x="126" y="89"/>
                    <a:pt x="127" y="90"/>
                  </a:cubicBezTo>
                  <a:cubicBezTo>
                    <a:pt x="128" y="91"/>
                    <a:pt x="130" y="92"/>
                    <a:pt x="131" y="92"/>
                  </a:cubicBezTo>
                  <a:cubicBezTo>
                    <a:pt x="132" y="92"/>
                    <a:pt x="134" y="91"/>
                    <a:pt x="135" y="90"/>
                  </a:cubicBezTo>
                  <a:cubicBezTo>
                    <a:pt x="136" y="89"/>
                    <a:pt x="136" y="88"/>
                    <a:pt x="136" y="86"/>
                  </a:cubicBezTo>
                  <a:cubicBezTo>
                    <a:pt x="136" y="85"/>
                    <a:pt x="136" y="84"/>
                    <a:pt x="135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矩形 17"/>
            <p:cNvSpPr/>
            <p:nvPr/>
          </p:nvSpPr>
          <p:spPr>
            <a:xfrm>
              <a:off x="3636004" y="3357563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5969846" y="3124124"/>
            <a:ext cx="102115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请输入题目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993778" y="2380094"/>
            <a:ext cx="1021154" cy="1071121"/>
            <a:chOff x="7725537" y="2379300"/>
            <a:chExt cx="1361539" cy="1428161"/>
          </a:xfrm>
        </p:grpSpPr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V="1">
              <a:off x="8321455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2" name="Oval 22"/>
            <p:cNvSpPr>
              <a:spLocks noChangeArrowheads="1"/>
            </p:cNvSpPr>
            <p:nvPr/>
          </p:nvSpPr>
          <p:spPr bwMode="auto">
            <a:xfrm>
              <a:off x="8059494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3" name="Freeform 9"/>
            <p:cNvSpPr/>
            <p:nvPr/>
          </p:nvSpPr>
          <p:spPr bwMode="auto">
            <a:xfrm>
              <a:off x="7742630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5" y="157"/>
                    <a:pt x="435" y="101"/>
                  </a:cubicBezTo>
                  <a:cubicBezTo>
                    <a:pt x="435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4" name="Freeform 24"/>
            <p:cNvSpPr>
              <a:spLocks noEditPoints="1"/>
            </p:cNvSpPr>
            <p:nvPr/>
          </p:nvSpPr>
          <p:spPr bwMode="auto">
            <a:xfrm>
              <a:off x="8191352" y="2525481"/>
              <a:ext cx="263721" cy="249072"/>
            </a:xfrm>
            <a:custGeom>
              <a:avLst/>
              <a:gdLst>
                <a:gd name="T0" fmla="*/ 48 w 98"/>
                <a:gd name="T1" fmla="*/ 24 h 92"/>
                <a:gd name="T2" fmla="*/ 50 w 98"/>
                <a:gd name="T3" fmla="*/ 53 h 92"/>
                <a:gd name="T4" fmla="*/ 52 w 98"/>
                <a:gd name="T5" fmla="*/ 17 h 92"/>
                <a:gd name="T6" fmla="*/ 48 w 98"/>
                <a:gd name="T7" fmla="*/ 16 h 92"/>
                <a:gd name="T8" fmla="*/ 41 w 98"/>
                <a:gd name="T9" fmla="*/ 28 h 92"/>
                <a:gd name="T10" fmla="*/ 94 w 98"/>
                <a:gd name="T11" fmla="*/ 12 h 92"/>
                <a:gd name="T12" fmla="*/ 84 w 98"/>
                <a:gd name="T13" fmla="*/ 12 h 92"/>
                <a:gd name="T14" fmla="*/ 80 w 98"/>
                <a:gd name="T15" fmla="*/ 0 h 92"/>
                <a:gd name="T16" fmla="*/ 14 w 98"/>
                <a:gd name="T17" fmla="*/ 4 h 92"/>
                <a:gd name="T18" fmla="*/ 3 w 98"/>
                <a:gd name="T19" fmla="*/ 12 h 92"/>
                <a:gd name="T20" fmla="*/ 0 w 98"/>
                <a:gd name="T21" fmla="*/ 37 h 92"/>
                <a:gd name="T22" fmla="*/ 6 w 98"/>
                <a:gd name="T23" fmla="*/ 52 h 92"/>
                <a:gd name="T24" fmla="*/ 45 w 98"/>
                <a:gd name="T25" fmla="*/ 75 h 92"/>
                <a:gd name="T26" fmla="*/ 29 w 98"/>
                <a:gd name="T27" fmla="*/ 84 h 92"/>
                <a:gd name="T28" fmla="*/ 29 w 98"/>
                <a:gd name="T29" fmla="*/ 92 h 92"/>
                <a:gd name="T30" fmla="*/ 73 w 98"/>
                <a:gd name="T31" fmla="*/ 88 h 92"/>
                <a:gd name="T32" fmla="*/ 53 w 98"/>
                <a:gd name="T33" fmla="*/ 84 h 92"/>
                <a:gd name="T34" fmla="*/ 78 w 98"/>
                <a:gd name="T35" fmla="*/ 59 h 92"/>
                <a:gd name="T36" fmla="*/ 92 w 98"/>
                <a:gd name="T37" fmla="*/ 52 h 92"/>
                <a:gd name="T38" fmla="*/ 98 w 98"/>
                <a:gd name="T39" fmla="*/ 16 h 92"/>
                <a:gd name="T40" fmla="*/ 11 w 98"/>
                <a:gd name="T41" fmla="*/ 47 h 92"/>
                <a:gd name="T42" fmla="*/ 7 w 98"/>
                <a:gd name="T43" fmla="*/ 37 h 92"/>
                <a:gd name="T44" fmla="*/ 14 w 98"/>
                <a:gd name="T45" fmla="*/ 20 h 92"/>
                <a:gd name="T46" fmla="*/ 15 w 98"/>
                <a:gd name="T47" fmla="*/ 50 h 92"/>
                <a:gd name="T48" fmla="*/ 76 w 98"/>
                <a:gd name="T49" fmla="*/ 40 h 92"/>
                <a:gd name="T50" fmla="*/ 73 w 98"/>
                <a:gd name="T51" fmla="*/ 53 h 92"/>
                <a:gd name="T52" fmla="*/ 49 w 98"/>
                <a:gd name="T53" fmla="*/ 67 h 92"/>
                <a:gd name="T54" fmla="*/ 24 w 98"/>
                <a:gd name="T55" fmla="*/ 53 h 92"/>
                <a:gd name="T56" fmla="*/ 21 w 98"/>
                <a:gd name="T57" fmla="*/ 40 h 92"/>
                <a:gd name="T58" fmla="*/ 76 w 98"/>
                <a:gd name="T59" fmla="*/ 8 h 92"/>
                <a:gd name="T60" fmla="*/ 91 w 98"/>
                <a:gd name="T61" fmla="*/ 37 h 92"/>
                <a:gd name="T62" fmla="*/ 86 w 98"/>
                <a:gd name="T63" fmla="*/ 47 h 92"/>
                <a:gd name="T64" fmla="*/ 83 w 98"/>
                <a:gd name="T65" fmla="*/ 50 h 92"/>
                <a:gd name="T66" fmla="*/ 84 w 98"/>
                <a:gd name="T67" fmla="*/ 40 h 92"/>
                <a:gd name="T68" fmla="*/ 91 w 98"/>
                <a:gd name="T69" fmla="*/ 2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92">
                  <a:moveTo>
                    <a:pt x="44" y="28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2"/>
                    <a:pt x="49" y="53"/>
                    <a:pt x="50" y="53"/>
                  </a:cubicBezTo>
                  <a:cubicBezTo>
                    <a:pt x="51" y="53"/>
                    <a:pt x="52" y="52"/>
                    <a:pt x="52" y="51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1" y="15"/>
                    <a:pt x="50" y="15"/>
                  </a:cubicBezTo>
                  <a:cubicBezTo>
                    <a:pt x="49" y="15"/>
                    <a:pt x="48" y="15"/>
                    <a:pt x="48" y="16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0" y="26"/>
                    <a:pt x="40" y="28"/>
                    <a:pt x="41" y="28"/>
                  </a:cubicBezTo>
                  <a:cubicBezTo>
                    <a:pt x="42" y="29"/>
                    <a:pt x="44" y="29"/>
                    <a:pt x="44" y="28"/>
                  </a:cubicBezTo>
                  <a:close/>
                  <a:moveTo>
                    <a:pt x="94" y="12"/>
                  </a:moveTo>
                  <a:cubicBezTo>
                    <a:pt x="94" y="12"/>
                    <a:pt x="94" y="12"/>
                    <a:pt x="94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2"/>
                    <a:pt x="82" y="0"/>
                    <a:pt x="8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4" y="2"/>
                    <a:pt x="14" y="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2" y="48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9" y="56"/>
                    <a:pt x="14" y="58"/>
                    <a:pt x="19" y="59"/>
                  </a:cubicBezTo>
                  <a:cubicBezTo>
                    <a:pt x="25" y="68"/>
                    <a:pt x="35" y="74"/>
                    <a:pt x="45" y="75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7" y="84"/>
                    <a:pt x="25" y="86"/>
                    <a:pt x="25" y="88"/>
                  </a:cubicBezTo>
                  <a:cubicBezTo>
                    <a:pt x="25" y="90"/>
                    <a:pt x="27" y="92"/>
                    <a:pt x="29" y="92"/>
                  </a:cubicBezTo>
                  <a:cubicBezTo>
                    <a:pt x="69" y="92"/>
                    <a:pt x="69" y="92"/>
                    <a:pt x="69" y="92"/>
                  </a:cubicBezTo>
                  <a:cubicBezTo>
                    <a:pt x="71" y="92"/>
                    <a:pt x="73" y="90"/>
                    <a:pt x="73" y="88"/>
                  </a:cubicBezTo>
                  <a:cubicBezTo>
                    <a:pt x="73" y="86"/>
                    <a:pt x="71" y="84"/>
                    <a:pt x="69" y="84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63" y="74"/>
                    <a:pt x="73" y="68"/>
                    <a:pt x="78" y="59"/>
                  </a:cubicBezTo>
                  <a:cubicBezTo>
                    <a:pt x="84" y="58"/>
                    <a:pt x="88" y="56"/>
                    <a:pt x="92" y="53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96" y="48"/>
                    <a:pt x="98" y="43"/>
                    <a:pt x="98" y="37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98" y="14"/>
                    <a:pt x="96" y="12"/>
                    <a:pt x="94" y="12"/>
                  </a:cubicBezTo>
                  <a:close/>
                  <a:moveTo>
                    <a:pt x="11" y="47"/>
                  </a:moveTo>
                  <a:cubicBezTo>
                    <a:pt x="11" y="47"/>
                    <a:pt x="11" y="47"/>
                    <a:pt x="11" y="47"/>
                  </a:cubicBezTo>
                  <a:cubicBezTo>
                    <a:pt x="9" y="44"/>
                    <a:pt x="7" y="41"/>
                    <a:pt x="7" y="3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44"/>
                    <a:pt x="14" y="47"/>
                    <a:pt x="15" y="50"/>
                  </a:cubicBezTo>
                  <a:cubicBezTo>
                    <a:pt x="14" y="49"/>
                    <a:pt x="12" y="48"/>
                    <a:pt x="11" y="47"/>
                  </a:cubicBezTo>
                  <a:close/>
                  <a:moveTo>
                    <a:pt x="76" y="40"/>
                  </a:moveTo>
                  <a:cubicBezTo>
                    <a:pt x="76" y="40"/>
                    <a:pt x="76" y="40"/>
                    <a:pt x="76" y="40"/>
                  </a:cubicBezTo>
                  <a:cubicBezTo>
                    <a:pt x="76" y="45"/>
                    <a:pt x="75" y="49"/>
                    <a:pt x="73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9" y="62"/>
                    <a:pt x="59" y="67"/>
                    <a:pt x="49" y="67"/>
                  </a:cubicBezTo>
                  <a:cubicBezTo>
                    <a:pt x="39" y="67"/>
                    <a:pt x="29" y="62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2" y="49"/>
                    <a:pt x="21" y="45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40"/>
                    <a:pt x="76" y="40"/>
                    <a:pt x="76" y="40"/>
                  </a:cubicBezTo>
                  <a:close/>
                  <a:moveTo>
                    <a:pt x="91" y="37"/>
                  </a:moveTo>
                  <a:cubicBezTo>
                    <a:pt x="91" y="37"/>
                    <a:pt x="91" y="37"/>
                    <a:pt x="91" y="37"/>
                  </a:cubicBezTo>
                  <a:cubicBezTo>
                    <a:pt x="91" y="41"/>
                    <a:pt x="89" y="44"/>
                    <a:pt x="86" y="47"/>
                  </a:cubicBezTo>
                  <a:cubicBezTo>
                    <a:pt x="86" y="47"/>
                    <a:pt x="86" y="47"/>
                    <a:pt x="86" y="47"/>
                  </a:cubicBezTo>
                  <a:cubicBezTo>
                    <a:pt x="85" y="48"/>
                    <a:pt x="84" y="49"/>
                    <a:pt x="83" y="50"/>
                  </a:cubicBezTo>
                  <a:cubicBezTo>
                    <a:pt x="84" y="47"/>
                    <a:pt x="84" y="44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37"/>
                    <a:pt x="91" y="37"/>
                    <a:pt x="91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5" name="矩形 24"/>
            <p:cNvSpPr/>
            <p:nvPr/>
          </p:nvSpPr>
          <p:spPr>
            <a:xfrm>
              <a:off x="7725537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002102" y="3046112"/>
            <a:ext cx="1021154" cy="1073758"/>
            <a:chOff x="9069969" y="3267323"/>
            <a:chExt cx="1361539" cy="1431677"/>
          </a:xfrm>
        </p:grpSpPr>
        <p:sp>
          <p:nvSpPr>
            <p:cNvPr id="27" name="Line 19"/>
            <p:cNvSpPr>
              <a:spLocks noChangeShapeType="1"/>
            </p:cNvSpPr>
            <p:nvPr/>
          </p:nvSpPr>
          <p:spPr bwMode="auto">
            <a:xfrm flipV="1">
              <a:off x="9678930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8" name="Oval 20"/>
            <p:cNvSpPr>
              <a:spLocks noChangeArrowheads="1"/>
            </p:cNvSpPr>
            <p:nvPr/>
          </p:nvSpPr>
          <p:spPr bwMode="auto">
            <a:xfrm>
              <a:off x="9416968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909985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9545864" y="4309884"/>
              <a:ext cx="266132" cy="272130"/>
            </a:xfrm>
            <a:custGeom>
              <a:avLst/>
              <a:gdLst>
                <a:gd name="T0" fmla="*/ 26 w 90"/>
                <a:gd name="T1" fmla="*/ 19 h 91"/>
                <a:gd name="T2" fmla="*/ 19 w 90"/>
                <a:gd name="T3" fmla="*/ 26 h 91"/>
                <a:gd name="T4" fmla="*/ 18 w 90"/>
                <a:gd name="T5" fmla="*/ 34 h 91"/>
                <a:gd name="T6" fmla="*/ 22 w 90"/>
                <a:gd name="T7" fmla="*/ 29 h 91"/>
                <a:gd name="T8" fmla="*/ 29 w 90"/>
                <a:gd name="T9" fmla="*/ 23 h 91"/>
                <a:gd name="T10" fmla="*/ 33 w 90"/>
                <a:gd name="T11" fmla="*/ 18 h 91"/>
                <a:gd name="T12" fmla="*/ 89 w 90"/>
                <a:gd name="T13" fmla="*/ 84 h 91"/>
                <a:gd name="T14" fmla="*/ 73 w 90"/>
                <a:gd name="T15" fmla="*/ 67 h 91"/>
                <a:gd name="T16" fmla="*/ 82 w 90"/>
                <a:gd name="T17" fmla="*/ 41 h 91"/>
                <a:gd name="T18" fmla="*/ 79 w 90"/>
                <a:gd name="T19" fmla="*/ 25 h 91"/>
                <a:gd name="T20" fmla="*/ 70 w 90"/>
                <a:gd name="T21" fmla="*/ 12 h 91"/>
                <a:gd name="T22" fmla="*/ 41 w 90"/>
                <a:gd name="T23" fmla="*/ 0 h 91"/>
                <a:gd name="T24" fmla="*/ 3 w 90"/>
                <a:gd name="T25" fmla="*/ 25 h 91"/>
                <a:gd name="T26" fmla="*/ 3 w 90"/>
                <a:gd name="T27" fmla="*/ 57 h 91"/>
                <a:gd name="T28" fmla="*/ 12 w 90"/>
                <a:gd name="T29" fmla="*/ 70 h 91"/>
                <a:gd name="T30" fmla="*/ 25 w 90"/>
                <a:gd name="T31" fmla="*/ 79 h 91"/>
                <a:gd name="T32" fmla="*/ 25 w 90"/>
                <a:gd name="T33" fmla="*/ 79 h 91"/>
                <a:gd name="T34" fmla="*/ 57 w 90"/>
                <a:gd name="T35" fmla="*/ 79 h 91"/>
                <a:gd name="T36" fmla="*/ 84 w 90"/>
                <a:gd name="T37" fmla="*/ 89 h 91"/>
                <a:gd name="T38" fmla="*/ 89 w 90"/>
                <a:gd name="T39" fmla="*/ 84 h 91"/>
                <a:gd name="T40" fmla="*/ 65 w 90"/>
                <a:gd name="T41" fmla="*/ 65 h 91"/>
                <a:gd name="T42" fmla="*/ 54 w 90"/>
                <a:gd name="T43" fmla="*/ 72 h 91"/>
                <a:gd name="T44" fmla="*/ 28 w 90"/>
                <a:gd name="T45" fmla="*/ 72 h 91"/>
                <a:gd name="T46" fmla="*/ 17 w 90"/>
                <a:gd name="T47" fmla="*/ 65 h 91"/>
                <a:gd name="T48" fmla="*/ 17 w 90"/>
                <a:gd name="T49" fmla="*/ 65 h 91"/>
                <a:gd name="T50" fmla="*/ 10 w 90"/>
                <a:gd name="T51" fmla="*/ 54 h 91"/>
                <a:gd name="T52" fmla="*/ 10 w 90"/>
                <a:gd name="T53" fmla="*/ 28 h 91"/>
                <a:gd name="T54" fmla="*/ 41 w 90"/>
                <a:gd name="T55" fmla="*/ 7 h 91"/>
                <a:gd name="T56" fmla="*/ 65 w 90"/>
                <a:gd name="T57" fmla="*/ 17 h 91"/>
                <a:gd name="T58" fmla="*/ 72 w 90"/>
                <a:gd name="T59" fmla="*/ 28 h 91"/>
                <a:gd name="T60" fmla="*/ 75 w 90"/>
                <a:gd name="T61" fmla="*/ 41 h 91"/>
                <a:gd name="T62" fmla="*/ 65 w 90"/>
                <a:gd name="T63" fmla="*/ 65 h 91"/>
                <a:gd name="T64" fmla="*/ 65 w 90"/>
                <a:gd name="T65" fmla="*/ 39 h 91"/>
                <a:gd name="T66" fmla="*/ 61 w 90"/>
                <a:gd name="T67" fmla="*/ 50 h 91"/>
                <a:gd name="T68" fmla="*/ 57 w 90"/>
                <a:gd name="T69" fmla="*/ 57 h 91"/>
                <a:gd name="T70" fmla="*/ 41 w 90"/>
                <a:gd name="T71" fmla="*/ 63 h 91"/>
                <a:gd name="T72" fmla="*/ 41 w 90"/>
                <a:gd name="T73" fmla="*/ 68 h 91"/>
                <a:gd name="T74" fmla="*/ 60 w 90"/>
                <a:gd name="T75" fmla="*/ 60 h 91"/>
                <a:gd name="T76" fmla="*/ 66 w 90"/>
                <a:gd name="T77" fmla="*/ 51 h 91"/>
                <a:gd name="T78" fmla="*/ 65 w 90"/>
                <a:gd name="T79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" h="91">
                  <a:moveTo>
                    <a:pt x="30" y="16"/>
                  </a:moveTo>
                  <a:cubicBezTo>
                    <a:pt x="29" y="17"/>
                    <a:pt x="27" y="18"/>
                    <a:pt x="26" y="19"/>
                  </a:cubicBezTo>
                  <a:cubicBezTo>
                    <a:pt x="25" y="20"/>
                    <a:pt x="23" y="21"/>
                    <a:pt x="22" y="22"/>
                  </a:cubicBezTo>
                  <a:cubicBezTo>
                    <a:pt x="21" y="23"/>
                    <a:pt x="20" y="25"/>
                    <a:pt x="19" y="26"/>
                  </a:cubicBezTo>
                  <a:cubicBezTo>
                    <a:pt x="18" y="28"/>
                    <a:pt x="17" y="29"/>
                    <a:pt x="16" y="31"/>
                  </a:cubicBezTo>
                  <a:cubicBezTo>
                    <a:pt x="16" y="32"/>
                    <a:pt x="16" y="33"/>
                    <a:pt x="18" y="34"/>
                  </a:cubicBezTo>
                  <a:cubicBezTo>
                    <a:pt x="19" y="34"/>
                    <a:pt x="20" y="34"/>
                    <a:pt x="20" y="32"/>
                  </a:cubicBezTo>
                  <a:cubicBezTo>
                    <a:pt x="21" y="31"/>
                    <a:pt x="22" y="30"/>
                    <a:pt x="22" y="29"/>
                  </a:cubicBezTo>
                  <a:cubicBezTo>
                    <a:pt x="23" y="28"/>
                    <a:pt x="24" y="26"/>
                    <a:pt x="25" y="25"/>
                  </a:cubicBezTo>
                  <a:cubicBezTo>
                    <a:pt x="26" y="24"/>
                    <a:pt x="27" y="23"/>
                    <a:pt x="29" y="23"/>
                  </a:cubicBezTo>
                  <a:cubicBezTo>
                    <a:pt x="30" y="22"/>
                    <a:pt x="31" y="21"/>
                    <a:pt x="32" y="21"/>
                  </a:cubicBezTo>
                  <a:cubicBezTo>
                    <a:pt x="33" y="20"/>
                    <a:pt x="34" y="19"/>
                    <a:pt x="33" y="18"/>
                  </a:cubicBezTo>
                  <a:cubicBezTo>
                    <a:pt x="33" y="17"/>
                    <a:pt x="32" y="16"/>
                    <a:pt x="30" y="16"/>
                  </a:cubicBezTo>
                  <a:close/>
                  <a:moveTo>
                    <a:pt x="89" y="84"/>
                  </a:moveTo>
                  <a:cubicBezTo>
                    <a:pt x="89" y="84"/>
                    <a:pt x="89" y="84"/>
                    <a:pt x="89" y="84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5" y="64"/>
                    <a:pt x="77" y="61"/>
                    <a:pt x="79" y="57"/>
                  </a:cubicBezTo>
                  <a:cubicBezTo>
                    <a:pt x="81" y="52"/>
                    <a:pt x="82" y="47"/>
                    <a:pt x="82" y="41"/>
                  </a:cubicBezTo>
                  <a:cubicBezTo>
                    <a:pt x="82" y="36"/>
                    <a:pt x="81" y="30"/>
                    <a:pt x="79" y="26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7" y="20"/>
                    <a:pt x="74" y="16"/>
                    <a:pt x="70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66" y="8"/>
                    <a:pt x="62" y="5"/>
                    <a:pt x="57" y="3"/>
                  </a:cubicBezTo>
                  <a:cubicBezTo>
                    <a:pt x="52" y="1"/>
                    <a:pt x="46" y="0"/>
                    <a:pt x="41" y="0"/>
                  </a:cubicBezTo>
                  <a:cubicBezTo>
                    <a:pt x="29" y="0"/>
                    <a:pt x="19" y="4"/>
                    <a:pt x="12" y="12"/>
                  </a:cubicBezTo>
                  <a:cubicBezTo>
                    <a:pt x="8" y="16"/>
                    <a:pt x="5" y="20"/>
                    <a:pt x="3" y="25"/>
                  </a:cubicBezTo>
                  <a:cubicBezTo>
                    <a:pt x="1" y="30"/>
                    <a:pt x="0" y="36"/>
                    <a:pt x="0" y="41"/>
                  </a:cubicBezTo>
                  <a:cubicBezTo>
                    <a:pt x="0" y="47"/>
                    <a:pt x="1" y="52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5" y="62"/>
                    <a:pt x="8" y="66"/>
                    <a:pt x="12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6" y="74"/>
                    <a:pt x="20" y="77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30" y="81"/>
                    <a:pt x="35" y="82"/>
                    <a:pt x="41" y="82"/>
                  </a:cubicBezTo>
                  <a:cubicBezTo>
                    <a:pt x="46" y="82"/>
                    <a:pt x="52" y="81"/>
                    <a:pt x="57" y="79"/>
                  </a:cubicBezTo>
                  <a:cubicBezTo>
                    <a:pt x="61" y="78"/>
                    <a:pt x="64" y="75"/>
                    <a:pt x="67" y="73"/>
                  </a:cubicBezTo>
                  <a:cubicBezTo>
                    <a:pt x="84" y="89"/>
                    <a:pt x="84" y="89"/>
                    <a:pt x="84" y="89"/>
                  </a:cubicBezTo>
                  <a:cubicBezTo>
                    <a:pt x="85" y="91"/>
                    <a:pt x="88" y="91"/>
                    <a:pt x="89" y="89"/>
                  </a:cubicBezTo>
                  <a:cubicBezTo>
                    <a:pt x="90" y="88"/>
                    <a:pt x="90" y="85"/>
                    <a:pt x="89" y="84"/>
                  </a:cubicBezTo>
                  <a:close/>
                  <a:moveTo>
                    <a:pt x="65" y="65"/>
                  </a:move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2" y="68"/>
                    <a:pt x="58" y="71"/>
                    <a:pt x="54" y="72"/>
                  </a:cubicBezTo>
                  <a:cubicBezTo>
                    <a:pt x="50" y="74"/>
                    <a:pt x="45" y="75"/>
                    <a:pt x="41" y="75"/>
                  </a:cubicBezTo>
                  <a:cubicBezTo>
                    <a:pt x="36" y="75"/>
                    <a:pt x="32" y="74"/>
                    <a:pt x="28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4" y="71"/>
                    <a:pt x="20" y="68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4" y="62"/>
                    <a:pt x="11" y="58"/>
                    <a:pt x="10" y="5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8" y="50"/>
                    <a:pt x="7" y="46"/>
                    <a:pt x="7" y="41"/>
                  </a:cubicBezTo>
                  <a:cubicBezTo>
                    <a:pt x="7" y="37"/>
                    <a:pt x="8" y="32"/>
                    <a:pt x="10" y="28"/>
                  </a:cubicBezTo>
                  <a:cubicBezTo>
                    <a:pt x="11" y="24"/>
                    <a:pt x="14" y="20"/>
                    <a:pt x="17" y="17"/>
                  </a:cubicBezTo>
                  <a:cubicBezTo>
                    <a:pt x="23" y="11"/>
                    <a:pt x="32" y="7"/>
                    <a:pt x="41" y="7"/>
                  </a:cubicBezTo>
                  <a:cubicBezTo>
                    <a:pt x="45" y="7"/>
                    <a:pt x="50" y="8"/>
                    <a:pt x="54" y="10"/>
                  </a:cubicBezTo>
                  <a:cubicBezTo>
                    <a:pt x="58" y="12"/>
                    <a:pt x="62" y="14"/>
                    <a:pt x="65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8" y="21"/>
                    <a:pt x="70" y="24"/>
                    <a:pt x="72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4" y="32"/>
                    <a:pt x="75" y="37"/>
                    <a:pt x="75" y="41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70" y="58"/>
                    <a:pt x="68" y="62"/>
                    <a:pt x="65" y="65"/>
                  </a:cubicBezTo>
                  <a:close/>
                  <a:moveTo>
                    <a:pt x="65" y="39"/>
                  </a:moveTo>
                  <a:cubicBezTo>
                    <a:pt x="65" y="39"/>
                    <a:pt x="65" y="39"/>
                    <a:pt x="65" y="39"/>
                  </a:cubicBezTo>
                  <a:cubicBezTo>
                    <a:pt x="64" y="39"/>
                    <a:pt x="63" y="40"/>
                    <a:pt x="63" y="41"/>
                  </a:cubicBezTo>
                  <a:cubicBezTo>
                    <a:pt x="63" y="44"/>
                    <a:pt x="62" y="47"/>
                    <a:pt x="61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0" y="52"/>
                    <a:pt x="59" y="55"/>
                    <a:pt x="57" y="57"/>
                  </a:cubicBezTo>
                  <a:cubicBezTo>
                    <a:pt x="54" y="59"/>
                    <a:pt x="52" y="60"/>
                    <a:pt x="49" y="62"/>
                  </a:cubicBezTo>
                  <a:cubicBezTo>
                    <a:pt x="47" y="63"/>
                    <a:pt x="44" y="63"/>
                    <a:pt x="41" y="63"/>
                  </a:cubicBezTo>
                  <a:cubicBezTo>
                    <a:pt x="40" y="63"/>
                    <a:pt x="39" y="64"/>
                    <a:pt x="39" y="66"/>
                  </a:cubicBezTo>
                  <a:cubicBezTo>
                    <a:pt x="39" y="67"/>
                    <a:pt x="40" y="68"/>
                    <a:pt x="41" y="68"/>
                  </a:cubicBezTo>
                  <a:cubicBezTo>
                    <a:pt x="44" y="68"/>
                    <a:pt x="48" y="67"/>
                    <a:pt x="51" y="66"/>
                  </a:cubicBezTo>
                  <a:cubicBezTo>
                    <a:pt x="54" y="64"/>
                    <a:pt x="57" y="63"/>
                    <a:pt x="60" y="60"/>
                  </a:cubicBezTo>
                  <a:cubicBezTo>
                    <a:pt x="62" y="58"/>
                    <a:pt x="64" y="55"/>
                    <a:pt x="66" y="51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48"/>
                    <a:pt x="68" y="45"/>
                    <a:pt x="68" y="41"/>
                  </a:cubicBezTo>
                  <a:cubicBezTo>
                    <a:pt x="68" y="40"/>
                    <a:pt x="67" y="39"/>
                    <a:pt x="65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1" name="矩形 30"/>
            <p:cNvSpPr/>
            <p:nvPr/>
          </p:nvSpPr>
          <p:spPr>
            <a:xfrm>
              <a:off x="9069969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32" name="矩形 31"/>
          <p:cNvSpPr/>
          <p:nvPr/>
        </p:nvSpPr>
        <p:spPr>
          <a:xfrm>
            <a:off x="5829432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3821990" y="2391168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4" name="矩形 33"/>
          <p:cNvSpPr/>
          <p:nvPr/>
        </p:nvSpPr>
        <p:spPr>
          <a:xfrm>
            <a:off x="7946814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5" name="矩形 34"/>
          <p:cNvSpPr/>
          <p:nvPr/>
        </p:nvSpPr>
        <p:spPr>
          <a:xfrm>
            <a:off x="6872663" y="3591265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935107" y="2380094"/>
            <a:ext cx="1021154" cy="1071121"/>
            <a:chOff x="4980642" y="2379300"/>
            <a:chExt cx="1361539" cy="1428161"/>
          </a:xfrm>
        </p:grpSpPr>
        <p:sp>
          <p:nvSpPr>
            <p:cNvPr id="37" name="Line 13"/>
            <p:cNvSpPr>
              <a:spLocks noChangeShapeType="1"/>
            </p:cNvSpPr>
            <p:nvPr/>
          </p:nvSpPr>
          <p:spPr bwMode="auto">
            <a:xfrm flipV="1">
              <a:off x="5611779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8" name="Oval 16"/>
            <p:cNvSpPr>
              <a:spLocks noChangeArrowheads="1"/>
            </p:cNvSpPr>
            <p:nvPr/>
          </p:nvSpPr>
          <p:spPr bwMode="auto">
            <a:xfrm>
              <a:off x="5349818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9" name="Freeform 7"/>
            <p:cNvSpPr/>
            <p:nvPr/>
          </p:nvSpPr>
          <p:spPr bwMode="auto">
            <a:xfrm>
              <a:off x="503270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0" name="Freeform 11"/>
            <p:cNvSpPr>
              <a:spLocks noEditPoints="1"/>
            </p:cNvSpPr>
            <p:nvPr/>
          </p:nvSpPr>
          <p:spPr bwMode="auto">
            <a:xfrm>
              <a:off x="5501820" y="2511045"/>
              <a:ext cx="219918" cy="260598"/>
            </a:xfrm>
            <a:custGeom>
              <a:avLst/>
              <a:gdLst>
                <a:gd name="T0" fmla="*/ 116 w 162"/>
                <a:gd name="T1" fmla="*/ 53 h 192"/>
                <a:gd name="T2" fmla="*/ 101 w 162"/>
                <a:gd name="T3" fmla="*/ 89 h 192"/>
                <a:gd name="T4" fmla="*/ 101 w 162"/>
                <a:gd name="T5" fmla="*/ 90 h 192"/>
                <a:gd name="T6" fmla="*/ 122 w 162"/>
                <a:gd name="T7" fmla="*/ 109 h 192"/>
                <a:gd name="T8" fmla="*/ 150 w 162"/>
                <a:gd name="T9" fmla="*/ 121 h 192"/>
                <a:gd name="T10" fmla="*/ 150 w 162"/>
                <a:gd name="T11" fmla="*/ 180 h 192"/>
                <a:gd name="T12" fmla="*/ 121 w 162"/>
                <a:gd name="T13" fmla="*/ 192 h 192"/>
                <a:gd name="T14" fmla="*/ 28 w 162"/>
                <a:gd name="T15" fmla="*/ 185 h 192"/>
                <a:gd name="T16" fmla="*/ 28 w 162"/>
                <a:gd name="T17" fmla="*/ 178 h 192"/>
                <a:gd name="T18" fmla="*/ 12 w 162"/>
                <a:gd name="T19" fmla="*/ 178 h 192"/>
                <a:gd name="T20" fmla="*/ 0 w 162"/>
                <a:gd name="T21" fmla="*/ 161 h 192"/>
                <a:gd name="T22" fmla="*/ 4 w 162"/>
                <a:gd name="T23" fmla="*/ 123 h 192"/>
                <a:gd name="T24" fmla="*/ 30 w 162"/>
                <a:gd name="T25" fmla="*/ 89 h 192"/>
                <a:gd name="T26" fmla="*/ 15 w 162"/>
                <a:gd name="T27" fmla="*/ 53 h 192"/>
                <a:gd name="T28" fmla="*/ 117 w 162"/>
                <a:gd name="T29" fmla="*/ 130 h 192"/>
                <a:gd name="T30" fmla="*/ 117 w 162"/>
                <a:gd name="T31" fmla="*/ 146 h 192"/>
                <a:gd name="T32" fmla="*/ 97 w 162"/>
                <a:gd name="T33" fmla="*/ 151 h 192"/>
                <a:gd name="T34" fmla="*/ 117 w 162"/>
                <a:gd name="T35" fmla="*/ 155 h 192"/>
                <a:gd name="T36" fmla="*/ 122 w 162"/>
                <a:gd name="T37" fmla="*/ 176 h 192"/>
                <a:gd name="T38" fmla="*/ 126 w 162"/>
                <a:gd name="T39" fmla="*/ 155 h 192"/>
                <a:gd name="T40" fmla="*/ 146 w 162"/>
                <a:gd name="T41" fmla="*/ 151 h 192"/>
                <a:gd name="T42" fmla="*/ 126 w 162"/>
                <a:gd name="T43" fmla="*/ 146 h 192"/>
                <a:gd name="T44" fmla="*/ 117 w 162"/>
                <a:gd name="T45" fmla="*/ 130 h 192"/>
                <a:gd name="T46" fmla="*/ 99 w 162"/>
                <a:gd name="T47" fmla="*/ 128 h 192"/>
                <a:gd name="T48" fmla="*/ 99 w 162"/>
                <a:gd name="T49" fmla="*/ 174 h 192"/>
                <a:gd name="T50" fmla="*/ 144 w 162"/>
                <a:gd name="T51" fmla="*/ 174 h 192"/>
                <a:gd name="T52" fmla="*/ 144 w 162"/>
                <a:gd name="T53" fmla="*/ 128 h 192"/>
                <a:gd name="T54" fmla="*/ 99 w 162"/>
                <a:gd name="T55" fmla="*/ 128 h 192"/>
                <a:gd name="T56" fmla="*/ 103 w 162"/>
                <a:gd name="T57" fmla="*/ 113 h 192"/>
                <a:gd name="T58" fmla="*/ 66 w 162"/>
                <a:gd name="T59" fmla="*/ 105 h 192"/>
                <a:gd name="T60" fmla="*/ 17 w 162"/>
                <a:gd name="T61" fmla="*/ 129 h 192"/>
                <a:gd name="T62" fmla="*/ 15 w 162"/>
                <a:gd name="T63" fmla="*/ 161 h 192"/>
                <a:gd name="T64" fmla="*/ 34 w 162"/>
                <a:gd name="T65" fmla="*/ 163 h 192"/>
                <a:gd name="T66" fmla="*/ 38 w 162"/>
                <a:gd name="T67" fmla="*/ 138 h 192"/>
                <a:gd name="T68" fmla="*/ 43 w 162"/>
                <a:gd name="T69" fmla="*/ 170 h 192"/>
                <a:gd name="T70" fmla="*/ 43 w 162"/>
                <a:gd name="T71" fmla="*/ 177 h 192"/>
                <a:gd name="T72" fmla="*/ 81 w 162"/>
                <a:gd name="T73" fmla="*/ 151 h 192"/>
                <a:gd name="T74" fmla="*/ 93 w 162"/>
                <a:gd name="T75" fmla="*/ 121 h 192"/>
                <a:gd name="T76" fmla="*/ 103 w 162"/>
                <a:gd name="T77" fmla="*/ 113 h 192"/>
                <a:gd name="T78" fmla="*/ 66 w 162"/>
                <a:gd name="T79" fmla="*/ 16 h 192"/>
                <a:gd name="T80" fmla="*/ 66 w 162"/>
                <a:gd name="T81" fmla="*/ 89 h 192"/>
                <a:gd name="T82" fmla="*/ 66 w 162"/>
                <a:gd name="T83" fmla="*/ 1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2" h="192">
                  <a:moveTo>
                    <a:pt x="66" y="0"/>
                  </a:moveTo>
                  <a:cubicBezTo>
                    <a:pt x="93" y="0"/>
                    <a:pt x="116" y="24"/>
                    <a:pt x="116" y="53"/>
                  </a:cubicBezTo>
                  <a:cubicBezTo>
                    <a:pt x="116" y="67"/>
                    <a:pt x="110" y="80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90"/>
                    <a:pt x="101" y="90"/>
                    <a:pt x="101" y="90"/>
                  </a:cubicBezTo>
                  <a:cubicBezTo>
                    <a:pt x="107" y="96"/>
                    <a:pt x="114" y="102"/>
                    <a:pt x="119" y="109"/>
                  </a:cubicBezTo>
                  <a:cubicBezTo>
                    <a:pt x="120" y="109"/>
                    <a:pt x="121" y="109"/>
                    <a:pt x="122" y="109"/>
                  </a:cubicBezTo>
                  <a:cubicBezTo>
                    <a:pt x="133" y="109"/>
                    <a:pt x="143" y="114"/>
                    <a:pt x="150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58" y="129"/>
                    <a:pt x="162" y="139"/>
                    <a:pt x="162" y="151"/>
                  </a:cubicBezTo>
                  <a:cubicBezTo>
                    <a:pt x="162" y="162"/>
                    <a:pt x="158" y="173"/>
                    <a:pt x="150" y="180"/>
                  </a:cubicBezTo>
                  <a:cubicBezTo>
                    <a:pt x="143" y="188"/>
                    <a:pt x="133" y="192"/>
                    <a:pt x="122" y="192"/>
                  </a:cubicBezTo>
                  <a:cubicBezTo>
                    <a:pt x="121" y="192"/>
                    <a:pt x="121" y="192"/>
                    <a:pt x="121" y="192"/>
                  </a:cubicBezTo>
                  <a:cubicBezTo>
                    <a:pt x="35" y="192"/>
                    <a:pt x="35" y="192"/>
                    <a:pt x="35" y="192"/>
                  </a:cubicBezTo>
                  <a:cubicBezTo>
                    <a:pt x="31" y="192"/>
                    <a:pt x="28" y="189"/>
                    <a:pt x="28" y="185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14" y="178"/>
                    <a:pt x="14" y="178"/>
                    <a:pt x="14" y="178"/>
                  </a:cubicBezTo>
                  <a:cubicBezTo>
                    <a:pt x="13" y="178"/>
                    <a:pt x="13" y="178"/>
                    <a:pt x="12" y="178"/>
                  </a:cubicBezTo>
                  <a:cubicBezTo>
                    <a:pt x="8" y="177"/>
                    <a:pt x="5" y="175"/>
                    <a:pt x="3" y="172"/>
                  </a:cubicBezTo>
                  <a:cubicBezTo>
                    <a:pt x="1" y="169"/>
                    <a:pt x="0" y="165"/>
                    <a:pt x="0" y="161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37"/>
                    <a:pt x="1" y="130"/>
                    <a:pt x="4" y="123"/>
                  </a:cubicBezTo>
                  <a:cubicBezTo>
                    <a:pt x="9" y="109"/>
                    <a:pt x="20" y="100"/>
                    <a:pt x="30" y="90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20" y="80"/>
                    <a:pt x="15" y="66"/>
                    <a:pt x="15" y="53"/>
                  </a:cubicBezTo>
                  <a:cubicBezTo>
                    <a:pt x="15" y="24"/>
                    <a:pt x="38" y="0"/>
                    <a:pt x="66" y="0"/>
                  </a:cubicBezTo>
                  <a:close/>
                  <a:moveTo>
                    <a:pt x="117" y="130"/>
                  </a:moveTo>
                  <a:cubicBezTo>
                    <a:pt x="117" y="130"/>
                    <a:pt x="117" y="130"/>
                    <a:pt x="117" y="130"/>
                  </a:cubicBezTo>
                  <a:cubicBezTo>
                    <a:pt x="117" y="146"/>
                    <a:pt x="117" y="146"/>
                    <a:pt x="117" y="146"/>
                  </a:cubicBezTo>
                  <a:cubicBezTo>
                    <a:pt x="102" y="146"/>
                    <a:pt x="102" y="146"/>
                    <a:pt x="102" y="146"/>
                  </a:cubicBezTo>
                  <a:cubicBezTo>
                    <a:pt x="99" y="146"/>
                    <a:pt x="97" y="148"/>
                    <a:pt x="97" y="151"/>
                  </a:cubicBezTo>
                  <a:cubicBezTo>
                    <a:pt x="97" y="153"/>
                    <a:pt x="99" y="155"/>
                    <a:pt x="102" y="155"/>
                  </a:cubicBezTo>
                  <a:cubicBezTo>
                    <a:pt x="117" y="155"/>
                    <a:pt x="117" y="155"/>
                    <a:pt x="117" y="155"/>
                  </a:cubicBezTo>
                  <a:cubicBezTo>
                    <a:pt x="117" y="171"/>
                    <a:pt x="117" y="171"/>
                    <a:pt x="117" y="171"/>
                  </a:cubicBezTo>
                  <a:cubicBezTo>
                    <a:pt x="117" y="174"/>
                    <a:pt x="119" y="176"/>
                    <a:pt x="122" y="176"/>
                  </a:cubicBezTo>
                  <a:cubicBezTo>
                    <a:pt x="124" y="176"/>
                    <a:pt x="126" y="174"/>
                    <a:pt x="126" y="171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4" y="155"/>
                    <a:pt x="146" y="153"/>
                    <a:pt x="146" y="151"/>
                  </a:cubicBezTo>
                  <a:cubicBezTo>
                    <a:pt x="146" y="148"/>
                    <a:pt x="144" y="146"/>
                    <a:pt x="141" y="146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6" y="130"/>
                    <a:pt x="126" y="130"/>
                    <a:pt x="126" y="130"/>
                  </a:cubicBezTo>
                  <a:cubicBezTo>
                    <a:pt x="126" y="124"/>
                    <a:pt x="117" y="124"/>
                    <a:pt x="117" y="130"/>
                  </a:cubicBezTo>
                  <a:close/>
                  <a:moveTo>
                    <a:pt x="99" y="128"/>
                  </a:moveTo>
                  <a:cubicBezTo>
                    <a:pt x="99" y="128"/>
                    <a:pt x="99" y="128"/>
                    <a:pt x="99" y="128"/>
                  </a:cubicBezTo>
                  <a:cubicBezTo>
                    <a:pt x="94" y="133"/>
                    <a:pt x="90" y="142"/>
                    <a:pt x="90" y="151"/>
                  </a:cubicBezTo>
                  <a:cubicBezTo>
                    <a:pt x="90" y="160"/>
                    <a:pt x="94" y="168"/>
                    <a:pt x="99" y="174"/>
                  </a:cubicBezTo>
                  <a:cubicBezTo>
                    <a:pt x="105" y="179"/>
                    <a:pt x="113" y="183"/>
                    <a:pt x="122" y="183"/>
                  </a:cubicBezTo>
                  <a:cubicBezTo>
                    <a:pt x="130" y="183"/>
                    <a:pt x="138" y="179"/>
                    <a:pt x="144" y="174"/>
                  </a:cubicBezTo>
                  <a:cubicBezTo>
                    <a:pt x="150" y="168"/>
                    <a:pt x="153" y="160"/>
                    <a:pt x="153" y="151"/>
                  </a:cubicBezTo>
                  <a:cubicBezTo>
                    <a:pt x="153" y="142"/>
                    <a:pt x="150" y="134"/>
                    <a:pt x="144" y="128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32" y="115"/>
                    <a:pt x="112" y="115"/>
                    <a:pt x="99" y="128"/>
                  </a:cubicBezTo>
                  <a:close/>
                  <a:moveTo>
                    <a:pt x="103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99" y="108"/>
                    <a:pt x="93" y="103"/>
                    <a:pt x="89" y="99"/>
                  </a:cubicBezTo>
                  <a:cubicBezTo>
                    <a:pt x="82" y="103"/>
                    <a:pt x="74" y="105"/>
                    <a:pt x="66" y="105"/>
                  </a:cubicBezTo>
                  <a:cubicBezTo>
                    <a:pt x="57" y="105"/>
                    <a:pt x="49" y="103"/>
                    <a:pt x="42" y="99"/>
                  </a:cubicBezTo>
                  <a:cubicBezTo>
                    <a:pt x="34" y="107"/>
                    <a:pt x="22" y="117"/>
                    <a:pt x="17" y="129"/>
                  </a:cubicBezTo>
                  <a:cubicBezTo>
                    <a:pt x="15" y="134"/>
                    <a:pt x="15" y="139"/>
                    <a:pt x="15" y="145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3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4" y="143"/>
                    <a:pt x="34" y="143"/>
                    <a:pt x="34" y="143"/>
                  </a:cubicBezTo>
                  <a:cubicBezTo>
                    <a:pt x="34" y="140"/>
                    <a:pt x="36" y="138"/>
                    <a:pt x="38" y="138"/>
                  </a:cubicBezTo>
                  <a:cubicBezTo>
                    <a:pt x="41" y="138"/>
                    <a:pt x="43" y="140"/>
                    <a:pt x="43" y="143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7"/>
                    <a:pt x="43" y="177"/>
                    <a:pt x="43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5" y="170"/>
                    <a:pt x="81" y="161"/>
                    <a:pt x="81" y="151"/>
                  </a:cubicBezTo>
                  <a:cubicBezTo>
                    <a:pt x="81" y="139"/>
                    <a:pt x="86" y="129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6" y="118"/>
                    <a:pt x="99" y="115"/>
                    <a:pt x="103" y="113"/>
                  </a:cubicBezTo>
                  <a:close/>
                  <a:moveTo>
                    <a:pt x="66" y="16"/>
                  </a:moveTo>
                  <a:cubicBezTo>
                    <a:pt x="66" y="16"/>
                    <a:pt x="66" y="16"/>
                    <a:pt x="66" y="16"/>
                  </a:cubicBezTo>
                  <a:cubicBezTo>
                    <a:pt x="46" y="16"/>
                    <a:pt x="30" y="32"/>
                    <a:pt x="30" y="53"/>
                  </a:cubicBezTo>
                  <a:cubicBezTo>
                    <a:pt x="30" y="73"/>
                    <a:pt x="46" y="89"/>
                    <a:pt x="66" y="89"/>
                  </a:cubicBezTo>
                  <a:cubicBezTo>
                    <a:pt x="85" y="89"/>
                    <a:pt x="101" y="73"/>
                    <a:pt x="101" y="53"/>
                  </a:cubicBezTo>
                  <a:cubicBezTo>
                    <a:pt x="101" y="32"/>
                    <a:pt x="85" y="16"/>
                    <a:pt x="66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1" name="矩形 40"/>
            <p:cNvSpPr/>
            <p:nvPr/>
          </p:nvSpPr>
          <p:spPr>
            <a:xfrm>
              <a:off x="4980642" y="3365089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42" name="矩形 41"/>
          <p:cNvSpPr/>
          <p:nvPr/>
        </p:nvSpPr>
        <p:spPr>
          <a:xfrm>
            <a:off x="4817382" y="3571064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3" name="矩形 42"/>
          <p:cNvSpPr/>
          <p:nvPr/>
        </p:nvSpPr>
        <p:spPr>
          <a:xfrm>
            <a:off x="2663636" y="355779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4" name="标题 4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36710" y="2141398"/>
            <a:ext cx="2399528" cy="2402223"/>
            <a:chOff x="1903413" y="1601788"/>
            <a:chExt cx="1949450" cy="1951038"/>
          </a:xfrm>
        </p:grpSpPr>
        <p:sp>
          <p:nvSpPr>
            <p:cNvPr id="3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7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50163" y="1914663"/>
            <a:ext cx="1690220" cy="1428824"/>
            <a:chOff x="1508126" y="1417638"/>
            <a:chExt cx="1373187" cy="1160463"/>
          </a:xfrm>
        </p:grpSpPr>
        <p:sp>
          <p:nvSpPr>
            <p:cNvPr id="9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090204" y="2146074"/>
            <a:ext cx="2732195" cy="378159"/>
            <a:chOff x="6196397" y="2067273"/>
            <a:chExt cx="3642927" cy="504212"/>
          </a:xfrm>
        </p:grpSpPr>
        <p:sp>
          <p:nvSpPr>
            <p:cNvPr id="15" name="椭圆 14"/>
            <p:cNvSpPr/>
            <p:nvPr/>
          </p:nvSpPr>
          <p:spPr>
            <a:xfrm>
              <a:off x="6196397" y="2067273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01</a:t>
              </a:r>
              <a:endParaRPr lang="zh-CN" altLang="en-US" sz="1013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39825" y="207667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90204" y="2787346"/>
            <a:ext cx="2732195" cy="378159"/>
            <a:chOff x="6196397" y="2922302"/>
            <a:chExt cx="3642927" cy="504212"/>
          </a:xfrm>
        </p:grpSpPr>
        <p:sp>
          <p:nvSpPr>
            <p:cNvPr id="18" name="椭圆 17"/>
            <p:cNvSpPr/>
            <p:nvPr/>
          </p:nvSpPr>
          <p:spPr>
            <a:xfrm>
              <a:off x="6196397" y="292230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02</a:t>
              </a:r>
              <a:endParaRPr lang="zh-CN" altLang="en-US" sz="1013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839825" y="295882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0204" y="3423647"/>
            <a:ext cx="2732195" cy="378159"/>
            <a:chOff x="6196397" y="3770704"/>
            <a:chExt cx="3642927" cy="504212"/>
          </a:xfrm>
        </p:grpSpPr>
        <p:sp>
          <p:nvSpPr>
            <p:cNvPr id="21" name="椭圆 20"/>
            <p:cNvSpPr/>
            <p:nvPr/>
          </p:nvSpPr>
          <p:spPr>
            <a:xfrm>
              <a:off x="6196397" y="3770704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03</a:t>
              </a:r>
              <a:endParaRPr lang="zh-CN" altLang="en-US" sz="1013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39825" y="3770704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0204" y="4064918"/>
            <a:ext cx="2732195" cy="378159"/>
            <a:chOff x="6196397" y="4625732"/>
            <a:chExt cx="3642926" cy="504212"/>
          </a:xfrm>
        </p:grpSpPr>
        <p:sp>
          <p:nvSpPr>
            <p:cNvPr id="24" name="椭圆 23"/>
            <p:cNvSpPr/>
            <p:nvPr/>
          </p:nvSpPr>
          <p:spPr>
            <a:xfrm>
              <a:off x="6196397" y="462573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04</a:t>
              </a:r>
              <a:endParaRPr lang="zh-CN" altLang="en-US" sz="1013" dirty="0"/>
            </a:p>
          </p:txBody>
        </p:sp>
        <p:sp>
          <p:nvSpPr>
            <p:cNvPr id="25" name="矩形 24"/>
            <p:cNvSpPr/>
            <p:nvPr/>
          </p:nvSpPr>
          <p:spPr>
            <a:xfrm>
              <a:off x="6839824" y="4670089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sp>
        <p:nvSpPr>
          <p:cNvPr id="26" name="标题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477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76353" y="2792534"/>
            <a:ext cx="4668443" cy="1004222"/>
            <a:chOff x="2722448" y="2694330"/>
            <a:chExt cx="6224590" cy="1338962"/>
          </a:xfrm>
          <a:solidFill>
            <a:schemeClr val="bg1">
              <a:lumMod val="75000"/>
            </a:schemeClr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727758" y="3045721"/>
            <a:ext cx="493433" cy="497849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376097" y="3045721"/>
            <a:ext cx="493433" cy="497849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65930" y="3044016"/>
            <a:ext cx="493433" cy="497849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551502" y="3045721"/>
            <a:ext cx="494285" cy="497849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41335" y="3044016"/>
            <a:ext cx="493433" cy="497849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25" name="矩形 24"/>
          <p:cNvSpPr/>
          <p:nvPr/>
        </p:nvSpPr>
        <p:spPr>
          <a:xfrm>
            <a:off x="4346101" y="233577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195651" y="234168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262010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3435934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140702" y="3664811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0" name="标题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1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/>
          <p:nvPr/>
        </p:nvSpPr>
        <p:spPr>
          <a:xfrm>
            <a:off x="2837385" y="1520781"/>
            <a:ext cx="3008921" cy="183769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3" name="Rectangle 17"/>
          <p:cNvSpPr/>
          <p:nvPr/>
        </p:nvSpPr>
        <p:spPr>
          <a:xfrm>
            <a:off x="2837385" y="3396128"/>
            <a:ext cx="3008921" cy="1356817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TextBox 18"/>
          <p:cNvSpPr txBox="1"/>
          <p:nvPr/>
        </p:nvSpPr>
        <p:spPr>
          <a:xfrm>
            <a:off x="31125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" name="Rectangle 19"/>
          <p:cNvSpPr/>
          <p:nvPr/>
        </p:nvSpPr>
        <p:spPr>
          <a:xfrm>
            <a:off x="5892884" y="1520781"/>
            <a:ext cx="3008921" cy="183769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Rectangle 20"/>
          <p:cNvSpPr/>
          <p:nvPr/>
        </p:nvSpPr>
        <p:spPr>
          <a:xfrm>
            <a:off x="5892884" y="3396128"/>
            <a:ext cx="3008921" cy="1356817"/>
          </a:xfrm>
          <a:prstGeom prst="rect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TextBox 21"/>
          <p:cNvSpPr txBox="1"/>
          <p:nvPr/>
        </p:nvSpPr>
        <p:spPr>
          <a:xfrm>
            <a:off x="61680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0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412158" y="2100971"/>
            <a:ext cx="11785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schemeClr val="bg1">
                    <a:lumMod val="65000"/>
                  </a:schemeClr>
                </a:solidFill>
                <a:latin typeface="Algerian" panose="04020705040A02060702" charset="0"/>
                <a:ea typeface="Batang" panose="02030600000101010101" charset="-127"/>
                <a:cs typeface="Arial" panose="020B0604020202020204" pitchFamily="34" charset="0"/>
              </a:rPr>
              <a:t>VS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321077" y="1682618"/>
            <a:ext cx="2761298" cy="2047389"/>
            <a:chOff x="1226820" y="1896745"/>
            <a:chExt cx="3681730" cy="2729851"/>
          </a:xfrm>
        </p:grpSpPr>
        <p:grpSp>
          <p:nvGrpSpPr>
            <p:cNvPr id="4" name="组合 3"/>
            <p:cNvGrpSpPr/>
            <p:nvPr/>
          </p:nvGrpSpPr>
          <p:grpSpPr>
            <a:xfrm>
              <a:off x="1247457" y="1896745"/>
              <a:ext cx="1726450" cy="410197"/>
              <a:chOff x="1247457" y="1896745"/>
              <a:chExt cx="1726450" cy="410197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 rot="5400000">
                <a:off x="1917700" y="1258570"/>
                <a:ext cx="361950" cy="1702435"/>
              </a:xfrm>
              <a:prstGeom prst="rect">
                <a:avLst/>
              </a:prstGeom>
              <a:solidFill>
                <a:srgbClr val="B6DDD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  <p:sp>
            <p:nvSpPr>
              <p:cNvPr id="16" name="TextBox 175"/>
              <p:cNvSpPr txBox="1"/>
              <p:nvPr/>
            </p:nvSpPr>
            <p:spPr>
              <a:xfrm>
                <a:off x="2362200" y="1896745"/>
                <a:ext cx="611707" cy="4101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>
                  <a:defRPr sz="9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defRPr>
                </a:lvl1pPr>
              </a:lstStyle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99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34</a:t>
                </a:r>
                <a:r>
                  <a:rPr lang="en-US" altLang="zh-CN" sz="701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%</a:t>
                </a:r>
                <a:endParaRPr lang="zh-CN" altLang="en-US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</p:grp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 rot="5400000">
              <a:off x="2465070" y="1172210"/>
              <a:ext cx="357505" cy="279336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6" name="TextBox 175"/>
            <p:cNvSpPr txBox="1"/>
            <p:nvPr/>
          </p:nvSpPr>
          <p:spPr>
            <a:xfrm>
              <a:off x="3454400" y="23666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49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 rot="5400000">
              <a:off x="2898140" y="1198880"/>
              <a:ext cx="360045" cy="366077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8" name="TextBox 175"/>
            <p:cNvSpPr txBox="1"/>
            <p:nvPr/>
          </p:nvSpPr>
          <p:spPr>
            <a:xfrm>
              <a:off x="4267199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 rot="5400000">
              <a:off x="2723515" y="1835150"/>
              <a:ext cx="360045" cy="331152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0" name="TextBox 175"/>
            <p:cNvSpPr txBox="1"/>
            <p:nvPr/>
          </p:nvSpPr>
          <p:spPr>
            <a:xfrm>
              <a:off x="3873500" y="32810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57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5400000">
              <a:off x="1592580" y="3422650"/>
              <a:ext cx="361950" cy="105219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2" name="TextBox 175"/>
            <p:cNvSpPr txBox="1"/>
            <p:nvPr/>
          </p:nvSpPr>
          <p:spPr>
            <a:xfrm>
              <a:off x="1727200" y="3738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18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 rot="5400000">
              <a:off x="1224280" y="4255135"/>
              <a:ext cx="360045" cy="313690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4" name="TextBox 175"/>
            <p:cNvSpPr txBox="1"/>
            <p:nvPr/>
          </p:nvSpPr>
          <p:spPr>
            <a:xfrm>
              <a:off x="1226820" y="4216399"/>
              <a:ext cx="548005" cy="4101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58311" y="1663568"/>
            <a:ext cx="2488082" cy="1993573"/>
            <a:chOff x="7276465" y="1871345"/>
            <a:chExt cx="3317442" cy="2658097"/>
          </a:xfrm>
        </p:grpSpPr>
        <p:sp>
          <p:nvSpPr>
            <p:cNvPr id="18" name="Rectangle 22"/>
            <p:cNvSpPr>
              <a:spLocks noChangeArrowheads="1"/>
            </p:cNvSpPr>
            <p:nvPr/>
          </p:nvSpPr>
          <p:spPr bwMode="auto">
            <a:xfrm rot="5400000">
              <a:off x="7522845" y="2577465"/>
              <a:ext cx="349250" cy="84201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9" name="TextBox 175"/>
            <p:cNvSpPr txBox="1"/>
            <p:nvPr/>
          </p:nvSpPr>
          <p:spPr>
            <a:xfrm>
              <a:off x="7594600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23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 rot="5400000">
              <a:off x="8034655" y="1617345"/>
              <a:ext cx="351155" cy="1866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1" name="TextBox 175"/>
            <p:cNvSpPr txBox="1"/>
            <p:nvPr/>
          </p:nvSpPr>
          <p:spPr>
            <a:xfrm>
              <a:off x="8521699" y="2341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39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 rot="5400000">
              <a:off x="8757920" y="447675"/>
              <a:ext cx="349250" cy="331152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3" name="TextBox 175"/>
            <p:cNvSpPr txBox="1"/>
            <p:nvPr/>
          </p:nvSpPr>
          <p:spPr>
            <a:xfrm>
              <a:off x="9969500" y="18713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64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 rot="5400000">
              <a:off x="7863840" y="3134360"/>
              <a:ext cx="351155" cy="152590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5" name="TextBox 175"/>
            <p:cNvSpPr txBox="1"/>
            <p:nvPr/>
          </p:nvSpPr>
          <p:spPr>
            <a:xfrm>
              <a:off x="8216899" y="36874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31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 rot="5400000">
              <a:off x="8750935" y="2696210"/>
              <a:ext cx="349250" cy="329755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7" name="TextBox 175"/>
            <p:cNvSpPr txBox="1"/>
            <p:nvPr/>
          </p:nvSpPr>
          <p:spPr>
            <a:xfrm>
              <a:off x="9982200" y="4119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 bwMode="auto">
            <a:xfrm rot="5400000">
              <a:off x="7273290" y="3272790"/>
              <a:ext cx="349250" cy="342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9" name="TextBox 175"/>
            <p:cNvSpPr txBox="1"/>
            <p:nvPr/>
          </p:nvSpPr>
          <p:spPr>
            <a:xfrm>
              <a:off x="7282180" y="3242945"/>
              <a:ext cx="479192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6840213" y="4021939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432520" y="4107664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32" name="标题 3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73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51221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7765208" y="2874281"/>
            <a:ext cx="281073" cy="584984"/>
          </a:xfrm>
          <a:custGeom>
            <a:avLst/>
            <a:gdLst>
              <a:gd name="T0" fmla="*/ 280 w 280"/>
              <a:gd name="T1" fmla="*/ 278 h 862"/>
              <a:gd name="T2" fmla="*/ 280 w 280"/>
              <a:gd name="T3" fmla="*/ 862 h 862"/>
              <a:gd name="T4" fmla="*/ 0 w 280"/>
              <a:gd name="T5" fmla="*/ 582 h 862"/>
              <a:gd name="T6" fmla="*/ 0 w 280"/>
              <a:gd name="T7" fmla="*/ 0 h 862"/>
              <a:gd name="T8" fmla="*/ 3 w 280"/>
              <a:gd name="T9" fmla="*/ 0 h 862"/>
              <a:gd name="T10" fmla="*/ 280 w 280"/>
              <a:gd name="T11" fmla="*/ 278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862">
                <a:moveTo>
                  <a:pt x="280" y="278"/>
                </a:moveTo>
                <a:lnTo>
                  <a:pt x="280" y="862"/>
                </a:lnTo>
                <a:lnTo>
                  <a:pt x="0" y="582"/>
                </a:lnTo>
                <a:lnTo>
                  <a:pt x="0" y="0"/>
                </a:lnTo>
                <a:lnTo>
                  <a:pt x="3" y="0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Freeform 8"/>
          <p:cNvSpPr/>
          <p:nvPr/>
        </p:nvSpPr>
        <p:spPr bwMode="auto">
          <a:xfrm>
            <a:off x="6903920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9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9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4" name="Freeform 10"/>
          <p:cNvSpPr/>
          <p:nvPr/>
        </p:nvSpPr>
        <p:spPr bwMode="auto">
          <a:xfrm>
            <a:off x="6043635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8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Freeform 12"/>
          <p:cNvSpPr/>
          <p:nvPr/>
        </p:nvSpPr>
        <p:spPr bwMode="auto">
          <a:xfrm>
            <a:off x="5183349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6" name="Freeform 14"/>
          <p:cNvSpPr/>
          <p:nvPr/>
        </p:nvSpPr>
        <p:spPr bwMode="auto">
          <a:xfrm>
            <a:off x="4323064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7" name="Freeform 16"/>
          <p:cNvSpPr/>
          <p:nvPr/>
        </p:nvSpPr>
        <p:spPr bwMode="auto">
          <a:xfrm>
            <a:off x="3462778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8" name="Freeform 17"/>
          <p:cNvSpPr/>
          <p:nvPr/>
        </p:nvSpPr>
        <p:spPr bwMode="auto">
          <a:xfrm>
            <a:off x="8046282" y="2972683"/>
            <a:ext cx="619365" cy="576162"/>
          </a:xfrm>
          <a:custGeom>
            <a:avLst/>
            <a:gdLst>
              <a:gd name="T0" fmla="*/ 210 w 617"/>
              <a:gd name="T1" fmla="*/ 849 h 849"/>
              <a:gd name="T2" fmla="*/ 210 w 617"/>
              <a:gd name="T3" fmla="*/ 717 h 849"/>
              <a:gd name="T4" fmla="*/ 0 w 617"/>
              <a:gd name="T5" fmla="*/ 717 h 849"/>
              <a:gd name="T6" fmla="*/ 0 w 617"/>
              <a:gd name="T7" fmla="*/ 133 h 849"/>
              <a:gd name="T8" fmla="*/ 210 w 617"/>
              <a:gd name="T9" fmla="*/ 133 h 849"/>
              <a:gd name="T10" fmla="*/ 210 w 617"/>
              <a:gd name="T11" fmla="*/ 0 h 849"/>
              <a:gd name="T12" fmla="*/ 617 w 617"/>
              <a:gd name="T13" fmla="*/ 424 h 849"/>
              <a:gd name="T14" fmla="*/ 210 w 617"/>
              <a:gd name="T15" fmla="*/ 849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17" h="849">
                <a:moveTo>
                  <a:pt x="210" y="849"/>
                </a:moveTo>
                <a:lnTo>
                  <a:pt x="210" y="717"/>
                </a:lnTo>
                <a:lnTo>
                  <a:pt x="0" y="717"/>
                </a:lnTo>
                <a:lnTo>
                  <a:pt x="0" y="133"/>
                </a:lnTo>
                <a:lnTo>
                  <a:pt x="210" y="133"/>
                </a:lnTo>
                <a:lnTo>
                  <a:pt x="210" y="0"/>
                </a:lnTo>
                <a:lnTo>
                  <a:pt x="617" y="424"/>
                </a:lnTo>
                <a:lnTo>
                  <a:pt x="210" y="849"/>
                </a:lnTo>
                <a:close/>
              </a:path>
            </a:pathLst>
          </a:custGeom>
          <a:solidFill>
            <a:srgbClr val="B6DDDD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20173" y="2874281"/>
            <a:ext cx="719749" cy="759394"/>
            <a:chOff x="882491" y="2261909"/>
            <a:chExt cx="959665" cy="1012525"/>
          </a:xfrm>
        </p:grpSpPr>
        <p:sp>
          <p:nvSpPr>
            <p:cNvPr id="10" name="Freeform 15"/>
            <p:cNvSpPr/>
            <p:nvPr userDrawn="1"/>
          </p:nvSpPr>
          <p:spPr bwMode="auto">
            <a:xfrm>
              <a:off x="967016" y="2261909"/>
              <a:ext cx="772282" cy="1012525"/>
            </a:xfrm>
            <a:custGeom>
              <a:avLst/>
              <a:gdLst>
                <a:gd name="T0" fmla="*/ 577 w 577"/>
                <a:gd name="T1" fmla="*/ 0 h 1119"/>
                <a:gd name="T2" fmla="*/ 577 w 577"/>
                <a:gd name="T3" fmla="*/ 1119 h 1119"/>
                <a:gd name="T4" fmla="*/ 288 w 577"/>
                <a:gd name="T5" fmla="*/ 840 h 1119"/>
                <a:gd name="T6" fmla="*/ 0 w 577"/>
                <a:gd name="T7" fmla="*/ 1118 h 1119"/>
                <a:gd name="T8" fmla="*/ 0 w 577"/>
                <a:gd name="T9" fmla="*/ 0 h 1119"/>
                <a:gd name="T10" fmla="*/ 577 w 577"/>
                <a:gd name="T1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7" h="1119">
                  <a:moveTo>
                    <a:pt x="577" y="0"/>
                  </a:moveTo>
                  <a:lnTo>
                    <a:pt x="577" y="1119"/>
                  </a:lnTo>
                  <a:lnTo>
                    <a:pt x="288" y="840"/>
                  </a:lnTo>
                  <a:lnTo>
                    <a:pt x="0" y="1118"/>
                  </a:lnTo>
                  <a:lnTo>
                    <a:pt x="0" y="0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1" name="Text Placeholder 59"/>
            <p:cNvSpPr txBox="1"/>
            <p:nvPr/>
          </p:nvSpPr>
          <p:spPr>
            <a:xfrm>
              <a:off x="882491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2015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0459" y="2874281"/>
            <a:ext cx="719749" cy="762108"/>
            <a:chOff x="2029538" y="2261909"/>
            <a:chExt cx="959665" cy="1016144"/>
          </a:xfrm>
        </p:grpSpPr>
        <p:sp>
          <p:nvSpPr>
            <p:cNvPr id="13" name="Rectangle 13"/>
            <p:cNvSpPr>
              <a:spLocks noChangeArrowheads="1"/>
            </p:cNvSpPr>
            <p:nvPr userDrawn="1"/>
          </p:nvSpPr>
          <p:spPr bwMode="auto">
            <a:xfrm>
              <a:off x="2114063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4" name="Text Placeholder 59"/>
            <p:cNvSpPr txBox="1"/>
            <p:nvPr/>
          </p:nvSpPr>
          <p:spPr>
            <a:xfrm>
              <a:off x="2029538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2016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40744" y="2874281"/>
            <a:ext cx="719749" cy="762108"/>
            <a:chOff x="3176585" y="2261909"/>
            <a:chExt cx="959665" cy="1016144"/>
          </a:xfrm>
        </p:grpSpPr>
        <p:sp>
          <p:nvSpPr>
            <p:cNvPr id="16" name="Rectangle 11"/>
            <p:cNvSpPr>
              <a:spLocks noChangeArrowheads="1"/>
            </p:cNvSpPr>
            <p:nvPr userDrawn="1"/>
          </p:nvSpPr>
          <p:spPr bwMode="auto">
            <a:xfrm>
              <a:off x="3261110" y="2261909"/>
              <a:ext cx="772282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7" name="Text Placeholder 59"/>
            <p:cNvSpPr txBox="1"/>
            <p:nvPr/>
          </p:nvSpPr>
          <p:spPr>
            <a:xfrm>
              <a:off x="3176585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2017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01029" y="2874281"/>
            <a:ext cx="719749" cy="762108"/>
            <a:chOff x="4323632" y="2261909"/>
            <a:chExt cx="959665" cy="1016144"/>
          </a:xfrm>
        </p:grpSpPr>
        <p:sp>
          <p:nvSpPr>
            <p:cNvPr id="19" name="Rectangle 9"/>
            <p:cNvSpPr>
              <a:spLocks noChangeArrowheads="1"/>
            </p:cNvSpPr>
            <p:nvPr userDrawn="1"/>
          </p:nvSpPr>
          <p:spPr bwMode="auto">
            <a:xfrm>
              <a:off x="4408157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0" name="Text Placeholder 59"/>
            <p:cNvSpPr txBox="1"/>
            <p:nvPr/>
          </p:nvSpPr>
          <p:spPr>
            <a:xfrm>
              <a:off x="4323632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accent5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2018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59423" y="2874281"/>
            <a:ext cx="719749" cy="762108"/>
            <a:chOff x="5468157" y="2261909"/>
            <a:chExt cx="959665" cy="1016144"/>
          </a:xfrm>
        </p:grpSpPr>
        <p:sp>
          <p:nvSpPr>
            <p:cNvPr id="22" name="Rectangle 7"/>
            <p:cNvSpPr>
              <a:spLocks noChangeArrowheads="1"/>
            </p:cNvSpPr>
            <p:nvPr userDrawn="1"/>
          </p:nvSpPr>
          <p:spPr bwMode="auto">
            <a:xfrm>
              <a:off x="5556542" y="2261909"/>
              <a:ext cx="770944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3" name="Text Placeholder 59"/>
            <p:cNvSpPr txBox="1"/>
            <p:nvPr/>
          </p:nvSpPr>
          <p:spPr>
            <a:xfrm>
              <a:off x="5468157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2019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122603" y="2874281"/>
            <a:ext cx="719749" cy="762108"/>
            <a:chOff x="6619064" y="2261909"/>
            <a:chExt cx="959665" cy="1016144"/>
          </a:xfrm>
        </p:grpSpPr>
        <p:sp>
          <p:nvSpPr>
            <p:cNvPr id="25" name="Rectangle 6"/>
            <p:cNvSpPr>
              <a:spLocks noChangeArrowheads="1"/>
            </p:cNvSpPr>
            <p:nvPr userDrawn="1"/>
          </p:nvSpPr>
          <p:spPr bwMode="auto">
            <a:xfrm>
              <a:off x="6703589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6" name="Text Placeholder 59"/>
            <p:cNvSpPr txBox="1"/>
            <p:nvPr/>
          </p:nvSpPr>
          <p:spPr>
            <a:xfrm>
              <a:off x="6619064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2020</a:t>
              </a:r>
            </a:p>
          </p:txBody>
        </p:sp>
      </p:grpSp>
      <p:sp>
        <p:nvSpPr>
          <p:cNvPr id="27" name="Text Placeholder 59"/>
          <p:cNvSpPr txBox="1"/>
          <p:nvPr/>
        </p:nvSpPr>
        <p:spPr>
          <a:xfrm>
            <a:off x="3743852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8" name="Straight Connector 54"/>
          <p:cNvCxnSpPr/>
          <p:nvPr/>
        </p:nvCxnSpPr>
        <p:spPr>
          <a:xfrm>
            <a:off x="3743852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Placeholder 59"/>
          <p:cNvSpPr txBox="1"/>
          <p:nvPr/>
        </p:nvSpPr>
        <p:spPr>
          <a:xfrm>
            <a:off x="5463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0" name="Straight Connector 56"/>
          <p:cNvCxnSpPr/>
          <p:nvPr/>
        </p:nvCxnSpPr>
        <p:spPr>
          <a:xfrm>
            <a:off x="5463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59"/>
          <p:cNvSpPr txBox="1"/>
          <p:nvPr/>
        </p:nvSpPr>
        <p:spPr>
          <a:xfrm>
            <a:off x="7185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2" name="Straight Connector 58"/>
          <p:cNvCxnSpPr/>
          <p:nvPr/>
        </p:nvCxnSpPr>
        <p:spPr>
          <a:xfrm>
            <a:off x="7185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59"/>
          <p:cNvSpPr txBox="1"/>
          <p:nvPr/>
        </p:nvSpPr>
        <p:spPr>
          <a:xfrm>
            <a:off x="2883566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4" name="Text Placeholder 59"/>
          <p:cNvSpPr txBox="1"/>
          <p:nvPr/>
        </p:nvSpPr>
        <p:spPr>
          <a:xfrm>
            <a:off x="4603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Text Placeholder 59"/>
          <p:cNvSpPr txBox="1"/>
          <p:nvPr/>
        </p:nvSpPr>
        <p:spPr>
          <a:xfrm>
            <a:off x="6325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6" name="Straight Connector 62"/>
          <p:cNvCxnSpPr/>
          <p:nvPr/>
        </p:nvCxnSpPr>
        <p:spPr>
          <a:xfrm>
            <a:off x="28894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63"/>
          <p:cNvCxnSpPr/>
          <p:nvPr/>
        </p:nvCxnSpPr>
        <p:spPr>
          <a:xfrm>
            <a:off x="46093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64"/>
          <p:cNvCxnSpPr/>
          <p:nvPr/>
        </p:nvCxnSpPr>
        <p:spPr>
          <a:xfrm>
            <a:off x="6328191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标题 3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61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9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9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4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7" grpId="0"/>
      <p:bldP spid="29" grpId="0"/>
      <p:bldP spid="31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/>
        </p:nvSpPr>
        <p:spPr>
          <a:xfrm>
            <a:off x="5652346" y="1744656"/>
            <a:ext cx="2746772" cy="1312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1013"/>
          </a:p>
        </p:txBody>
      </p:sp>
      <p:sp>
        <p:nvSpPr>
          <p:cNvPr id="3" name="Rectangle 3"/>
          <p:cNvSpPr/>
          <p:nvPr/>
        </p:nvSpPr>
        <p:spPr>
          <a:xfrm>
            <a:off x="2909145" y="1744656"/>
            <a:ext cx="2743200" cy="1314450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" name="Oval 4"/>
          <p:cNvSpPr/>
          <p:nvPr/>
        </p:nvSpPr>
        <p:spPr>
          <a:xfrm>
            <a:off x="3168107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5" name="Oval 12"/>
          <p:cNvSpPr/>
          <p:nvPr/>
        </p:nvSpPr>
        <p:spPr>
          <a:xfrm>
            <a:off x="4653114" y="3158225"/>
            <a:ext cx="538460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6" name="Oval 14"/>
          <p:cNvSpPr/>
          <p:nvPr/>
        </p:nvSpPr>
        <p:spPr>
          <a:xfrm>
            <a:off x="6138121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7" name="Oval 16"/>
          <p:cNvSpPr/>
          <p:nvPr/>
        </p:nvSpPr>
        <p:spPr>
          <a:xfrm>
            <a:off x="7622234" y="3158225"/>
            <a:ext cx="537567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8" name="Group 20"/>
          <p:cNvGrpSpPr/>
          <p:nvPr/>
        </p:nvGrpSpPr>
        <p:grpSpPr>
          <a:xfrm>
            <a:off x="3293866" y="3275226"/>
            <a:ext cx="301367" cy="303238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9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0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11" name="Group 23"/>
          <p:cNvGrpSpPr/>
          <p:nvPr/>
        </p:nvGrpSpPr>
        <p:grpSpPr>
          <a:xfrm>
            <a:off x="4801111" y="3307982"/>
            <a:ext cx="292007" cy="254570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12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3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4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5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6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7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8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9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0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1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2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23" name="Group 35"/>
          <p:cNvGrpSpPr/>
          <p:nvPr/>
        </p:nvGrpSpPr>
        <p:grpSpPr>
          <a:xfrm>
            <a:off x="7747947" y="3282113"/>
            <a:ext cx="284519" cy="282648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24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5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6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7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8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9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0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1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2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3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4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5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6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7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8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9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0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1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42" name="Group 54"/>
          <p:cNvGrpSpPr/>
          <p:nvPr/>
        </p:nvGrpSpPr>
        <p:grpSpPr>
          <a:xfrm>
            <a:off x="6297424" y="3309295"/>
            <a:ext cx="224621" cy="292007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43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4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sp>
        <p:nvSpPr>
          <p:cNvPr id="45" name="矩形 44"/>
          <p:cNvSpPr/>
          <p:nvPr/>
        </p:nvSpPr>
        <p:spPr>
          <a:xfrm>
            <a:off x="4706039" y="1959862"/>
            <a:ext cx="757891" cy="248140"/>
          </a:xfrm>
          <a:prstGeom prst="rect">
            <a:avLst/>
          </a:prstGeom>
        </p:spPr>
        <p:txBody>
          <a:bodyPr wrap="none" lIns="51430" tIns="25715" rIns="51430" bIns="25715">
            <a:spAutoFit/>
          </a:bodyPr>
          <a:lstStyle/>
          <a:p>
            <a:pPr algn="r" defTabSz="513874">
              <a:defRPr/>
            </a:pPr>
            <a:r>
              <a:rPr lang="zh-CN" altLang="en-US" sz="1275" b="1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9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3102920" y="2214357"/>
            <a:ext cx="2361010" cy="66133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3000229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2882357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485236" y="3762766"/>
            <a:ext cx="872430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4367364" y="3999402"/>
            <a:ext cx="1108174" cy="50898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7454357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7336484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5969350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5851478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5" name="标题 5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6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"/>
          <p:cNvGrpSpPr/>
          <p:nvPr/>
        </p:nvGrpSpPr>
        <p:grpSpPr>
          <a:xfrm>
            <a:off x="5166807" y="2129862"/>
            <a:ext cx="2588775" cy="407451"/>
            <a:chOff x="5128064" y="2256183"/>
            <a:chExt cx="3273083" cy="515155"/>
          </a:xfrm>
        </p:grpSpPr>
        <p:sp>
          <p:nvSpPr>
            <p:cNvPr id="3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4"/>
          <p:cNvGrpSpPr/>
          <p:nvPr/>
        </p:nvGrpSpPr>
        <p:grpSpPr>
          <a:xfrm>
            <a:off x="5166807" y="2793401"/>
            <a:ext cx="2588775" cy="407451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5"/>
          <p:cNvGrpSpPr/>
          <p:nvPr/>
        </p:nvGrpSpPr>
        <p:grpSpPr>
          <a:xfrm>
            <a:off x="5166807" y="3456938"/>
            <a:ext cx="2588775" cy="407451"/>
            <a:chOff x="5128064" y="3934054"/>
            <a:chExt cx="3273083" cy="515155"/>
          </a:xfrm>
        </p:grpSpPr>
        <p:sp>
          <p:nvSpPr>
            <p:cNvPr id="9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6"/>
          <p:cNvGrpSpPr/>
          <p:nvPr/>
        </p:nvGrpSpPr>
        <p:grpSpPr>
          <a:xfrm>
            <a:off x="5166807" y="4120476"/>
            <a:ext cx="2588776" cy="407452"/>
            <a:chOff x="5128064" y="4772988"/>
            <a:chExt cx="3273084" cy="515156"/>
          </a:xfrm>
        </p:grpSpPr>
        <p:sp>
          <p:nvSpPr>
            <p:cNvPr id="12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Rectangle 27"/>
          <p:cNvSpPr/>
          <p:nvPr/>
        </p:nvSpPr>
        <p:spPr>
          <a:xfrm>
            <a:off x="2116391" y="2129861"/>
            <a:ext cx="3048674" cy="239806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 Same Side Corner Rectangle 4"/>
          <p:cNvSpPr/>
          <p:nvPr/>
        </p:nvSpPr>
        <p:spPr>
          <a:xfrm>
            <a:off x="5166806" y="1669441"/>
            <a:ext cx="367177" cy="381929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718855" y="2183547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5717634" y="281399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8" name="矩形 17"/>
          <p:cNvSpPr/>
          <p:nvPr/>
        </p:nvSpPr>
        <p:spPr>
          <a:xfrm>
            <a:off x="5732655" y="3492668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5732655" y="414668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7940454" y="1897611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1" name="矩形 20"/>
          <p:cNvSpPr/>
          <p:nvPr/>
        </p:nvSpPr>
        <p:spPr>
          <a:xfrm>
            <a:off x="7939233" y="2537313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7938012" y="3221295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954254" y="3892596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4" name="标题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203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9f4c9a-3ea0-46e5-bc78-cbdfe9d75c7e"/>
          <p:cNvGrpSpPr>
            <a:grpSpLocks noChangeAspect="1"/>
          </p:cNvGrpSpPr>
          <p:nvPr/>
        </p:nvGrpSpPr>
        <p:grpSpPr>
          <a:xfrm>
            <a:off x="3034434" y="2290343"/>
            <a:ext cx="5557289" cy="1585913"/>
            <a:chOff x="1094643" y="2019300"/>
            <a:chExt cx="9879622" cy="2819400"/>
          </a:xfrm>
        </p:grpSpPr>
        <p:sp>
          <p:nvSpPr>
            <p:cNvPr id="3" name="Oval 4"/>
            <p:cNvSpPr/>
            <p:nvPr/>
          </p:nvSpPr>
          <p:spPr>
            <a:xfrm>
              <a:off x="9240715" y="2562225"/>
              <a:ext cx="1733550" cy="1733551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4" name="Oval 3"/>
            <p:cNvSpPr/>
            <p:nvPr/>
          </p:nvSpPr>
          <p:spPr>
            <a:xfrm>
              <a:off x="7189909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 dirty="0"/>
                <a:t>此部分内容作为文字</a:t>
              </a:r>
              <a:br>
                <a:rPr lang="zh-CN" altLang="en-US" sz="675" dirty="0"/>
              </a:br>
              <a:r>
                <a:rPr lang="zh-CN" altLang="en-US" sz="675" dirty="0"/>
                <a:t>排版占位显示 </a:t>
              </a:r>
              <a:br>
                <a:rPr lang="zh-CN" altLang="en-US" sz="675" dirty="0"/>
              </a:br>
              <a:r>
                <a:rPr lang="zh-CN" altLang="en-US" sz="675" dirty="0"/>
                <a:t>（建议使用主题字体）</a:t>
              </a:r>
            </a:p>
          </p:txBody>
        </p:sp>
        <p:sp>
          <p:nvSpPr>
            <p:cNvPr id="5" name="Oval 1"/>
            <p:cNvSpPr/>
            <p:nvPr/>
          </p:nvSpPr>
          <p:spPr>
            <a:xfrm>
              <a:off x="4624753" y="2019300"/>
              <a:ext cx="2819400" cy="281940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/>
                <a:t>此部分内容作为文字</a:t>
              </a:r>
              <a:br>
                <a:rPr lang="zh-CN" altLang="en-US" sz="900"/>
              </a:br>
              <a:r>
                <a:rPr lang="zh-CN" altLang="en-US" sz="900"/>
                <a:t>排版占位显示 </a:t>
              </a:r>
              <a:br>
                <a:rPr lang="zh-CN" altLang="en-US" sz="900"/>
              </a:br>
              <a:r>
                <a:rPr lang="zh-CN" altLang="en-US" sz="900"/>
                <a:t>（建议使用主题字体）</a:t>
              </a:r>
            </a:p>
          </p:txBody>
        </p:sp>
        <p:sp>
          <p:nvSpPr>
            <p:cNvPr id="6" name="Rectangle 7"/>
            <p:cNvSpPr/>
            <p:nvPr/>
          </p:nvSpPr>
          <p:spPr>
            <a:xfrm>
              <a:off x="5237163" y="2562562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5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Oval 8"/>
            <p:cNvSpPr/>
            <p:nvPr/>
          </p:nvSpPr>
          <p:spPr>
            <a:xfrm>
              <a:off x="2573948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/>
                <a:t>此部分内容作为文字</a:t>
              </a:r>
              <a:br>
                <a:rPr lang="zh-CN" altLang="en-US" sz="675"/>
              </a:br>
              <a:r>
                <a:rPr lang="zh-CN" altLang="en-US" sz="675"/>
                <a:t>排版占位显示 </a:t>
              </a:r>
              <a:br>
                <a:rPr lang="zh-CN" altLang="en-US" sz="675"/>
              </a:br>
              <a:r>
                <a:rPr lang="zh-CN" altLang="en-US" sz="675"/>
                <a:t>（建议使用主题字体）</a:t>
              </a:r>
            </a:p>
          </p:txBody>
        </p:sp>
        <p:sp>
          <p:nvSpPr>
            <p:cNvPr id="8" name="Oval 9"/>
            <p:cNvSpPr/>
            <p:nvPr/>
          </p:nvSpPr>
          <p:spPr>
            <a:xfrm>
              <a:off x="1094643" y="2562225"/>
              <a:ext cx="1733550" cy="173355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7545142" y="2587289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2929181" y="2601065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Rectangle 12"/>
            <p:cNvSpPr/>
            <p:nvPr/>
          </p:nvSpPr>
          <p:spPr>
            <a:xfrm>
              <a:off x="1158211" y="2795603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Rectangle 13"/>
            <p:cNvSpPr/>
            <p:nvPr/>
          </p:nvSpPr>
          <p:spPr>
            <a:xfrm>
              <a:off x="9310199" y="2795603"/>
              <a:ext cx="1594580" cy="325411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  <p:sp>
        <p:nvSpPr>
          <p:cNvPr id="13" name="标题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2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8 0.6859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6803" y="2043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4"/>
          <p:cNvSpPr>
            <a:spLocks noChangeArrowheads="1"/>
          </p:cNvSpPr>
          <p:nvPr/>
        </p:nvSpPr>
        <p:spPr bwMode="auto">
          <a:xfrm>
            <a:off x="2990256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3" name="Rounded Rectangle 35"/>
          <p:cNvSpPr>
            <a:spLocks noChangeAspect="1" noChangeArrowheads="1"/>
          </p:cNvSpPr>
          <p:nvPr/>
        </p:nvSpPr>
        <p:spPr bwMode="auto">
          <a:xfrm>
            <a:off x="3390305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4" name="Rounded Rectangle 38"/>
          <p:cNvSpPr>
            <a:spLocks noChangeAspect="1" noChangeArrowheads="1"/>
          </p:cNvSpPr>
          <p:nvPr/>
        </p:nvSpPr>
        <p:spPr bwMode="auto">
          <a:xfrm>
            <a:off x="6530876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5" name="Rounded Rectangle 53"/>
          <p:cNvSpPr>
            <a:spLocks noChangeArrowheads="1"/>
          </p:cNvSpPr>
          <p:nvPr/>
        </p:nvSpPr>
        <p:spPr bwMode="auto">
          <a:xfrm>
            <a:off x="4556523" y="2336901"/>
            <a:ext cx="1329631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6" name="Rounded Rectangle 54"/>
          <p:cNvSpPr>
            <a:spLocks noChangeArrowheads="1"/>
          </p:cNvSpPr>
          <p:nvPr/>
        </p:nvSpPr>
        <p:spPr bwMode="auto">
          <a:xfrm>
            <a:off x="6096895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7" name="Rounded Rectangle 55"/>
          <p:cNvSpPr>
            <a:spLocks noChangeArrowheads="1"/>
          </p:cNvSpPr>
          <p:nvPr/>
        </p:nvSpPr>
        <p:spPr bwMode="auto">
          <a:xfrm>
            <a:off x="7663162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8" name="Freeform 415"/>
          <p:cNvSpPr>
            <a:spLocks/>
          </p:cNvSpPr>
          <p:nvPr/>
        </p:nvSpPr>
        <p:spPr bwMode="auto">
          <a:xfrm>
            <a:off x="6683573" y="2630686"/>
            <a:ext cx="157163" cy="275928"/>
          </a:xfrm>
          <a:custGeom>
            <a:avLst/>
            <a:gdLst>
              <a:gd name="T0" fmla="*/ 235124413 w 165"/>
              <a:gd name="T1" fmla="*/ 55505998 h 287"/>
              <a:gd name="T2" fmla="*/ 232257600 w 165"/>
              <a:gd name="T3" fmla="*/ 55505998 h 287"/>
              <a:gd name="T4" fmla="*/ 232257600 w 165"/>
              <a:gd name="T5" fmla="*/ 590110377 h 287"/>
              <a:gd name="T6" fmla="*/ 160573720 w 165"/>
              <a:gd name="T7" fmla="*/ 575503625 h 287"/>
              <a:gd name="T8" fmla="*/ 0 w 165"/>
              <a:gd name="T9" fmla="*/ 706962682 h 287"/>
              <a:gd name="T10" fmla="*/ 160573720 w 165"/>
              <a:gd name="T11" fmla="*/ 838423448 h 287"/>
              <a:gd name="T12" fmla="*/ 321145747 w 165"/>
              <a:gd name="T13" fmla="*/ 709885400 h 287"/>
              <a:gd name="T14" fmla="*/ 321145747 w 165"/>
              <a:gd name="T15" fmla="*/ 709885400 h 287"/>
              <a:gd name="T16" fmla="*/ 321145747 w 165"/>
              <a:gd name="T17" fmla="*/ 210336541 h 287"/>
              <a:gd name="T18" fmla="*/ 473117333 w 165"/>
              <a:gd name="T19" fmla="*/ 172358303 h 287"/>
              <a:gd name="T20" fmla="*/ 473117333 w 165"/>
              <a:gd name="T21" fmla="*/ 0 h 287"/>
              <a:gd name="T22" fmla="*/ 235124413 w 165"/>
              <a:gd name="T23" fmla="*/ 55505998 h 2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5" h="287">
                <a:moveTo>
                  <a:pt x="82" y="19"/>
                </a:moveTo>
                <a:cubicBezTo>
                  <a:pt x="81" y="19"/>
                  <a:pt x="81" y="19"/>
                  <a:pt x="81" y="19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74" y="199"/>
                  <a:pt x="65" y="197"/>
                  <a:pt x="56" y="197"/>
                </a:cubicBezTo>
                <a:cubicBezTo>
                  <a:pt x="25" y="197"/>
                  <a:pt x="0" y="217"/>
                  <a:pt x="0" y="242"/>
                </a:cubicBezTo>
                <a:cubicBezTo>
                  <a:pt x="0" y="267"/>
                  <a:pt x="25" y="287"/>
                  <a:pt x="56" y="287"/>
                </a:cubicBezTo>
                <a:cubicBezTo>
                  <a:pt x="87" y="287"/>
                  <a:pt x="112" y="267"/>
                  <a:pt x="112" y="243"/>
                </a:cubicBezTo>
                <a:cubicBezTo>
                  <a:pt x="112" y="243"/>
                  <a:pt x="112" y="243"/>
                  <a:pt x="112" y="243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65" y="59"/>
                  <a:pt x="165" y="59"/>
                  <a:pt x="165" y="59"/>
                </a:cubicBezTo>
                <a:cubicBezTo>
                  <a:pt x="165" y="0"/>
                  <a:pt x="165" y="0"/>
                  <a:pt x="165" y="0"/>
                </a:cubicBezTo>
                <a:lnTo>
                  <a:pt x="82" y="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9" name="Freeform 252"/>
          <p:cNvSpPr>
            <a:spLocks noEditPoints="1"/>
          </p:cNvSpPr>
          <p:nvPr/>
        </p:nvSpPr>
        <p:spPr bwMode="auto">
          <a:xfrm>
            <a:off x="3499247" y="2644081"/>
            <a:ext cx="256283" cy="242888"/>
          </a:xfrm>
          <a:custGeom>
            <a:avLst/>
            <a:gdLst>
              <a:gd name="T0" fmla="*/ 673606413 w 301"/>
              <a:gd name="T1" fmla="*/ 245616931 h 285"/>
              <a:gd name="T2" fmla="*/ 313891625 w 301"/>
              <a:gd name="T3" fmla="*/ 20659736 h 285"/>
              <a:gd name="T4" fmla="*/ 16038789 w 301"/>
              <a:gd name="T5" fmla="*/ 319072928 h 285"/>
              <a:gd name="T6" fmla="*/ 146636244 w 301"/>
              <a:gd name="T7" fmla="*/ 500416808 h 285"/>
              <a:gd name="T8" fmla="*/ 82482603 w 301"/>
              <a:gd name="T9" fmla="*/ 615192278 h 285"/>
              <a:gd name="T10" fmla="*/ 279523873 w 301"/>
              <a:gd name="T11" fmla="*/ 544031638 h 285"/>
              <a:gd name="T12" fmla="*/ 375753577 w 301"/>
              <a:gd name="T13" fmla="*/ 544031638 h 285"/>
              <a:gd name="T14" fmla="*/ 673606413 w 301"/>
              <a:gd name="T15" fmla="*/ 245616931 h 285"/>
              <a:gd name="T16" fmla="*/ 183294169 w 301"/>
              <a:gd name="T17" fmla="*/ 328255875 h 285"/>
              <a:gd name="T18" fmla="*/ 137471006 w 301"/>
              <a:gd name="T19" fmla="*/ 282345687 h 285"/>
              <a:gd name="T20" fmla="*/ 183294169 w 301"/>
              <a:gd name="T21" fmla="*/ 236435499 h 285"/>
              <a:gd name="T22" fmla="*/ 229117333 w 301"/>
              <a:gd name="T23" fmla="*/ 282345687 h 285"/>
              <a:gd name="T24" fmla="*/ 183294169 w 301"/>
              <a:gd name="T25" fmla="*/ 328255875 h 285"/>
              <a:gd name="T26" fmla="*/ 345967688 w 301"/>
              <a:gd name="T27" fmla="*/ 328255875 h 285"/>
              <a:gd name="T28" fmla="*/ 300144524 w 301"/>
              <a:gd name="T29" fmla="*/ 282345687 h 285"/>
              <a:gd name="T30" fmla="*/ 345967688 w 301"/>
              <a:gd name="T31" fmla="*/ 236435499 h 285"/>
              <a:gd name="T32" fmla="*/ 394082540 w 301"/>
              <a:gd name="T33" fmla="*/ 282345687 h 285"/>
              <a:gd name="T34" fmla="*/ 345967688 w 301"/>
              <a:gd name="T35" fmla="*/ 328255875 h 285"/>
              <a:gd name="T36" fmla="*/ 510932895 w 301"/>
              <a:gd name="T37" fmla="*/ 328255875 h 285"/>
              <a:gd name="T38" fmla="*/ 465109731 w 301"/>
              <a:gd name="T39" fmla="*/ 282345687 h 285"/>
              <a:gd name="T40" fmla="*/ 510932895 w 301"/>
              <a:gd name="T41" fmla="*/ 236435499 h 285"/>
              <a:gd name="T42" fmla="*/ 556756059 w 301"/>
              <a:gd name="T43" fmla="*/ 282345687 h 285"/>
              <a:gd name="T44" fmla="*/ 510932895 w 301"/>
              <a:gd name="T45" fmla="*/ 328255875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3157241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4743154" y="3505796"/>
            <a:ext cx="9411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6284417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7872116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4950322" y="2524424"/>
            <a:ext cx="473273" cy="473273"/>
          </a:xfrm>
          <a:custGeom>
            <a:avLst/>
            <a:gdLst>
              <a:gd name="T0" fmla="*/ 1435690 w 5147"/>
              <a:gd name="T1" fmla="*/ 1165934 h 5145"/>
              <a:gd name="T2" fmla="*/ 1462708 w 5147"/>
              <a:gd name="T3" fmla="*/ 1091584 h 5145"/>
              <a:gd name="T4" fmla="*/ 1474552 w 5147"/>
              <a:gd name="T5" fmla="*/ 867423 h 5145"/>
              <a:gd name="T6" fmla="*/ 1440131 w 5147"/>
              <a:gd name="T7" fmla="*/ 746834 h 5145"/>
              <a:gd name="T8" fmla="*/ 1367218 w 5147"/>
              <a:gd name="T9" fmla="*/ 623656 h 5145"/>
              <a:gd name="T10" fmla="*/ 1264325 w 5147"/>
              <a:gd name="T11" fmla="*/ 524892 h 5145"/>
              <a:gd name="T12" fmla="*/ 1138114 w 5147"/>
              <a:gd name="T13" fmla="*/ 456830 h 5145"/>
              <a:gd name="T14" fmla="*/ 867928 w 5147"/>
              <a:gd name="T15" fmla="*/ 429457 h 5145"/>
              <a:gd name="T16" fmla="*/ 801307 w 5147"/>
              <a:gd name="T17" fmla="*/ 444993 h 5145"/>
              <a:gd name="T18" fmla="*/ 727653 w 5147"/>
              <a:gd name="T19" fmla="*/ 472736 h 5145"/>
              <a:gd name="T20" fmla="*/ 483375 w 5147"/>
              <a:gd name="T21" fmla="*/ 707255 h 5145"/>
              <a:gd name="T22" fmla="*/ 452285 w 5147"/>
              <a:gd name="T23" fmla="*/ 779016 h 5145"/>
              <a:gd name="T24" fmla="*/ 432298 w 5147"/>
              <a:gd name="T25" fmla="*/ 855956 h 5145"/>
              <a:gd name="T26" fmla="*/ 443772 w 5147"/>
              <a:gd name="T27" fmla="*/ 1097502 h 5145"/>
              <a:gd name="T28" fmla="*/ 502251 w 5147"/>
              <a:gd name="T29" fmla="*/ 1229558 h 5145"/>
              <a:gd name="T30" fmla="*/ 593300 w 5147"/>
              <a:gd name="T31" fmla="*/ 1339419 h 5145"/>
              <a:gd name="T32" fmla="*/ 709887 w 5147"/>
              <a:gd name="T33" fmla="*/ 1421167 h 5145"/>
              <a:gd name="T34" fmla="*/ 847201 w 5147"/>
              <a:gd name="T35" fmla="*/ 1469625 h 5145"/>
              <a:gd name="T36" fmla="*/ 1070383 w 5147"/>
              <a:gd name="T37" fmla="*/ 1466665 h 5145"/>
              <a:gd name="T38" fmla="*/ 1146257 w 5147"/>
              <a:gd name="T39" fmla="*/ 1443362 h 5145"/>
              <a:gd name="T40" fmla="*/ 1846521 w 5147"/>
              <a:gd name="T41" fmla="*/ 1844706 h 5145"/>
              <a:gd name="T42" fmla="*/ 1006722 w 5147"/>
              <a:gd name="T43" fmla="*/ 527112 h 5145"/>
              <a:gd name="T44" fmla="*/ 1079636 w 5147"/>
              <a:gd name="T45" fmla="*/ 543018 h 5145"/>
              <a:gd name="T46" fmla="*/ 1146997 w 5147"/>
              <a:gd name="T47" fmla="*/ 570390 h 5145"/>
              <a:gd name="T48" fmla="*/ 1208437 w 5147"/>
              <a:gd name="T49" fmla="*/ 608860 h 5145"/>
              <a:gd name="T50" fmla="*/ 1262104 w 5147"/>
              <a:gd name="T51" fmla="*/ 656208 h 5145"/>
              <a:gd name="T52" fmla="*/ 1307259 w 5147"/>
              <a:gd name="T53" fmla="*/ 712433 h 5145"/>
              <a:gd name="T54" fmla="*/ 1342790 w 5147"/>
              <a:gd name="T55" fmla="*/ 775317 h 5145"/>
              <a:gd name="T56" fmla="*/ 1367218 w 5147"/>
              <a:gd name="T57" fmla="*/ 844858 h 5145"/>
              <a:gd name="T58" fmla="*/ 1379432 w 5147"/>
              <a:gd name="T59" fmla="*/ 918469 h 5145"/>
              <a:gd name="T60" fmla="*/ 1379432 w 5147"/>
              <a:gd name="T61" fmla="*/ 982092 h 5145"/>
              <a:gd name="T62" fmla="*/ 1368698 w 5147"/>
              <a:gd name="T63" fmla="*/ 1052004 h 5145"/>
              <a:gd name="T64" fmla="*/ 1065201 w 5147"/>
              <a:gd name="T65" fmla="*/ 734627 h 5145"/>
              <a:gd name="T66" fmla="*/ 851643 w 5147"/>
              <a:gd name="T67" fmla="*/ 535620 h 5145"/>
              <a:gd name="T68" fmla="*/ 921595 w 5147"/>
              <a:gd name="T69" fmla="*/ 524892 h 5145"/>
              <a:gd name="T70" fmla="*/ 1034851 w 5147"/>
              <a:gd name="T71" fmla="*/ 959898 h 5145"/>
              <a:gd name="T72" fmla="*/ 1010794 w 5147"/>
              <a:gd name="T73" fmla="*/ 1010205 h 5145"/>
              <a:gd name="T74" fmla="*/ 960828 w 5147"/>
              <a:gd name="T75" fmla="*/ 1033879 h 5145"/>
              <a:gd name="T76" fmla="*/ 912712 w 5147"/>
              <a:gd name="T77" fmla="*/ 1024631 h 5145"/>
              <a:gd name="T78" fmla="*/ 876071 w 5147"/>
              <a:gd name="T79" fmla="*/ 983942 h 5145"/>
              <a:gd name="T80" fmla="*/ 870889 w 5147"/>
              <a:gd name="T81" fmla="*/ 934745 h 5145"/>
              <a:gd name="T82" fmla="*/ 899758 w 5147"/>
              <a:gd name="T83" fmla="*/ 887397 h 5145"/>
              <a:gd name="T84" fmla="*/ 952315 w 5147"/>
              <a:gd name="T85" fmla="*/ 868532 h 5145"/>
              <a:gd name="T86" fmla="*/ 998950 w 5147"/>
              <a:gd name="T87" fmla="*/ 882958 h 5145"/>
              <a:gd name="T88" fmla="*/ 1031520 w 5147"/>
              <a:gd name="T89" fmla="*/ 926977 h 5145"/>
              <a:gd name="T90" fmla="*/ 941582 w 5147"/>
              <a:gd name="T91" fmla="*/ 1379368 h 5145"/>
              <a:gd name="T92" fmla="*/ 866077 w 5147"/>
              <a:gd name="T93" fmla="*/ 1370861 h 5145"/>
              <a:gd name="T94" fmla="*/ 795755 w 5147"/>
              <a:gd name="T95" fmla="*/ 1349776 h 5145"/>
              <a:gd name="T96" fmla="*/ 730244 w 5147"/>
              <a:gd name="T97" fmla="*/ 1317225 h 5145"/>
              <a:gd name="T98" fmla="*/ 672135 w 5147"/>
              <a:gd name="T99" fmla="*/ 1275056 h 5145"/>
              <a:gd name="T100" fmla="*/ 622169 w 5147"/>
              <a:gd name="T101" fmla="*/ 1223269 h 5145"/>
              <a:gd name="T102" fmla="*/ 581086 w 5147"/>
              <a:gd name="T103" fmla="*/ 1164085 h 5145"/>
              <a:gd name="T104" fmla="*/ 549996 w 5147"/>
              <a:gd name="T105" fmla="*/ 1098242 h 5145"/>
              <a:gd name="T106" fmla="*/ 530750 w 5147"/>
              <a:gd name="T107" fmla="*/ 1027221 h 5145"/>
              <a:gd name="T108" fmla="*/ 524088 w 5147"/>
              <a:gd name="T109" fmla="*/ 951391 h 5145"/>
              <a:gd name="T110" fmla="*/ 528529 w 5147"/>
              <a:gd name="T111" fmla="*/ 890357 h 5145"/>
              <a:gd name="T112" fmla="*/ 544074 w 5147"/>
              <a:gd name="T113" fmla="*/ 822664 h 5145"/>
              <a:gd name="T114" fmla="*/ 1090739 w 5147"/>
              <a:gd name="T115" fmla="*/ 1356434 h 5145"/>
              <a:gd name="T116" fmla="*/ 1023378 w 5147"/>
              <a:gd name="T117" fmla="*/ 1373450 h 5145"/>
              <a:gd name="T118" fmla="*/ 952315 w 5147"/>
              <a:gd name="T119" fmla="*/ 1379368 h 514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147" h="5145">
                <a:moveTo>
                  <a:pt x="4989" y="4987"/>
                </a:moveTo>
                <a:lnTo>
                  <a:pt x="3826" y="3260"/>
                </a:lnTo>
                <a:lnTo>
                  <a:pt x="3841" y="3233"/>
                </a:lnTo>
                <a:lnTo>
                  <a:pt x="3854" y="3207"/>
                </a:lnTo>
                <a:lnTo>
                  <a:pt x="3867" y="3179"/>
                </a:lnTo>
                <a:lnTo>
                  <a:pt x="3879" y="3152"/>
                </a:lnTo>
                <a:lnTo>
                  <a:pt x="3892" y="3124"/>
                </a:lnTo>
                <a:lnTo>
                  <a:pt x="3903" y="3096"/>
                </a:lnTo>
                <a:lnTo>
                  <a:pt x="3914" y="3067"/>
                </a:lnTo>
                <a:lnTo>
                  <a:pt x="3924" y="3038"/>
                </a:lnTo>
                <a:lnTo>
                  <a:pt x="3934" y="3010"/>
                </a:lnTo>
                <a:lnTo>
                  <a:pt x="3944" y="2980"/>
                </a:lnTo>
                <a:lnTo>
                  <a:pt x="3952" y="2951"/>
                </a:lnTo>
                <a:lnTo>
                  <a:pt x="3959" y="2921"/>
                </a:lnTo>
                <a:lnTo>
                  <a:pt x="3967" y="2891"/>
                </a:lnTo>
                <a:lnTo>
                  <a:pt x="3973" y="2861"/>
                </a:lnTo>
                <a:lnTo>
                  <a:pt x="3979" y="2831"/>
                </a:lnTo>
                <a:lnTo>
                  <a:pt x="3984" y="2800"/>
                </a:lnTo>
                <a:lnTo>
                  <a:pt x="5147" y="2572"/>
                </a:lnTo>
                <a:lnTo>
                  <a:pt x="3984" y="2345"/>
                </a:lnTo>
                <a:lnTo>
                  <a:pt x="3974" y="2289"/>
                </a:lnTo>
                <a:lnTo>
                  <a:pt x="3962" y="2233"/>
                </a:lnTo>
                <a:lnTo>
                  <a:pt x="3947" y="2178"/>
                </a:lnTo>
                <a:lnTo>
                  <a:pt x="3930" y="2124"/>
                </a:lnTo>
                <a:lnTo>
                  <a:pt x="3912" y="2071"/>
                </a:lnTo>
                <a:lnTo>
                  <a:pt x="3891" y="2019"/>
                </a:lnTo>
                <a:lnTo>
                  <a:pt x="3868" y="1968"/>
                </a:lnTo>
                <a:lnTo>
                  <a:pt x="3844" y="1918"/>
                </a:lnTo>
                <a:lnTo>
                  <a:pt x="3817" y="1869"/>
                </a:lnTo>
                <a:lnTo>
                  <a:pt x="3789" y="1821"/>
                </a:lnTo>
                <a:lnTo>
                  <a:pt x="3759" y="1774"/>
                </a:lnTo>
                <a:lnTo>
                  <a:pt x="3728" y="1730"/>
                </a:lnTo>
                <a:lnTo>
                  <a:pt x="3694" y="1686"/>
                </a:lnTo>
                <a:lnTo>
                  <a:pt x="3658" y="1643"/>
                </a:lnTo>
                <a:lnTo>
                  <a:pt x="3622" y="1601"/>
                </a:lnTo>
                <a:lnTo>
                  <a:pt x="3584" y="1562"/>
                </a:lnTo>
                <a:lnTo>
                  <a:pt x="3544" y="1524"/>
                </a:lnTo>
                <a:lnTo>
                  <a:pt x="3502" y="1487"/>
                </a:lnTo>
                <a:lnTo>
                  <a:pt x="3461" y="1452"/>
                </a:lnTo>
                <a:lnTo>
                  <a:pt x="3416" y="1419"/>
                </a:lnTo>
                <a:lnTo>
                  <a:pt x="3371" y="1386"/>
                </a:lnTo>
                <a:lnTo>
                  <a:pt x="3324" y="1357"/>
                </a:lnTo>
                <a:lnTo>
                  <a:pt x="3277" y="1328"/>
                </a:lnTo>
                <a:lnTo>
                  <a:pt x="3228" y="1302"/>
                </a:lnTo>
                <a:lnTo>
                  <a:pt x="3178" y="1277"/>
                </a:lnTo>
                <a:lnTo>
                  <a:pt x="3127" y="1255"/>
                </a:lnTo>
                <a:lnTo>
                  <a:pt x="3075" y="1235"/>
                </a:lnTo>
                <a:lnTo>
                  <a:pt x="3022" y="1215"/>
                </a:lnTo>
                <a:lnTo>
                  <a:pt x="2968" y="1199"/>
                </a:lnTo>
                <a:lnTo>
                  <a:pt x="2913" y="1185"/>
                </a:lnTo>
                <a:lnTo>
                  <a:pt x="2858" y="1171"/>
                </a:lnTo>
                <a:lnTo>
                  <a:pt x="2801" y="1161"/>
                </a:lnTo>
                <a:lnTo>
                  <a:pt x="2573" y="0"/>
                </a:lnTo>
                <a:lnTo>
                  <a:pt x="2345" y="1161"/>
                </a:lnTo>
                <a:lnTo>
                  <a:pt x="2315" y="1166"/>
                </a:lnTo>
                <a:lnTo>
                  <a:pt x="2284" y="1172"/>
                </a:lnTo>
                <a:lnTo>
                  <a:pt x="2255" y="1180"/>
                </a:lnTo>
                <a:lnTo>
                  <a:pt x="2224" y="1187"/>
                </a:lnTo>
                <a:lnTo>
                  <a:pt x="2194" y="1194"/>
                </a:lnTo>
                <a:lnTo>
                  <a:pt x="2165" y="1203"/>
                </a:lnTo>
                <a:lnTo>
                  <a:pt x="2135" y="1212"/>
                </a:lnTo>
                <a:lnTo>
                  <a:pt x="2107" y="1221"/>
                </a:lnTo>
                <a:lnTo>
                  <a:pt x="2078" y="1232"/>
                </a:lnTo>
                <a:lnTo>
                  <a:pt x="2050" y="1243"/>
                </a:lnTo>
                <a:lnTo>
                  <a:pt x="2021" y="1254"/>
                </a:lnTo>
                <a:lnTo>
                  <a:pt x="1994" y="1266"/>
                </a:lnTo>
                <a:lnTo>
                  <a:pt x="1966" y="1278"/>
                </a:lnTo>
                <a:lnTo>
                  <a:pt x="1939" y="1292"/>
                </a:lnTo>
                <a:lnTo>
                  <a:pt x="1912" y="1305"/>
                </a:lnTo>
                <a:lnTo>
                  <a:pt x="1886" y="1319"/>
                </a:lnTo>
                <a:lnTo>
                  <a:pt x="158" y="157"/>
                </a:lnTo>
                <a:lnTo>
                  <a:pt x="1320" y="1885"/>
                </a:lnTo>
                <a:lnTo>
                  <a:pt x="1306" y="1912"/>
                </a:lnTo>
                <a:lnTo>
                  <a:pt x="1292" y="1938"/>
                </a:lnTo>
                <a:lnTo>
                  <a:pt x="1279" y="1966"/>
                </a:lnTo>
                <a:lnTo>
                  <a:pt x="1266" y="1993"/>
                </a:lnTo>
                <a:lnTo>
                  <a:pt x="1254" y="2021"/>
                </a:lnTo>
                <a:lnTo>
                  <a:pt x="1243" y="2049"/>
                </a:lnTo>
                <a:lnTo>
                  <a:pt x="1232" y="2077"/>
                </a:lnTo>
                <a:lnTo>
                  <a:pt x="1222" y="2106"/>
                </a:lnTo>
                <a:lnTo>
                  <a:pt x="1212" y="2135"/>
                </a:lnTo>
                <a:lnTo>
                  <a:pt x="1203" y="2165"/>
                </a:lnTo>
                <a:lnTo>
                  <a:pt x="1195" y="2194"/>
                </a:lnTo>
                <a:lnTo>
                  <a:pt x="1187" y="2224"/>
                </a:lnTo>
                <a:lnTo>
                  <a:pt x="1180" y="2253"/>
                </a:lnTo>
                <a:lnTo>
                  <a:pt x="1174" y="2284"/>
                </a:lnTo>
                <a:lnTo>
                  <a:pt x="1168" y="2314"/>
                </a:lnTo>
                <a:lnTo>
                  <a:pt x="1162" y="2345"/>
                </a:lnTo>
                <a:lnTo>
                  <a:pt x="0" y="2572"/>
                </a:lnTo>
                <a:lnTo>
                  <a:pt x="1162" y="2800"/>
                </a:lnTo>
                <a:lnTo>
                  <a:pt x="1173" y="2856"/>
                </a:lnTo>
                <a:lnTo>
                  <a:pt x="1185" y="2912"/>
                </a:lnTo>
                <a:lnTo>
                  <a:pt x="1199" y="2967"/>
                </a:lnTo>
                <a:lnTo>
                  <a:pt x="1216" y="3021"/>
                </a:lnTo>
                <a:lnTo>
                  <a:pt x="1235" y="3074"/>
                </a:lnTo>
                <a:lnTo>
                  <a:pt x="1255" y="3126"/>
                </a:lnTo>
                <a:lnTo>
                  <a:pt x="1278" y="3177"/>
                </a:lnTo>
                <a:lnTo>
                  <a:pt x="1303" y="3227"/>
                </a:lnTo>
                <a:lnTo>
                  <a:pt x="1330" y="3276"/>
                </a:lnTo>
                <a:lnTo>
                  <a:pt x="1357" y="3324"/>
                </a:lnTo>
                <a:lnTo>
                  <a:pt x="1388" y="3371"/>
                </a:lnTo>
                <a:lnTo>
                  <a:pt x="1419" y="3415"/>
                </a:lnTo>
                <a:lnTo>
                  <a:pt x="1453" y="3459"/>
                </a:lnTo>
                <a:lnTo>
                  <a:pt x="1487" y="3502"/>
                </a:lnTo>
                <a:lnTo>
                  <a:pt x="1524" y="3543"/>
                </a:lnTo>
                <a:lnTo>
                  <a:pt x="1563" y="3582"/>
                </a:lnTo>
                <a:lnTo>
                  <a:pt x="1603" y="3621"/>
                </a:lnTo>
                <a:lnTo>
                  <a:pt x="1643" y="3658"/>
                </a:lnTo>
                <a:lnTo>
                  <a:pt x="1686" y="3692"/>
                </a:lnTo>
                <a:lnTo>
                  <a:pt x="1730" y="3726"/>
                </a:lnTo>
                <a:lnTo>
                  <a:pt x="1775" y="3758"/>
                </a:lnTo>
                <a:lnTo>
                  <a:pt x="1822" y="3788"/>
                </a:lnTo>
                <a:lnTo>
                  <a:pt x="1869" y="3816"/>
                </a:lnTo>
                <a:lnTo>
                  <a:pt x="1918" y="3842"/>
                </a:lnTo>
                <a:lnTo>
                  <a:pt x="1968" y="3868"/>
                </a:lnTo>
                <a:lnTo>
                  <a:pt x="2019" y="3890"/>
                </a:lnTo>
                <a:lnTo>
                  <a:pt x="2071" y="3910"/>
                </a:lnTo>
                <a:lnTo>
                  <a:pt x="2124" y="3930"/>
                </a:lnTo>
                <a:lnTo>
                  <a:pt x="2178" y="3946"/>
                </a:lnTo>
                <a:lnTo>
                  <a:pt x="2233" y="3960"/>
                </a:lnTo>
                <a:lnTo>
                  <a:pt x="2289" y="3973"/>
                </a:lnTo>
                <a:lnTo>
                  <a:pt x="2345" y="3983"/>
                </a:lnTo>
                <a:lnTo>
                  <a:pt x="2573" y="5145"/>
                </a:lnTo>
                <a:lnTo>
                  <a:pt x="2801" y="3983"/>
                </a:lnTo>
                <a:lnTo>
                  <a:pt x="2831" y="3978"/>
                </a:lnTo>
                <a:lnTo>
                  <a:pt x="2862" y="3972"/>
                </a:lnTo>
                <a:lnTo>
                  <a:pt x="2892" y="3965"/>
                </a:lnTo>
                <a:lnTo>
                  <a:pt x="2922" y="3958"/>
                </a:lnTo>
                <a:lnTo>
                  <a:pt x="2951" y="3950"/>
                </a:lnTo>
                <a:lnTo>
                  <a:pt x="2981" y="3942"/>
                </a:lnTo>
                <a:lnTo>
                  <a:pt x="3010" y="3933"/>
                </a:lnTo>
                <a:lnTo>
                  <a:pt x="3039" y="3924"/>
                </a:lnTo>
                <a:lnTo>
                  <a:pt x="3068" y="3913"/>
                </a:lnTo>
                <a:lnTo>
                  <a:pt x="3097" y="3902"/>
                </a:lnTo>
                <a:lnTo>
                  <a:pt x="3124" y="3891"/>
                </a:lnTo>
                <a:lnTo>
                  <a:pt x="3152" y="3879"/>
                </a:lnTo>
                <a:lnTo>
                  <a:pt x="3180" y="3867"/>
                </a:lnTo>
                <a:lnTo>
                  <a:pt x="3207" y="3853"/>
                </a:lnTo>
                <a:lnTo>
                  <a:pt x="3233" y="3839"/>
                </a:lnTo>
                <a:lnTo>
                  <a:pt x="3260" y="3826"/>
                </a:lnTo>
                <a:lnTo>
                  <a:pt x="4989" y="4987"/>
                </a:lnTo>
                <a:close/>
                <a:moveTo>
                  <a:pt x="2573" y="1416"/>
                </a:moveTo>
                <a:lnTo>
                  <a:pt x="2573" y="1416"/>
                </a:lnTo>
                <a:lnTo>
                  <a:pt x="2603" y="1416"/>
                </a:lnTo>
                <a:lnTo>
                  <a:pt x="2632" y="1417"/>
                </a:lnTo>
                <a:lnTo>
                  <a:pt x="2662" y="1419"/>
                </a:lnTo>
                <a:lnTo>
                  <a:pt x="2692" y="1422"/>
                </a:lnTo>
                <a:lnTo>
                  <a:pt x="2720" y="1425"/>
                </a:lnTo>
                <a:lnTo>
                  <a:pt x="2750" y="1429"/>
                </a:lnTo>
                <a:lnTo>
                  <a:pt x="2778" y="1433"/>
                </a:lnTo>
                <a:lnTo>
                  <a:pt x="2806" y="1439"/>
                </a:lnTo>
                <a:lnTo>
                  <a:pt x="2834" y="1445"/>
                </a:lnTo>
                <a:lnTo>
                  <a:pt x="2862" y="1452"/>
                </a:lnTo>
                <a:lnTo>
                  <a:pt x="2889" y="1460"/>
                </a:lnTo>
                <a:lnTo>
                  <a:pt x="2917" y="1468"/>
                </a:lnTo>
                <a:lnTo>
                  <a:pt x="2944" y="1476"/>
                </a:lnTo>
                <a:lnTo>
                  <a:pt x="2971" y="1486"/>
                </a:lnTo>
                <a:lnTo>
                  <a:pt x="2997" y="1496"/>
                </a:lnTo>
                <a:lnTo>
                  <a:pt x="3023" y="1507"/>
                </a:lnTo>
                <a:lnTo>
                  <a:pt x="3049" y="1518"/>
                </a:lnTo>
                <a:lnTo>
                  <a:pt x="3075" y="1530"/>
                </a:lnTo>
                <a:lnTo>
                  <a:pt x="3099" y="1542"/>
                </a:lnTo>
                <a:lnTo>
                  <a:pt x="3124" y="1555"/>
                </a:lnTo>
                <a:lnTo>
                  <a:pt x="3149" y="1569"/>
                </a:lnTo>
                <a:lnTo>
                  <a:pt x="3172" y="1583"/>
                </a:lnTo>
                <a:lnTo>
                  <a:pt x="3196" y="1598"/>
                </a:lnTo>
                <a:lnTo>
                  <a:pt x="3219" y="1613"/>
                </a:lnTo>
                <a:lnTo>
                  <a:pt x="3243" y="1629"/>
                </a:lnTo>
                <a:lnTo>
                  <a:pt x="3265" y="1646"/>
                </a:lnTo>
                <a:lnTo>
                  <a:pt x="3287" y="1662"/>
                </a:lnTo>
                <a:lnTo>
                  <a:pt x="3309" y="1680"/>
                </a:lnTo>
                <a:lnTo>
                  <a:pt x="3330" y="1698"/>
                </a:lnTo>
                <a:lnTo>
                  <a:pt x="3351" y="1716"/>
                </a:lnTo>
                <a:lnTo>
                  <a:pt x="3371" y="1736"/>
                </a:lnTo>
                <a:lnTo>
                  <a:pt x="3390" y="1755"/>
                </a:lnTo>
                <a:lnTo>
                  <a:pt x="3410" y="1774"/>
                </a:lnTo>
                <a:lnTo>
                  <a:pt x="3429" y="1795"/>
                </a:lnTo>
                <a:lnTo>
                  <a:pt x="3447" y="1816"/>
                </a:lnTo>
                <a:lnTo>
                  <a:pt x="3466" y="1837"/>
                </a:lnTo>
                <a:lnTo>
                  <a:pt x="3483" y="1859"/>
                </a:lnTo>
                <a:lnTo>
                  <a:pt x="3500" y="1880"/>
                </a:lnTo>
                <a:lnTo>
                  <a:pt x="3517" y="1903"/>
                </a:lnTo>
                <a:lnTo>
                  <a:pt x="3532" y="1926"/>
                </a:lnTo>
                <a:lnTo>
                  <a:pt x="3547" y="1950"/>
                </a:lnTo>
                <a:lnTo>
                  <a:pt x="3563" y="1973"/>
                </a:lnTo>
                <a:lnTo>
                  <a:pt x="3577" y="1996"/>
                </a:lnTo>
                <a:lnTo>
                  <a:pt x="3590" y="2021"/>
                </a:lnTo>
                <a:lnTo>
                  <a:pt x="3603" y="2046"/>
                </a:lnTo>
                <a:lnTo>
                  <a:pt x="3616" y="2071"/>
                </a:lnTo>
                <a:lnTo>
                  <a:pt x="3628" y="2096"/>
                </a:lnTo>
                <a:lnTo>
                  <a:pt x="3639" y="2123"/>
                </a:lnTo>
                <a:lnTo>
                  <a:pt x="3650" y="2148"/>
                </a:lnTo>
                <a:lnTo>
                  <a:pt x="3659" y="2175"/>
                </a:lnTo>
                <a:lnTo>
                  <a:pt x="3669" y="2201"/>
                </a:lnTo>
                <a:lnTo>
                  <a:pt x="3678" y="2229"/>
                </a:lnTo>
                <a:lnTo>
                  <a:pt x="3686" y="2256"/>
                </a:lnTo>
                <a:lnTo>
                  <a:pt x="3694" y="2284"/>
                </a:lnTo>
                <a:lnTo>
                  <a:pt x="3700" y="2311"/>
                </a:lnTo>
                <a:lnTo>
                  <a:pt x="3706" y="2340"/>
                </a:lnTo>
                <a:lnTo>
                  <a:pt x="3712" y="2368"/>
                </a:lnTo>
                <a:lnTo>
                  <a:pt x="3716" y="2397"/>
                </a:lnTo>
                <a:lnTo>
                  <a:pt x="3720" y="2425"/>
                </a:lnTo>
                <a:lnTo>
                  <a:pt x="3725" y="2454"/>
                </a:lnTo>
                <a:lnTo>
                  <a:pt x="3727" y="2483"/>
                </a:lnTo>
                <a:lnTo>
                  <a:pt x="3729" y="2513"/>
                </a:lnTo>
                <a:lnTo>
                  <a:pt x="3730" y="2542"/>
                </a:lnTo>
                <a:lnTo>
                  <a:pt x="3730" y="2572"/>
                </a:lnTo>
                <a:lnTo>
                  <a:pt x="3730" y="2600"/>
                </a:lnTo>
                <a:lnTo>
                  <a:pt x="3729" y="2628"/>
                </a:lnTo>
                <a:lnTo>
                  <a:pt x="3727" y="2655"/>
                </a:lnTo>
                <a:lnTo>
                  <a:pt x="3725" y="2683"/>
                </a:lnTo>
                <a:lnTo>
                  <a:pt x="3721" y="2711"/>
                </a:lnTo>
                <a:lnTo>
                  <a:pt x="3718" y="2738"/>
                </a:lnTo>
                <a:lnTo>
                  <a:pt x="3714" y="2764"/>
                </a:lnTo>
                <a:lnTo>
                  <a:pt x="3709" y="2791"/>
                </a:lnTo>
                <a:lnTo>
                  <a:pt x="3704" y="2817"/>
                </a:lnTo>
                <a:lnTo>
                  <a:pt x="3698" y="2844"/>
                </a:lnTo>
                <a:lnTo>
                  <a:pt x="3691" y="2870"/>
                </a:lnTo>
                <a:lnTo>
                  <a:pt x="3684" y="2896"/>
                </a:lnTo>
                <a:lnTo>
                  <a:pt x="3676" y="2921"/>
                </a:lnTo>
                <a:lnTo>
                  <a:pt x="3667" y="2947"/>
                </a:lnTo>
                <a:lnTo>
                  <a:pt x="3649" y="2997"/>
                </a:lnTo>
                <a:lnTo>
                  <a:pt x="3159" y="2268"/>
                </a:lnTo>
                <a:lnTo>
                  <a:pt x="2878" y="1986"/>
                </a:lnTo>
                <a:lnTo>
                  <a:pt x="2149" y="1496"/>
                </a:lnTo>
                <a:lnTo>
                  <a:pt x="2198" y="1478"/>
                </a:lnTo>
                <a:lnTo>
                  <a:pt x="2224" y="1470"/>
                </a:lnTo>
                <a:lnTo>
                  <a:pt x="2249" y="1462"/>
                </a:lnTo>
                <a:lnTo>
                  <a:pt x="2276" y="1455"/>
                </a:lnTo>
                <a:lnTo>
                  <a:pt x="2301" y="1448"/>
                </a:lnTo>
                <a:lnTo>
                  <a:pt x="2328" y="1442"/>
                </a:lnTo>
                <a:lnTo>
                  <a:pt x="2354" y="1436"/>
                </a:lnTo>
                <a:lnTo>
                  <a:pt x="2381" y="1431"/>
                </a:lnTo>
                <a:lnTo>
                  <a:pt x="2407" y="1427"/>
                </a:lnTo>
                <a:lnTo>
                  <a:pt x="2435" y="1424"/>
                </a:lnTo>
                <a:lnTo>
                  <a:pt x="2462" y="1421"/>
                </a:lnTo>
                <a:lnTo>
                  <a:pt x="2490" y="1419"/>
                </a:lnTo>
                <a:lnTo>
                  <a:pt x="2517" y="1417"/>
                </a:lnTo>
                <a:lnTo>
                  <a:pt x="2545" y="1416"/>
                </a:lnTo>
                <a:lnTo>
                  <a:pt x="2573" y="1416"/>
                </a:lnTo>
                <a:close/>
                <a:moveTo>
                  <a:pt x="2797" y="2572"/>
                </a:moveTo>
                <a:lnTo>
                  <a:pt x="2797" y="2572"/>
                </a:lnTo>
                <a:lnTo>
                  <a:pt x="2796" y="2595"/>
                </a:lnTo>
                <a:lnTo>
                  <a:pt x="2792" y="2618"/>
                </a:lnTo>
                <a:lnTo>
                  <a:pt x="2787" y="2639"/>
                </a:lnTo>
                <a:lnTo>
                  <a:pt x="2780" y="2660"/>
                </a:lnTo>
                <a:lnTo>
                  <a:pt x="2770" y="2679"/>
                </a:lnTo>
                <a:lnTo>
                  <a:pt x="2759" y="2698"/>
                </a:lnTo>
                <a:lnTo>
                  <a:pt x="2747" y="2715"/>
                </a:lnTo>
                <a:lnTo>
                  <a:pt x="2731" y="2731"/>
                </a:lnTo>
                <a:lnTo>
                  <a:pt x="2716" y="2745"/>
                </a:lnTo>
                <a:lnTo>
                  <a:pt x="2699" y="2758"/>
                </a:lnTo>
                <a:lnTo>
                  <a:pt x="2680" y="2770"/>
                </a:lnTo>
                <a:lnTo>
                  <a:pt x="2660" y="2779"/>
                </a:lnTo>
                <a:lnTo>
                  <a:pt x="2640" y="2787"/>
                </a:lnTo>
                <a:lnTo>
                  <a:pt x="2618" y="2792"/>
                </a:lnTo>
                <a:lnTo>
                  <a:pt x="2596" y="2795"/>
                </a:lnTo>
                <a:lnTo>
                  <a:pt x="2573" y="2797"/>
                </a:lnTo>
                <a:lnTo>
                  <a:pt x="2550" y="2795"/>
                </a:lnTo>
                <a:lnTo>
                  <a:pt x="2528" y="2792"/>
                </a:lnTo>
                <a:lnTo>
                  <a:pt x="2506" y="2787"/>
                </a:lnTo>
                <a:lnTo>
                  <a:pt x="2486" y="2779"/>
                </a:lnTo>
                <a:lnTo>
                  <a:pt x="2466" y="2770"/>
                </a:lnTo>
                <a:lnTo>
                  <a:pt x="2448" y="2758"/>
                </a:lnTo>
                <a:lnTo>
                  <a:pt x="2431" y="2745"/>
                </a:lnTo>
                <a:lnTo>
                  <a:pt x="2414" y="2731"/>
                </a:lnTo>
                <a:lnTo>
                  <a:pt x="2400" y="2715"/>
                </a:lnTo>
                <a:lnTo>
                  <a:pt x="2387" y="2698"/>
                </a:lnTo>
                <a:lnTo>
                  <a:pt x="2376" y="2679"/>
                </a:lnTo>
                <a:lnTo>
                  <a:pt x="2367" y="2660"/>
                </a:lnTo>
                <a:lnTo>
                  <a:pt x="2358" y="2639"/>
                </a:lnTo>
                <a:lnTo>
                  <a:pt x="2353" y="2618"/>
                </a:lnTo>
                <a:lnTo>
                  <a:pt x="2350" y="2595"/>
                </a:lnTo>
                <a:lnTo>
                  <a:pt x="2348" y="2572"/>
                </a:lnTo>
                <a:lnTo>
                  <a:pt x="2350" y="2550"/>
                </a:lnTo>
                <a:lnTo>
                  <a:pt x="2353" y="2527"/>
                </a:lnTo>
                <a:lnTo>
                  <a:pt x="2358" y="2506"/>
                </a:lnTo>
                <a:lnTo>
                  <a:pt x="2367" y="2485"/>
                </a:lnTo>
                <a:lnTo>
                  <a:pt x="2376" y="2465"/>
                </a:lnTo>
                <a:lnTo>
                  <a:pt x="2387" y="2447"/>
                </a:lnTo>
                <a:lnTo>
                  <a:pt x="2400" y="2429"/>
                </a:lnTo>
                <a:lnTo>
                  <a:pt x="2414" y="2414"/>
                </a:lnTo>
                <a:lnTo>
                  <a:pt x="2431" y="2399"/>
                </a:lnTo>
                <a:lnTo>
                  <a:pt x="2448" y="2387"/>
                </a:lnTo>
                <a:lnTo>
                  <a:pt x="2466" y="2375"/>
                </a:lnTo>
                <a:lnTo>
                  <a:pt x="2486" y="2365"/>
                </a:lnTo>
                <a:lnTo>
                  <a:pt x="2506" y="2358"/>
                </a:lnTo>
                <a:lnTo>
                  <a:pt x="2528" y="2353"/>
                </a:lnTo>
                <a:lnTo>
                  <a:pt x="2550" y="2349"/>
                </a:lnTo>
                <a:lnTo>
                  <a:pt x="2573" y="2348"/>
                </a:lnTo>
                <a:lnTo>
                  <a:pt x="2596" y="2349"/>
                </a:lnTo>
                <a:lnTo>
                  <a:pt x="2618" y="2353"/>
                </a:lnTo>
                <a:lnTo>
                  <a:pt x="2640" y="2358"/>
                </a:lnTo>
                <a:lnTo>
                  <a:pt x="2660" y="2365"/>
                </a:lnTo>
                <a:lnTo>
                  <a:pt x="2680" y="2375"/>
                </a:lnTo>
                <a:lnTo>
                  <a:pt x="2699" y="2387"/>
                </a:lnTo>
                <a:lnTo>
                  <a:pt x="2716" y="2399"/>
                </a:lnTo>
                <a:lnTo>
                  <a:pt x="2731" y="2414"/>
                </a:lnTo>
                <a:lnTo>
                  <a:pt x="2747" y="2429"/>
                </a:lnTo>
                <a:lnTo>
                  <a:pt x="2759" y="2447"/>
                </a:lnTo>
                <a:lnTo>
                  <a:pt x="2770" y="2465"/>
                </a:lnTo>
                <a:lnTo>
                  <a:pt x="2780" y="2485"/>
                </a:lnTo>
                <a:lnTo>
                  <a:pt x="2787" y="2506"/>
                </a:lnTo>
                <a:lnTo>
                  <a:pt x="2792" y="2527"/>
                </a:lnTo>
                <a:lnTo>
                  <a:pt x="2796" y="2550"/>
                </a:lnTo>
                <a:lnTo>
                  <a:pt x="2797" y="2572"/>
                </a:lnTo>
                <a:close/>
                <a:moveTo>
                  <a:pt x="2573" y="3729"/>
                </a:moveTo>
                <a:lnTo>
                  <a:pt x="2573" y="3729"/>
                </a:lnTo>
                <a:lnTo>
                  <a:pt x="2544" y="3729"/>
                </a:lnTo>
                <a:lnTo>
                  <a:pt x="2513" y="3728"/>
                </a:lnTo>
                <a:lnTo>
                  <a:pt x="2485" y="3726"/>
                </a:lnTo>
                <a:lnTo>
                  <a:pt x="2455" y="3723"/>
                </a:lnTo>
                <a:lnTo>
                  <a:pt x="2426" y="3720"/>
                </a:lnTo>
                <a:lnTo>
                  <a:pt x="2397" y="3716"/>
                </a:lnTo>
                <a:lnTo>
                  <a:pt x="2369" y="3711"/>
                </a:lnTo>
                <a:lnTo>
                  <a:pt x="2340" y="3706"/>
                </a:lnTo>
                <a:lnTo>
                  <a:pt x="2313" y="3700"/>
                </a:lnTo>
                <a:lnTo>
                  <a:pt x="2284" y="3692"/>
                </a:lnTo>
                <a:lnTo>
                  <a:pt x="2257" y="3685"/>
                </a:lnTo>
                <a:lnTo>
                  <a:pt x="2229" y="3677"/>
                </a:lnTo>
                <a:lnTo>
                  <a:pt x="2203" y="3668"/>
                </a:lnTo>
                <a:lnTo>
                  <a:pt x="2176" y="3659"/>
                </a:lnTo>
                <a:lnTo>
                  <a:pt x="2150" y="3649"/>
                </a:lnTo>
                <a:lnTo>
                  <a:pt x="2123" y="3638"/>
                </a:lnTo>
                <a:lnTo>
                  <a:pt x="2098" y="3627"/>
                </a:lnTo>
                <a:lnTo>
                  <a:pt x="2072" y="3615"/>
                </a:lnTo>
                <a:lnTo>
                  <a:pt x="2047" y="3603"/>
                </a:lnTo>
                <a:lnTo>
                  <a:pt x="2022" y="3590"/>
                </a:lnTo>
                <a:lnTo>
                  <a:pt x="1998" y="3575"/>
                </a:lnTo>
                <a:lnTo>
                  <a:pt x="1973" y="3561"/>
                </a:lnTo>
                <a:lnTo>
                  <a:pt x="1950" y="3547"/>
                </a:lnTo>
                <a:lnTo>
                  <a:pt x="1926" y="3531"/>
                </a:lnTo>
                <a:lnTo>
                  <a:pt x="1904" y="3515"/>
                </a:lnTo>
                <a:lnTo>
                  <a:pt x="1882" y="3499"/>
                </a:lnTo>
                <a:lnTo>
                  <a:pt x="1859" y="3482"/>
                </a:lnTo>
                <a:lnTo>
                  <a:pt x="1838" y="3464"/>
                </a:lnTo>
                <a:lnTo>
                  <a:pt x="1816" y="3447"/>
                </a:lnTo>
                <a:lnTo>
                  <a:pt x="1796" y="3429"/>
                </a:lnTo>
                <a:lnTo>
                  <a:pt x="1776" y="3409"/>
                </a:lnTo>
                <a:lnTo>
                  <a:pt x="1755" y="3390"/>
                </a:lnTo>
                <a:lnTo>
                  <a:pt x="1736" y="3370"/>
                </a:lnTo>
                <a:lnTo>
                  <a:pt x="1717" y="3350"/>
                </a:lnTo>
                <a:lnTo>
                  <a:pt x="1698" y="3329"/>
                </a:lnTo>
                <a:lnTo>
                  <a:pt x="1681" y="3307"/>
                </a:lnTo>
                <a:lnTo>
                  <a:pt x="1664" y="3286"/>
                </a:lnTo>
                <a:lnTo>
                  <a:pt x="1646" y="3264"/>
                </a:lnTo>
                <a:lnTo>
                  <a:pt x="1630" y="3241"/>
                </a:lnTo>
                <a:lnTo>
                  <a:pt x="1614" y="3219"/>
                </a:lnTo>
                <a:lnTo>
                  <a:pt x="1598" y="3195"/>
                </a:lnTo>
                <a:lnTo>
                  <a:pt x="1584" y="3172"/>
                </a:lnTo>
                <a:lnTo>
                  <a:pt x="1570" y="3147"/>
                </a:lnTo>
                <a:lnTo>
                  <a:pt x="1556" y="3123"/>
                </a:lnTo>
                <a:lnTo>
                  <a:pt x="1543" y="3099"/>
                </a:lnTo>
                <a:lnTo>
                  <a:pt x="1530" y="3073"/>
                </a:lnTo>
                <a:lnTo>
                  <a:pt x="1519" y="3048"/>
                </a:lnTo>
                <a:lnTo>
                  <a:pt x="1507" y="3022"/>
                </a:lnTo>
                <a:lnTo>
                  <a:pt x="1497" y="2996"/>
                </a:lnTo>
                <a:lnTo>
                  <a:pt x="1486" y="2969"/>
                </a:lnTo>
                <a:lnTo>
                  <a:pt x="1477" y="2943"/>
                </a:lnTo>
                <a:lnTo>
                  <a:pt x="1468" y="2916"/>
                </a:lnTo>
                <a:lnTo>
                  <a:pt x="1460" y="2889"/>
                </a:lnTo>
                <a:lnTo>
                  <a:pt x="1453" y="2861"/>
                </a:lnTo>
                <a:lnTo>
                  <a:pt x="1446" y="2833"/>
                </a:lnTo>
                <a:lnTo>
                  <a:pt x="1440" y="2805"/>
                </a:lnTo>
                <a:lnTo>
                  <a:pt x="1434" y="2777"/>
                </a:lnTo>
                <a:lnTo>
                  <a:pt x="1429" y="2748"/>
                </a:lnTo>
                <a:lnTo>
                  <a:pt x="1425" y="2720"/>
                </a:lnTo>
                <a:lnTo>
                  <a:pt x="1422" y="2690"/>
                </a:lnTo>
                <a:lnTo>
                  <a:pt x="1419" y="2662"/>
                </a:lnTo>
                <a:lnTo>
                  <a:pt x="1418" y="2632"/>
                </a:lnTo>
                <a:lnTo>
                  <a:pt x="1416" y="2603"/>
                </a:lnTo>
                <a:lnTo>
                  <a:pt x="1416" y="2572"/>
                </a:lnTo>
                <a:lnTo>
                  <a:pt x="1416" y="2544"/>
                </a:lnTo>
                <a:lnTo>
                  <a:pt x="1417" y="2517"/>
                </a:lnTo>
                <a:lnTo>
                  <a:pt x="1419" y="2488"/>
                </a:lnTo>
                <a:lnTo>
                  <a:pt x="1421" y="2461"/>
                </a:lnTo>
                <a:lnTo>
                  <a:pt x="1424" y="2434"/>
                </a:lnTo>
                <a:lnTo>
                  <a:pt x="1428" y="2407"/>
                </a:lnTo>
                <a:lnTo>
                  <a:pt x="1432" y="2380"/>
                </a:lnTo>
                <a:lnTo>
                  <a:pt x="1438" y="2354"/>
                </a:lnTo>
                <a:lnTo>
                  <a:pt x="1443" y="2328"/>
                </a:lnTo>
                <a:lnTo>
                  <a:pt x="1449" y="2301"/>
                </a:lnTo>
                <a:lnTo>
                  <a:pt x="1455" y="2275"/>
                </a:lnTo>
                <a:lnTo>
                  <a:pt x="1462" y="2249"/>
                </a:lnTo>
                <a:lnTo>
                  <a:pt x="1470" y="2224"/>
                </a:lnTo>
                <a:lnTo>
                  <a:pt x="1478" y="2198"/>
                </a:lnTo>
                <a:lnTo>
                  <a:pt x="1497" y="2148"/>
                </a:lnTo>
                <a:lnTo>
                  <a:pt x="1987" y="2877"/>
                </a:lnTo>
                <a:lnTo>
                  <a:pt x="2269" y="3159"/>
                </a:lnTo>
                <a:lnTo>
                  <a:pt x="2997" y="3649"/>
                </a:lnTo>
                <a:lnTo>
                  <a:pt x="2947" y="3667"/>
                </a:lnTo>
                <a:lnTo>
                  <a:pt x="2922" y="3675"/>
                </a:lnTo>
                <a:lnTo>
                  <a:pt x="2896" y="3683"/>
                </a:lnTo>
                <a:lnTo>
                  <a:pt x="2871" y="3690"/>
                </a:lnTo>
                <a:lnTo>
                  <a:pt x="2844" y="3696"/>
                </a:lnTo>
                <a:lnTo>
                  <a:pt x="2819" y="3703"/>
                </a:lnTo>
                <a:lnTo>
                  <a:pt x="2792" y="3708"/>
                </a:lnTo>
                <a:lnTo>
                  <a:pt x="2765" y="3713"/>
                </a:lnTo>
                <a:lnTo>
                  <a:pt x="2738" y="3717"/>
                </a:lnTo>
                <a:lnTo>
                  <a:pt x="2711" y="3721"/>
                </a:lnTo>
                <a:lnTo>
                  <a:pt x="2684" y="3724"/>
                </a:lnTo>
                <a:lnTo>
                  <a:pt x="2657" y="3726"/>
                </a:lnTo>
                <a:lnTo>
                  <a:pt x="2629" y="3728"/>
                </a:lnTo>
                <a:lnTo>
                  <a:pt x="2601" y="3729"/>
                </a:lnTo>
                <a:lnTo>
                  <a:pt x="2573" y="37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5" name="KSO_Shape"/>
          <p:cNvSpPr/>
          <p:nvPr/>
        </p:nvSpPr>
        <p:spPr>
          <a:xfrm>
            <a:off x="8060533" y="2524424"/>
            <a:ext cx="473273" cy="473273"/>
          </a:xfrm>
          <a:custGeom>
            <a:avLst/>
            <a:gdLst>
              <a:gd name="connsiteX0" fmla="*/ 2733675 w 5559425"/>
              <a:gd name="connsiteY0" fmla="*/ 1498599 h 4676774"/>
              <a:gd name="connsiteX1" fmla="*/ 2708275 w 5559425"/>
              <a:gd name="connsiteY1" fmla="*/ 1501774 h 4676774"/>
              <a:gd name="connsiteX2" fmla="*/ 2689225 w 5559425"/>
              <a:gd name="connsiteY2" fmla="*/ 1511299 h 4676774"/>
              <a:gd name="connsiteX3" fmla="*/ 2673350 w 5559425"/>
              <a:gd name="connsiteY3" fmla="*/ 1520824 h 4676774"/>
              <a:gd name="connsiteX4" fmla="*/ 2663825 w 5559425"/>
              <a:gd name="connsiteY4" fmla="*/ 1536699 h 4676774"/>
              <a:gd name="connsiteX5" fmla="*/ 2657475 w 5559425"/>
              <a:gd name="connsiteY5" fmla="*/ 1555749 h 4676774"/>
              <a:gd name="connsiteX6" fmla="*/ 2654300 w 5559425"/>
              <a:gd name="connsiteY6" fmla="*/ 1577974 h 4676774"/>
              <a:gd name="connsiteX7" fmla="*/ 2654300 w 5559425"/>
              <a:gd name="connsiteY7" fmla="*/ 1603374 h 4676774"/>
              <a:gd name="connsiteX8" fmla="*/ 2654300 w 5559425"/>
              <a:gd name="connsiteY8" fmla="*/ 1758949 h 4676774"/>
              <a:gd name="connsiteX9" fmla="*/ 2593975 w 5559425"/>
              <a:gd name="connsiteY9" fmla="*/ 1771649 h 4676774"/>
              <a:gd name="connsiteX10" fmla="*/ 2540000 w 5559425"/>
              <a:gd name="connsiteY10" fmla="*/ 1787524 h 4676774"/>
              <a:gd name="connsiteX11" fmla="*/ 2492375 w 5559425"/>
              <a:gd name="connsiteY11" fmla="*/ 1806574 h 4676774"/>
              <a:gd name="connsiteX12" fmla="*/ 2444750 w 5559425"/>
              <a:gd name="connsiteY12" fmla="*/ 1828799 h 4676774"/>
              <a:gd name="connsiteX13" fmla="*/ 2400300 w 5559425"/>
              <a:gd name="connsiteY13" fmla="*/ 1854199 h 4676774"/>
              <a:gd name="connsiteX14" fmla="*/ 2362200 w 5559425"/>
              <a:gd name="connsiteY14" fmla="*/ 1879599 h 4676774"/>
              <a:gd name="connsiteX15" fmla="*/ 2327275 w 5559425"/>
              <a:gd name="connsiteY15" fmla="*/ 1911349 h 4676774"/>
              <a:gd name="connsiteX16" fmla="*/ 2292350 w 5559425"/>
              <a:gd name="connsiteY16" fmla="*/ 1943099 h 4676774"/>
              <a:gd name="connsiteX17" fmla="*/ 2266950 w 5559425"/>
              <a:gd name="connsiteY17" fmla="*/ 1978024 h 4676774"/>
              <a:gd name="connsiteX18" fmla="*/ 2241550 w 5559425"/>
              <a:gd name="connsiteY18" fmla="*/ 2016124 h 4676774"/>
              <a:gd name="connsiteX19" fmla="*/ 2219325 w 5559425"/>
              <a:gd name="connsiteY19" fmla="*/ 2054224 h 4676774"/>
              <a:gd name="connsiteX20" fmla="*/ 2203450 w 5559425"/>
              <a:gd name="connsiteY20" fmla="*/ 2092324 h 4676774"/>
              <a:gd name="connsiteX21" fmla="*/ 2190750 w 5559425"/>
              <a:gd name="connsiteY21" fmla="*/ 2130424 h 4676774"/>
              <a:gd name="connsiteX22" fmla="*/ 2181225 w 5559425"/>
              <a:gd name="connsiteY22" fmla="*/ 2168524 h 4676774"/>
              <a:gd name="connsiteX23" fmla="*/ 2174875 w 5559425"/>
              <a:gd name="connsiteY23" fmla="*/ 2209799 h 4676774"/>
              <a:gd name="connsiteX24" fmla="*/ 2171700 w 5559425"/>
              <a:gd name="connsiteY24" fmla="*/ 2251074 h 4676774"/>
              <a:gd name="connsiteX25" fmla="*/ 2174875 w 5559425"/>
              <a:gd name="connsiteY25" fmla="*/ 2314574 h 4676774"/>
              <a:gd name="connsiteX26" fmla="*/ 2184400 w 5559425"/>
              <a:gd name="connsiteY26" fmla="*/ 2371724 h 4676774"/>
              <a:gd name="connsiteX27" fmla="*/ 2197100 w 5559425"/>
              <a:gd name="connsiteY27" fmla="*/ 2425699 h 4676774"/>
              <a:gd name="connsiteX28" fmla="*/ 2216150 w 5559425"/>
              <a:gd name="connsiteY28" fmla="*/ 2476499 h 4676774"/>
              <a:gd name="connsiteX29" fmla="*/ 2238375 w 5559425"/>
              <a:gd name="connsiteY29" fmla="*/ 2520949 h 4676774"/>
              <a:gd name="connsiteX30" fmla="*/ 2266950 w 5559425"/>
              <a:gd name="connsiteY30" fmla="*/ 2562224 h 4676774"/>
              <a:gd name="connsiteX31" fmla="*/ 2298700 w 5559425"/>
              <a:gd name="connsiteY31" fmla="*/ 2603499 h 4676774"/>
              <a:gd name="connsiteX32" fmla="*/ 2333625 w 5559425"/>
              <a:gd name="connsiteY32" fmla="*/ 2638424 h 4676774"/>
              <a:gd name="connsiteX33" fmla="*/ 2371725 w 5559425"/>
              <a:gd name="connsiteY33" fmla="*/ 2670174 h 4676774"/>
              <a:gd name="connsiteX34" fmla="*/ 2413000 w 5559425"/>
              <a:gd name="connsiteY34" fmla="*/ 2701924 h 4676774"/>
              <a:gd name="connsiteX35" fmla="*/ 2457450 w 5559425"/>
              <a:gd name="connsiteY35" fmla="*/ 2730499 h 4676774"/>
              <a:gd name="connsiteX36" fmla="*/ 2501900 w 5559425"/>
              <a:gd name="connsiteY36" fmla="*/ 2755899 h 4676774"/>
              <a:gd name="connsiteX37" fmla="*/ 2600325 w 5559425"/>
              <a:gd name="connsiteY37" fmla="*/ 2803524 h 4676774"/>
              <a:gd name="connsiteX38" fmla="*/ 2701925 w 5559425"/>
              <a:gd name="connsiteY38" fmla="*/ 2844799 h 4676774"/>
              <a:gd name="connsiteX39" fmla="*/ 2790825 w 5559425"/>
              <a:gd name="connsiteY39" fmla="*/ 2882899 h 4676774"/>
              <a:gd name="connsiteX40" fmla="*/ 2863850 w 5559425"/>
              <a:gd name="connsiteY40" fmla="*/ 2920999 h 4676774"/>
              <a:gd name="connsiteX41" fmla="*/ 2924175 w 5559425"/>
              <a:gd name="connsiteY41" fmla="*/ 2955924 h 4676774"/>
              <a:gd name="connsiteX42" fmla="*/ 2946400 w 5559425"/>
              <a:gd name="connsiteY42" fmla="*/ 2974974 h 4676774"/>
              <a:gd name="connsiteX43" fmla="*/ 2968625 w 5559425"/>
              <a:gd name="connsiteY43" fmla="*/ 2994024 h 4676774"/>
              <a:gd name="connsiteX44" fmla="*/ 2984500 w 5559425"/>
              <a:gd name="connsiteY44" fmla="*/ 3009899 h 4676774"/>
              <a:gd name="connsiteX45" fmla="*/ 3000375 w 5559425"/>
              <a:gd name="connsiteY45" fmla="*/ 3032124 h 4676774"/>
              <a:gd name="connsiteX46" fmla="*/ 3013075 w 5559425"/>
              <a:gd name="connsiteY46" fmla="*/ 3051174 h 4676774"/>
              <a:gd name="connsiteX47" fmla="*/ 3022600 w 5559425"/>
              <a:gd name="connsiteY47" fmla="*/ 3073399 h 4676774"/>
              <a:gd name="connsiteX48" fmla="*/ 3028950 w 5559425"/>
              <a:gd name="connsiteY48" fmla="*/ 3095624 h 4676774"/>
              <a:gd name="connsiteX49" fmla="*/ 3035300 w 5559425"/>
              <a:gd name="connsiteY49" fmla="*/ 3121024 h 4676774"/>
              <a:gd name="connsiteX50" fmla="*/ 3038475 w 5559425"/>
              <a:gd name="connsiteY50" fmla="*/ 3146424 h 4676774"/>
              <a:gd name="connsiteX51" fmla="*/ 3041650 w 5559425"/>
              <a:gd name="connsiteY51" fmla="*/ 3171824 h 4676774"/>
              <a:gd name="connsiteX52" fmla="*/ 3038475 w 5559425"/>
              <a:gd name="connsiteY52" fmla="*/ 3203574 h 4676774"/>
              <a:gd name="connsiteX53" fmla="*/ 3032125 w 5559425"/>
              <a:gd name="connsiteY53" fmla="*/ 3232149 h 4676774"/>
              <a:gd name="connsiteX54" fmla="*/ 3025775 w 5559425"/>
              <a:gd name="connsiteY54" fmla="*/ 3257549 h 4676774"/>
              <a:gd name="connsiteX55" fmla="*/ 3013075 w 5559425"/>
              <a:gd name="connsiteY55" fmla="*/ 3279774 h 4676774"/>
              <a:gd name="connsiteX56" fmla="*/ 2997200 w 5559425"/>
              <a:gd name="connsiteY56" fmla="*/ 3301999 h 4676774"/>
              <a:gd name="connsiteX57" fmla="*/ 2978150 w 5559425"/>
              <a:gd name="connsiteY57" fmla="*/ 3317874 h 4676774"/>
              <a:gd name="connsiteX58" fmla="*/ 2955925 w 5559425"/>
              <a:gd name="connsiteY58" fmla="*/ 3333749 h 4676774"/>
              <a:gd name="connsiteX59" fmla="*/ 2927350 w 5559425"/>
              <a:gd name="connsiteY59" fmla="*/ 3349624 h 4676774"/>
              <a:gd name="connsiteX60" fmla="*/ 2898775 w 5559425"/>
              <a:gd name="connsiteY60" fmla="*/ 3359149 h 4676774"/>
              <a:gd name="connsiteX61" fmla="*/ 2870200 w 5559425"/>
              <a:gd name="connsiteY61" fmla="*/ 3371849 h 4676774"/>
              <a:gd name="connsiteX62" fmla="*/ 2803525 w 5559425"/>
              <a:gd name="connsiteY62" fmla="*/ 3384549 h 4676774"/>
              <a:gd name="connsiteX63" fmla="*/ 2733675 w 5559425"/>
              <a:gd name="connsiteY63" fmla="*/ 3394074 h 4676774"/>
              <a:gd name="connsiteX64" fmla="*/ 2657475 w 5559425"/>
              <a:gd name="connsiteY64" fmla="*/ 3397249 h 4676774"/>
              <a:gd name="connsiteX65" fmla="*/ 2581275 w 5559425"/>
              <a:gd name="connsiteY65" fmla="*/ 3397249 h 4676774"/>
              <a:gd name="connsiteX66" fmla="*/ 2517775 w 5559425"/>
              <a:gd name="connsiteY66" fmla="*/ 3390899 h 4676774"/>
              <a:gd name="connsiteX67" fmla="*/ 2457450 w 5559425"/>
              <a:gd name="connsiteY67" fmla="*/ 3384549 h 4676774"/>
              <a:gd name="connsiteX68" fmla="*/ 2406650 w 5559425"/>
              <a:gd name="connsiteY68" fmla="*/ 3375024 h 4676774"/>
              <a:gd name="connsiteX69" fmla="*/ 2324100 w 5559425"/>
              <a:gd name="connsiteY69" fmla="*/ 3349624 h 4676774"/>
              <a:gd name="connsiteX70" fmla="*/ 2257425 w 5559425"/>
              <a:gd name="connsiteY70" fmla="*/ 3324224 h 4676774"/>
              <a:gd name="connsiteX71" fmla="*/ 2232025 w 5559425"/>
              <a:gd name="connsiteY71" fmla="*/ 3314699 h 4676774"/>
              <a:gd name="connsiteX72" fmla="*/ 2212975 w 5559425"/>
              <a:gd name="connsiteY72" fmla="*/ 3308349 h 4676774"/>
              <a:gd name="connsiteX73" fmla="*/ 2203450 w 5559425"/>
              <a:gd name="connsiteY73" fmla="*/ 3311524 h 4676774"/>
              <a:gd name="connsiteX74" fmla="*/ 2193925 w 5559425"/>
              <a:gd name="connsiteY74" fmla="*/ 3317874 h 4676774"/>
              <a:gd name="connsiteX75" fmla="*/ 2184400 w 5559425"/>
              <a:gd name="connsiteY75" fmla="*/ 3330574 h 4676774"/>
              <a:gd name="connsiteX76" fmla="*/ 2174875 w 5559425"/>
              <a:gd name="connsiteY76" fmla="*/ 3346449 h 4676774"/>
              <a:gd name="connsiteX77" fmla="*/ 2159000 w 5559425"/>
              <a:gd name="connsiteY77" fmla="*/ 3390899 h 4676774"/>
              <a:gd name="connsiteX78" fmla="*/ 2146300 w 5559425"/>
              <a:gd name="connsiteY78" fmla="*/ 3441699 h 4676774"/>
              <a:gd name="connsiteX79" fmla="*/ 2133600 w 5559425"/>
              <a:gd name="connsiteY79" fmla="*/ 3495674 h 4676774"/>
              <a:gd name="connsiteX80" fmla="*/ 2130425 w 5559425"/>
              <a:gd name="connsiteY80" fmla="*/ 3546474 h 4676774"/>
              <a:gd name="connsiteX81" fmla="*/ 2130425 w 5559425"/>
              <a:gd name="connsiteY81" fmla="*/ 3568699 h 4676774"/>
              <a:gd name="connsiteX82" fmla="*/ 2130425 w 5559425"/>
              <a:gd name="connsiteY82" fmla="*/ 3587749 h 4676774"/>
              <a:gd name="connsiteX83" fmla="*/ 2133600 w 5559425"/>
              <a:gd name="connsiteY83" fmla="*/ 3600449 h 4676774"/>
              <a:gd name="connsiteX84" fmla="*/ 2139950 w 5559425"/>
              <a:gd name="connsiteY84" fmla="*/ 3606799 h 4676774"/>
              <a:gd name="connsiteX85" fmla="*/ 2168525 w 5559425"/>
              <a:gd name="connsiteY85" fmla="*/ 3622674 h 4676774"/>
              <a:gd name="connsiteX86" fmla="*/ 2203450 w 5559425"/>
              <a:gd name="connsiteY86" fmla="*/ 3641724 h 4676774"/>
              <a:gd name="connsiteX87" fmla="*/ 2247900 w 5559425"/>
              <a:gd name="connsiteY87" fmla="*/ 3657599 h 4676774"/>
              <a:gd name="connsiteX88" fmla="*/ 2301875 w 5559425"/>
              <a:gd name="connsiteY88" fmla="*/ 3673474 h 4676774"/>
              <a:gd name="connsiteX89" fmla="*/ 2362200 w 5559425"/>
              <a:gd name="connsiteY89" fmla="*/ 3689349 h 4676774"/>
              <a:gd name="connsiteX90" fmla="*/ 2432050 w 5559425"/>
              <a:gd name="connsiteY90" fmla="*/ 3702049 h 4676774"/>
              <a:gd name="connsiteX91" fmla="*/ 2511425 w 5559425"/>
              <a:gd name="connsiteY91" fmla="*/ 3711574 h 4676774"/>
              <a:gd name="connsiteX92" fmla="*/ 2597150 w 5559425"/>
              <a:gd name="connsiteY92" fmla="*/ 3717924 h 4676774"/>
              <a:gd name="connsiteX93" fmla="*/ 2597150 w 5559425"/>
              <a:gd name="connsiteY93" fmla="*/ 3829049 h 4676774"/>
              <a:gd name="connsiteX94" fmla="*/ 2597150 w 5559425"/>
              <a:gd name="connsiteY94" fmla="*/ 3860799 h 4676774"/>
              <a:gd name="connsiteX95" fmla="*/ 2603500 w 5559425"/>
              <a:gd name="connsiteY95" fmla="*/ 3886199 h 4676774"/>
              <a:gd name="connsiteX96" fmla="*/ 2609850 w 5559425"/>
              <a:gd name="connsiteY96" fmla="*/ 3905249 h 4676774"/>
              <a:gd name="connsiteX97" fmla="*/ 2619375 w 5559425"/>
              <a:gd name="connsiteY97" fmla="*/ 3921124 h 4676774"/>
              <a:gd name="connsiteX98" fmla="*/ 2632075 w 5559425"/>
              <a:gd name="connsiteY98" fmla="*/ 3930649 h 4676774"/>
              <a:gd name="connsiteX99" fmla="*/ 2647950 w 5559425"/>
              <a:gd name="connsiteY99" fmla="*/ 3936999 h 4676774"/>
              <a:gd name="connsiteX100" fmla="*/ 2670175 w 5559425"/>
              <a:gd name="connsiteY100" fmla="*/ 3940174 h 4676774"/>
              <a:gd name="connsiteX101" fmla="*/ 2695575 w 5559425"/>
              <a:gd name="connsiteY101" fmla="*/ 3940174 h 4676774"/>
              <a:gd name="connsiteX102" fmla="*/ 2879725 w 5559425"/>
              <a:gd name="connsiteY102" fmla="*/ 3940174 h 4676774"/>
              <a:gd name="connsiteX103" fmla="*/ 2905125 w 5559425"/>
              <a:gd name="connsiteY103" fmla="*/ 3940174 h 4676774"/>
              <a:gd name="connsiteX104" fmla="*/ 2924175 w 5559425"/>
              <a:gd name="connsiteY104" fmla="*/ 3936999 h 4676774"/>
              <a:gd name="connsiteX105" fmla="*/ 2940050 w 5559425"/>
              <a:gd name="connsiteY105" fmla="*/ 3930649 h 4676774"/>
              <a:gd name="connsiteX106" fmla="*/ 2946400 w 5559425"/>
              <a:gd name="connsiteY106" fmla="*/ 3924299 h 4676774"/>
              <a:gd name="connsiteX107" fmla="*/ 2952750 w 5559425"/>
              <a:gd name="connsiteY107" fmla="*/ 3911599 h 4676774"/>
              <a:gd name="connsiteX108" fmla="*/ 2959100 w 5559425"/>
              <a:gd name="connsiteY108" fmla="*/ 3892549 h 4676774"/>
              <a:gd name="connsiteX109" fmla="*/ 2959100 w 5559425"/>
              <a:gd name="connsiteY109" fmla="*/ 3870324 h 4676774"/>
              <a:gd name="connsiteX110" fmla="*/ 2962275 w 5559425"/>
              <a:gd name="connsiteY110" fmla="*/ 3841749 h 4676774"/>
              <a:gd name="connsiteX111" fmla="*/ 2962275 w 5559425"/>
              <a:gd name="connsiteY111" fmla="*/ 3689349 h 4676774"/>
              <a:gd name="connsiteX112" fmla="*/ 3009900 w 5559425"/>
              <a:gd name="connsiteY112" fmla="*/ 3679824 h 4676774"/>
              <a:gd name="connsiteX113" fmla="*/ 3057525 w 5559425"/>
              <a:gd name="connsiteY113" fmla="*/ 3663949 h 4676774"/>
              <a:gd name="connsiteX114" fmla="*/ 3101975 w 5559425"/>
              <a:gd name="connsiteY114" fmla="*/ 3648074 h 4676774"/>
              <a:gd name="connsiteX115" fmla="*/ 3146425 w 5559425"/>
              <a:gd name="connsiteY115" fmla="*/ 3629024 h 4676774"/>
              <a:gd name="connsiteX116" fmla="*/ 3187700 w 5559425"/>
              <a:gd name="connsiteY116" fmla="*/ 3609974 h 4676774"/>
              <a:gd name="connsiteX117" fmla="*/ 3225800 w 5559425"/>
              <a:gd name="connsiteY117" fmla="*/ 3584574 h 4676774"/>
              <a:gd name="connsiteX118" fmla="*/ 3260725 w 5559425"/>
              <a:gd name="connsiteY118" fmla="*/ 3555999 h 4676774"/>
              <a:gd name="connsiteX119" fmla="*/ 3295650 w 5559425"/>
              <a:gd name="connsiteY119" fmla="*/ 3527424 h 4676774"/>
              <a:gd name="connsiteX120" fmla="*/ 3324225 w 5559425"/>
              <a:gd name="connsiteY120" fmla="*/ 3492499 h 4676774"/>
              <a:gd name="connsiteX121" fmla="*/ 3349625 w 5559425"/>
              <a:gd name="connsiteY121" fmla="*/ 3454399 h 4676774"/>
              <a:gd name="connsiteX122" fmla="*/ 3371850 w 5559425"/>
              <a:gd name="connsiteY122" fmla="*/ 3413124 h 4676774"/>
              <a:gd name="connsiteX123" fmla="*/ 3390900 w 5559425"/>
              <a:gd name="connsiteY123" fmla="*/ 3371849 h 4676774"/>
              <a:gd name="connsiteX124" fmla="*/ 3406775 w 5559425"/>
              <a:gd name="connsiteY124" fmla="*/ 3324224 h 4676774"/>
              <a:gd name="connsiteX125" fmla="*/ 3419475 w 5559425"/>
              <a:gd name="connsiteY125" fmla="*/ 3270249 h 4676774"/>
              <a:gd name="connsiteX126" fmla="*/ 3425825 w 5559425"/>
              <a:gd name="connsiteY126" fmla="*/ 3216274 h 4676774"/>
              <a:gd name="connsiteX127" fmla="*/ 3429000 w 5559425"/>
              <a:gd name="connsiteY127" fmla="*/ 3155949 h 4676774"/>
              <a:gd name="connsiteX128" fmla="*/ 3425825 w 5559425"/>
              <a:gd name="connsiteY128" fmla="*/ 3101974 h 4676774"/>
              <a:gd name="connsiteX129" fmla="*/ 3419475 w 5559425"/>
              <a:gd name="connsiteY129" fmla="*/ 3051174 h 4676774"/>
              <a:gd name="connsiteX130" fmla="*/ 3406775 w 5559425"/>
              <a:gd name="connsiteY130" fmla="*/ 3003549 h 4676774"/>
              <a:gd name="connsiteX131" fmla="*/ 3394075 w 5559425"/>
              <a:gd name="connsiteY131" fmla="*/ 2955924 h 4676774"/>
              <a:gd name="connsiteX132" fmla="*/ 3371850 w 5559425"/>
              <a:gd name="connsiteY132" fmla="*/ 2911474 h 4676774"/>
              <a:gd name="connsiteX133" fmla="*/ 3349625 w 5559425"/>
              <a:gd name="connsiteY133" fmla="*/ 2870199 h 4676774"/>
              <a:gd name="connsiteX134" fmla="*/ 3317875 w 5559425"/>
              <a:gd name="connsiteY134" fmla="*/ 2828924 h 4676774"/>
              <a:gd name="connsiteX135" fmla="*/ 3286125 w 5559425"/>
              <a:gd name="connsiteY135" fmla="*/ 2790824 h 4676774"/>
              <a:gd name="connsiteX136" fmla="*/ 3248025 w 5559425"/>
              <a:gd name="connsiteY136" fmla="*/ 2755899 h 4676774"/>
              <a:gd name="connsiteX137" fmla="*/ 3206750 w 5559425"/>
              <a:gd name="connsiteY137" fmla="*/ 2720974 h 4676774"/>
              <a:gd name="connsiteX138" fmla="*/ 3162300 w 5559425"/>
              <a:gd name="connsiteY138" fmla="*/ 2689224 h 4676774"/>
              <a:gd name="connsiteX139" fmla="*/ 3114675 w 5559425"/>
              <a:gd name="connsiteY139" fmla="*/ 2657474 h 4676774"/>
              <a:gd name="connsiteX140" fmla="*/ 3063875 w 5559425"/>
              <a:gd name="connsiteY140" fmla="*/ 2625724 h 4676774"/>
              <a:gd name="connsiteX141" fmla="*/ 3006725 w 5559425"/>
              <a:gd name="connsiteY141" fmla="*/ 2597149 h 4676774"/>
              <a:gd name="connsiteX142" fmla="*/ 2946400 w 5559425"/>
              <a:gd name="connsiteY142" fmla="*/ 2568574 h 4676774"/>
              <a:gd name="connsiteX143" fmla="*/ 2886075 w 5559425"/>
              <a:gd name="connsiteY143" fmla="*/ 2539999 h 4676774"/>
              <a:gd name="connsiteX144" fmla="*/ 2806700 w 5559425"/>
              <a:gd name="connsiteY144" fmla="*/ 2508249 h 4676774"/>
              <a:gd name="connsiteX145" fmla="*/ 2740025 w 5559425"/>
              <a:gd name="connsiteY145" fmla="*/ 2476499 h 4676774"/>
              <a:gd name="connsiteX146" fmla="*/ 2682875 w 5559425"/>
              <a:gd name="connsiteY146" fmla="*/ 2441574 h 4676774"/>
              <a:gd name="connsiteX147" fmla="*/ 2635250 w 5559425"/>
              <a:gd name="connsiteY147" fmla="*/ 2409824 h 4676774"/>
              <a:gd name="connsiteX148" fmla="*/ 2616200 w 5559425"/>
              <a:gd name="connsiteY148" fmla="*/ 2393949 h 4676774"/>
              <a:gd name="connsiteX149" fmla="*/ 2600325 w 5559425"/>
              <a:gd name="connsiteY149" fmla="*/ 2378074 h 4676774"/>
              <a:gd name="connsiteX150" fmla="*/ 2587625 w 5559425"/>
              <a:gd name="connsiteY150" fmla="*/ 2359024 h 4676774"/>
              <a:gd name="connsiteX151" fmla="*/ 2574925 w 5559425"/>
              <a:gd name="connsiteY151" fmla="*/ 2339974 h 4676774"/>
              <a:gd name="connsiteX152" fmla="*/ 2565400 w 5559425"/>
              <a:gd name="connsiteY152" fmla="*/ 2320924 h 4676774"/>
              <a:gd name="connsiteX153" fmla="*/ 2559050 w 5559425"/>
              <a:gd name="connsiteY153" fmla="*/ 2298699 h 4676774"/>
              <a:gd name="connsiteX154" fmla="*/ 2555875 w 5559425"/>
              <a:gd name="connsiteY154" fmla="*/ 2276474 h 4676774"/>
              <a:gd name="connsiteX155" fmla="*/ 2552700 w 5559425"/>
              <a:gd name="connsiteY155" fmla="*/ 2251074 h 4676774"/>
              <a:gd name="connsiteX156" fmla="*/ 2555875 w 5559425"/>
              <a:gd name="connsiteY156" fmla="*/ 2228849 h 4676774"/>
              <a:gd name="connsiteX157" fmla="*/ 2559050 w 5559425"/>
              <a:gd name="connsiteY157" fmla="*/ 2206624 h 4676774"/>
              <a:gd name="connsiteX158" fmla="*/ 2562225 w 5559425"/>
              <a:gd name="connsiteY158" fmla="*/ 2184399 h 4676774"/>
              <a:gd name="connsiteX159" fmla="*/ 2571750 w 5559425"/>
              <a:gd name="connsiteY159" fmla="*/ 2162174 h 4676774"/>
              <a:gd name="connsiteX160" fmla="*/ 2581275 w 5559425"/>
              <a:gd name="connsiteY160" fmla="*/ 2143124 h 4676774"/>
              <a:gd name="connsiteX161" fmla="*/ 2593975 w 5559425"/>
              <a:gd name="connsiteY161" fmla="*/ 2124074 h 4676774"/>
              <a:gd name="connsiteX162" fmla="*/ 2609850 w 5559425"/>
              <a:gd name="connsiteY162" fmla="*/ 2108199 h 4676774"/>
              <a:gd name="connsiteX163" fmla="*/ 2625725 w 5559425"/>
              <a:gd name="connsiteY163" fmla="*/ 2092324 h 4676774"/>
              <a:gd name="connsiteX164" fmla="*/ 2644775 w 5559425"/>
              <a:gd name="connsiteY164" fmla="*/ 2079624 h 4676774"/>
              <a:gd name="connsiteX165" fmla="*/ 2667000 w 5559425"/>
              <a:gd name="connsiteY165" fmla="*/ 2066924 h 4676774"/>
              <a:gd name="connsiteX166" fmla="*/ 2695575 w 5559425"/>
              <a:gd name="connsiteY166" fmla="*/ 2057399 h 4676774"/>
              <a:gd name="connsiteX167" fmla="*/ 2724150 w 5559425"/>
              <a:gd name="connsiteY167" fmla="*/ 2047874 h 4676774"/>
              <a:gd name="connsiteX168" fmla="*/ 2759075 w 5559425"/>
              <a:gd name="connsiteY168" fmla="*/ 2041524 h 4676774"/>
              <a:gd name="connsiteX169" fmla="*/ 2797175 w 5559425"/>
              <a:gd name="connsiteY169" fmla="*/ 2038349 h 4676774"/>
              <a:gd name="connsiteX170" fmla="*/ 2838450 w 5559425"/>
              <a:gd name="connsiteY170" fmla="*/ 2035174 h 4676774"/>
              <a:gd name="connsiteX171" fmla="*/ 2886075 w 5559425"/>
              <a:gd name="connsiteY171" fmla="*/ 2035174 h 4676774"/>
              <a:gd name="connsiteX172" fmla="*/ 2933700 w 5559425"/>
              <a:gd name="connsiteY172" fmla="*/ 2035174 h 4676774"/>
              <a:gd name="connsiteX173" fmla="*/ 2981325 w 5559425"/>
              <a:gd name="connsiteY173" fmla="*/ 2038349 h 4676774"/>
              <a:gd name="connsiteX174" fmla="*/ 3032125 w 5559425"/>
              <a:gd name="connsiteY174" fmla="*/ 2044699 h 4676774"/>
              <a:gd name="connsiteX175" fmla="*/ 3079750 w 5559425"/>
              <a:gd name="connsiteY175" fmla="*/ 2054224 h 4676774"/>
              <a:gd name="connsiteX176" fmla="*/ 3165475 w 5559425"/>
              <a:gd name="connsiteY176" fmla="*/ 2073274 h 4676774"/>
              <a:gd name="connsiteX177" fmla="*/ 3225800 w 5559425"/>
              <a:gd name="connsiteY177" fmla="*/ 2089149 h 4676774"/>
              <a:gd name="connsiteX178" fmla="*/ 3238500 w 5559425"/>
              <a:gd name="connsiteY178" fmla="*/ 2089149 h 4676774"/>
              <a:gd name="connsiteX179" fmla="*/ 3251200 w 5559425"/>
              <a:gd name="connsiteY179" fmla="*/ 2082799 h 4676774"/>
              <a:gd name="connsiteX180" fmla="*/ 3260725 w 5559425"/>
              <a:gd name="connsiteY180" fmla="*/ 2073274 h 4676774"/>
              <a:gd name="connsiteX181" fmla="*/ 3273425 w 5559425"/>
              <a:gd name="connsiteY181" fmla="*/ 2054224 h 4676774"/>
              <a:gd name="connsiteX182" fmla="*/ 3295650 w 5559425"/>
              <a:gd name="connsiteY182" fmla="*/ 2006599 h 4676774"/>
              <a:gd name="connsiteX183" fmla="*/ 3311525 w 5559425"/>
              <a:gd name="connsiteY183" fmla="*/ 1958974 h 4676774"/>
              <a:gd name="connsiteX184" fmla="*/ 3321050 w 5559425"/>
              <a:gd name="connsiteY184" fmla="*/ 1904999 h 4676774"/>
              <a:gd name="connsiteX185" fmla="*/ 3324225 w 5559425"/>
              <a:gd name="connsiteY185" fmla="*/ 1857374 h 4676774"/>
              <a:gd name="connsiteX186" fmla="*/ 3324225 w 5559425"/>
              <a:gd name="connsiteY186" fmla="*/ 1835149 h 4676774"/>
              <a:gd name="connsiteX187" fmla="*/ 3317875 w 5559425"/>
              <a:gd name="connsiteY187" fmla="*/ 1819274 h 4676774"/>
              <a:gd name="connsiteX188" fmla="*/ 3311525 w 5559425"/>
              <a:gd name="connsiteY188" fmla="*/ 1806574 h 4676774"/>
              <a:gd name="connsiteX189" fmla="*/ 3298825 w 5559425"/>
              <a:gd name="connsiteY189" fmla="*/ 1797049 h 4676774"/>
              <a:gd name="connsiteX190" fmla="*/ 3254375 w 5559425"/>
              <a:gd name="connsiteY190" fmla="*/ 1784349 h 4676774"/>
              <a:gd name="connsiteX191" fmla="*/ 3197225 w 5559425"/>
              <a:gd name="connsiteY191" fmla="*/ 1768474 h 4676774"/>
              <a:gd name="connsiteX192" fmla="*/ 3159125 w 5559425"/>
              <a:gd name="connsiteY192" fmla="*/ 1762124 h 4676774"/>
              <a:gd name="connsiteX193" fmla="*/ 3117850 w 5559425"/>
              <a:gd name="connsiteY193" fmla="*/ 1755774 h 4676774"/>
              <a:gd name="connsiteX194" fmla="*/ 3019425 w 5559425"/>
              <a:gd name="connsiteY194" fmla="*/ 1746249 h 4676774"/>
              <a:gd name="connsiteX195" fmla="*/ 3019425 w 5559425"/>
              <a:gd name="connsiteY195" fmla="*/ 1609724 h 4676774"/>
              <a:gd name="connsiteX196" fmla="*/ 3019425 w 5559425"/>
              <a:gd name="connsiteY196" fmla="*/ 1555749 h 4676774"/>
              <a:gd name="connsiteX197" fmla="*/ 3016250 w 5559425"/>
              <a:gd name="connsiteY197" fmla="*/ 1533524 h 4676774"/>
              <a:gd name="connsiteX198" fmla="*/ 3009900 w 5559425"/>
              <a:gd name="connsiteY198" fmla="*/ 1520824 h 4676774"/>
              <a:gd name="connsiteX199" fmla="*/ 3003550 w 5559425"/>
              <a:gd name="connsiteY199" fmla="*/ 1511299 h 4676774"/>
              <a:gd name="connsiteX200" fmla="*/ 2990850 w 5559425"/>
              <a:gd name="connsiteY200" fmla="*/ 1501774 h 4676774"/>
              <a:gd name="connsiteX201" fmla="*/ 2968625 w 5559425"/>
              <a:gd name="connsiteY201" fmla="*/ 1498599 h 4676774"/>
              <a:gd name="connsiteX202" fmla="*/ 2943225 w 5559425"/>
              <a:gd name="connsiteY202" fmla="*/ 1498599 h 4676774"/>
              <a:gd name="connsiteX203" fmla="*/ 2762250 w 5559425"/>
              <a:gd name="connsiteY203" fmla="*/ 1498599 h 4676774"/>
              <a:gd name="connsiteX204" fmla="*/ 2077933 w 5559425"/>
              <a:gd name="connsiteY204" fmla="*/ 438148 h 4676774"/>
              <a:gd name="connsiteX205" fmla="*/ 2048669 w 5559425"/>
              <a:gd name="connsiteY205" fmla="*/ 467412 h 4676774"/>
              <a:gd name="connsiteX206" fmla="*/ 2048669 w 5559425"/>
              <a:gd name="connsiteY206" fmla="*/ 769928 h 4676774"/>
              <a:gd name="connsiteX207" fmla="*/ 2075397 w 5559425"/>
              <a:gd name="connsiteY207" fmla="*/ 778225 h 4676774"/>
              <a:gd name="connsiteX208" fmla="*/ 2174524 w 5559425"/>
              <a:gd name="connsiteY208" fmla="*/ 877352 h 4676774"/>
              <a:gd name="connsiteX209" fmla="*/ 2184888 w 5559425"/>
              <a:gd name="connsiteY209" fmla="*/ 928686 h 4676774"/>
              <a:gd name="connsiteX210" fmla="*/ 3371361 w 5559425"/>
              <a:gd name="connsiteY210" fmla="*/ 928686 h 4676774"/>
              <a:gd name="connsiteX211" fmla="*/ 3381725 w 5559425"/>
              <a:gd name="connsiteY211" fmla="*/ 877352 h 4676774"/>
              <a:gd name="connsiteX212" fmla="*/ 3480853 w 5559425"/>
              <a:gd name="connsiteY212" fmla="*/ 778224 h 4676774"/>
              <a:gd name="connsiteX213" fmla="*/ 3507582 w 5559425"/>
              <a:gd name="connsiteY213" fmla="*/ 769927 h 4676774"/>
              <a:gd name="connsiteX214" fmla="*/ 3507582 w 5559425"/>
              <a:gd name="connsiteY214" fmla="*/ 467412 h 4676774"/>
              <a:gd name="connsiteX215" fmla="*/ 3478318 w 5559425"/>
              <a:gd name="connsiteY215" fmla="*/ 438148 h 4676774"/>
              <a:gd name="connsiteX216" fmla="*/ 2060754 w 5559425"/>
              <a:gd name="connsiteY216" fmla="*/ 0 h 4676774"/>
              <a:gd name="connsiteX217" fmla="*/ 3495494 w 5559425"/>
              <a:gd name="connsiteY217" fmla="*/ 0 h 4676774"/>
              <a:gd name="connsiteX218" fmla="*/ 3949699 w 5559425"/>
              <a:gd name="connsiteY218" fmla="*/ 454204 h 4676774"/>
              <a:gd name="connsiteX219" fmla="*/ 3949699 w 5559425"/>
              <a:gd name="connsiteY219" fmla="*/ 772638 h 4676774"/>
              <a:gd name="connsiteX220" fmla="*/ 3967697 w 5559425"/>
              <a:gd name="connsiteY220" fmla="*/ 778224 h 4676774"/>
              <a:gd name="connsiteX221" fmla="*/ 4066824 w 5559425"/>
              <a:gd name="connsiteY221" fmla="*/ 877352 h 4676774"/>
              <a:gd name="connsiteX222" fmla="*/ 4077188 w 5559425"/>
              <a:gd name="connsiteY222" fmla="*/ 928686 h 4676774"/>
              <a:gd name="connsiteX223" fmla="*/ 5316011 w 5559425"/>
              <a:gd name="connsiteY223" fmla="*/ 928686 h 4676774"/>
              <a:gd name="connsiteX224" fmla="*/ 5559425 w 5559425"/>
              <a:gd name="connsiteY224" fmla="*/ 1172100 h 4676774"/>
              <a:gd name="connsiteX225" fmla="*/ 5559425 w 5559425"/>
              <a:gd name="connsiteY225" fmla="*/ 4355572 h 4676774"/>
              <a:gd name="connsiteX226" fmla="*/ 5316011 w 5559425"/>
              <a:gd name="connsiteY226" fmla="*/ 4598986 h 4676774"/>
              <a:gd name="connsiteX227" fmla="*/ 4950129 w 5559425"/>
              <a:gd name="connsiteY227" fmla="*/ 4598986 h 4676774"/>
              <a:gd name="connsiteX228" fmla="*/ 4924434 w 5559425"/>
              <a:gd name="connsiteY228" fmla="*/ 4637096 h 4676774"/>
              <a:gd name="connsiteX229" fmla="*/ 4828643 w 5559425"/>
              <a:gd name="connsiteY229" fmla="*/ 4676774 h 4676774"/>
              <a:gd name="connsiteX230" fmla="*/ 4572531 w 5559425"/>
              <a:gd name="connsiteY230" fmla="*/ 4676774 h 4676774"/>
              <a:gd name="connsiteX231" fmla="*/ 4476740 w 5559425"/>
              <a:gd name="connsiteY231" fmla="*/ 4637096 h 4676774"/>
              <a:gd name="connsiteX232" fmla="*/ 4451046 w 5559425"/>
              <a:gd name="connsiteY232" fmla="*/ 4598986 h 4676774"/>
              <a:gd name="connsiteX233" fmla="*/ 1063928 w 5559425"/>
              <a:gd name="connsiteY233" fmla="*/ 4598986 h 4676774"/>
              <a:gd name="connsiteX234" fmla="*/ 1038234 w 5559425"/>
              <a:gd name="connsiteY234" fmla="*/ 4637096 h 4676774"/>
              <a:gd name="connsiteX235" fmla="*/ 942443 w 5559425"/>
              <a:gd name="connsiteY235" fmla="*/ 4676774 h 4676774"/>
              <a:gd name="connsiteX236" fmla="*/ 686331 w 5559425"/>
              <a:gd name="connsiteY236" fmla="*/ 4676774 h 4676774"/>
              <a:gd name="connsiteX237" fmla="*/ 590540 w 5559425"/>
              <a:gd name="connsiteY237" fmla="*/ 4637096 h 4676774"/>
              <a:gd name="connsiteX238" fmla="*/ 564846 w 5559425"/>
              <a:gd name="connsiteY238" fmla="*/ 4598986 h 4676774"/>
              <a:gd name="connsiteX239" fmla="*/ 243414 w 5559425"/>
              <a:gd name="connsiteY239" fmla="*/ 4598986 h 4676774"/>
              <a:gd name="connsiteX240" fmla="*/ 0 w 5559425"/>
              <a:gd name="connsiteY240" fmla="*/ 4355572 h 4676774"/>
              <a:gd name="connsiteX241" fmla="*/ 0 w 5559425"/>
              <a:gd name="connsiteY241" fmla="*/ 1172100 h 4676774"/>
              <a:gd name="connsiteX242" fmla="*/ 243414 w 5559425"/>
              <a:gd name="connsiteY242" fmla="*/ 928686 h 4676774"/>
              <a:gd name="connsiteX243" fmla="*/ 1479061 w 5559425"/>
              <a:gd name="connsiteY243" fmla="*/ 928686 h 4676774"/>
              <a:gd name="connsiteX244" fmla="*/ 1489425 w 5559425"/>
              <a:gd name="connsiteY244" fmla="*/ 877352 h 4676774"/>
              <a:gd name="connsiteX245" fmla="*/ 1588552 w 5559425"/>
              <a:gd name="connsiteY245" fmla="*/ 778225 h 4676774"/>
              <a:gd name="connsiteX246" fmla="*/ 1606549 w 5559425"/>
              <a:gd name="connsiteY246" fmla="*/ 772638 h 4676774"/>
              <a:gd name="connsiteX247" fmla="*/ 1606549 w 5559425"/>
              <a:gd name="connsiteY247" fmla="*/ 454204 h 4676774"/>
              <a:gd name="connsiteX248" fmla="*/ 2060754 w 5559425"/>
              <a:gd name="connsiteY248" fmla="*/ 0 h 467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5559425" h="4676774">
                <a:moveTo>
                  <a:pt x="2733675" y="1498599"/>
                </a:moveTo>
                <a:lnTo>
                  <a:pt x="2708275" y="1501774"/>
                </a:lnTo>
                <a:lnTo>
                  <a:pt x="2689225" y="1511299"/>
                </a:lnTo>
                <a:lnTo>
                  <a:pt x="2673350" y="1520824"/>
                </a:lnTo>
                <a:lnTo>
                  <a:pt x="2663825" y="1536699"/>
                </a:lnTo>
                <a:lnTo>
                  <a:pt x="2657475" y="1555749"/>
                </a:lnTo>
                <a:lnTo>
                  <a:pt x="2654300" y="1577974"/>
                </a:lnTo>
                <a:lnTo>
                  <a:pt x="2654300" y="1603374"/>
                </a:lnTo>
                <a:lnTo>
                  <a:pt x="2654300" y="1758949"/>
                </a:lnTo>
                <a:lnTo>
                  <a:pt x="2593975" y="1771649"/>
                </a:lnTo>
                <a:lnTo>
                  <a:pt x="2540000" y="1787524"/>
                </a:lnTo>
                <a:lnTo>
                  <a:pt x="2492375" y="1806574"/>
                </a:lnTo>
                <a:lnTo>
                  <a:pt x="2444750" y="1828799"/>
                </a:lnTo>
                <a:lnTo>
                  <a:pt x="2400300" y="1854199"/>
                </a:lnTo>
                <a:lnTo>
                  <a:pt x="2362200" y="1879599"/>
                </a:lnTo>
                <a:lnTo>
                  <a:pt x="2327275" y="1911349"/>
                </a:lnTo>
                <a:lnTo>
                  <a:pt x="2292350" y="1943099"/>
                </a:lnTo>
                <a:lnTo>
                  <a:pt x="2266950" y="1978024"/>
                </a:lnTo>
                <a:lnTo>
                  <a:pt x="2241550" y="2016124"/>
                </a:lnTo>
                <a:lnTo>
                  <a:pt x="2219325" y="2054224"/>
                </a:lnTo>
                <a:lnTo>
                  <a:pt x="2203450" y="2092324"/>
                </a:lnTo>
                <a:lnTo>
                  <a:pt x="2190750" y="2130424"/>
                </a:lnTo>
                <a:lnTo>
                  <a:pt x="2181225" y="2168524"/>
                </a:lnTo>
                <a:lnTo>
                  <a:pt x="2174875" y="2209799"/>
                </a:lnTo>
                <a:lnTo>
                  <a:pt x="2171700" y="2251074"/>
                </a:lnTo>
                <a:lnTo>
                  <a:pt x="2174875" y="2314574"/>
                </a:lnTo>
                <a:lnTo>
                  <a:pt x="2184400" y="2371724"/>
                </a:lnTo>
                <a:lnTo>
                  <a:pt x="2197100" y="2425699"/>
                </a:lnTo>
                <a:lnTo>
                  <a:pt x="2216150" y="2476499"/>
                </a:lnTo>
                <a:lnTo>
                  <a:pt x="2238375" y="2520949"/>
                </a:lnTo>
                <a:lnTo>
                  <a:pt x="2266950" y="2562224"/>
                </a:lnTo>
                <a:lnTo>
                  <a:pt x="2298700" y="2603499"/>
                </a:lnTo>
                <a:lnTo>
                  <a:pt x="2333625" y="2638424"/>
                </a:lnTo>
                <a:lnTo>
                  <a:pt x="2371725" y="2670174"/>
                </a:lnTo>
                <a:lnTo>
                  <a:pt x="2413000" y="2701924"/>
                </a:lnTo>
                <a:lnTo>
                  <a:pt x="2457450" y="2730499"/>
                </a:lnTo>
                <a:lnTo>
                  <a:pt x="2501900" y="2755899"/>
                </a:lnTo>
                <a:lnTo>
                  <a:pt x="2600325" y="2803524"/>
                </a:lnTo>
                <a:lnTo>
                  <a:pt x="2701925" y="2844799"/>
                </a:lnTo>
                <a:lnTo>
                  <a:pt x="2790825" y="2882899"/>
                </a:lnTo>
                <a:lnTo>
                  <a:pt x="2863850" y="2920999"/>
                </a:lnTo>
                <a:lnTo>
                  <a:pt x="2924175" y="2955924"/>
                </a:lnTo>
                <a:lnTo>
                  <a:pt x="2946400" y="2974974"/>
                </a:lnTo>
                <a:lnTo>
                  <a:pt x="2968625" y="2994024"/>
                </a:lnTo>
                <a:lnTo>
                  <a:pt x="2984500" y="3009899"/>
                </a:lnTo>
                <a:lnTo>
                  <a:pt x="3000375" y="3032124"/>
                </a:lnTo>
                <a:lnTo>
                  <a:pt x="3013075" y="3051174"/>
                </a:lnTo>
                <a:lnTo>
                  <a:pt x="3022600" y="3073399"/>
                </a:lnTo>
                <a:lnTo>
                  <a:pt x="3028950" y="3095624"/>
                </a:lnTo>
                <a:lnTo>
                  <a:pt x="3035300" y="3121024"/>
                </a:lnTo>
                <a:lnTo>
                  <a:pt x="3038475" y="3146424"/>
                </a:lnTo>
                <a:lnTo>
                  <a:pt x="3041650" y="3171824"/>
                </a:lnTo>
                <a:lnTo>
                  <a:pt x="3038475" y="3203574"/>
                </a:lnTo>
                <a:lnTo>
                  <a:pt x="3032125" y="3232149"/>
                </a:lnTo>
                <a:lnTo>
                  <a:pt x="3025775" y="3257549"/>
                </a:lnTo>
                <a:lnTo>
                  <a:pt x="3013075" y="3279774"/>
                </a:lnTo>
                <a:lnTo>
                  <a:pt x="2997200" y="3301999"/>
                </a:lnTo>
                <a:lnTo>
                  <a:pt x="2978150" y="3317874"/>
                </a:lnTo>
                <a:lnTo>
                  <a:pt x="2955925" y="3333749"/>
                </a:lnTo>
                <a:lnTo>
                  <a:pt x="2927350" y="3349624"/>
                </a:lnTo>
                <a:lnTo>
                  <a:pt x="2898775" y="3359149"/>
                </a:lnTo>
                <a:lnTo>
                  <a:pt x="2870200" y="3371849"/>
                </a:lnTo>
                <a:lnTo>
                  <a:pt x="2803525" y="3384549"/>
                </a:lnTo>
                <a:lnTo>
                  <a:pt x="2733675" y="3394074"/>
                </a:lnTo>
                <a:lnTo>
                  <a:pt x="2657475" y="3397249"/>
                </a:lnTo>
                <a:lnTo>
                  <a:pt x="2581275" y="3397249"/>
                </a:lnTo>
                <a:lnTo>
                  <a:pt x="2517775" y="3390899"/>
                </a:lnTo>
                <a:lnTo>
                  <a:pt x="2457450" y="3384549"/>
                </a:lnTo>
                <a:lnTo>
                  <a:pt x="2406650" y="3375024"/>
                </a:lnTo>
                <a:lnTo>
                  <a:pt x="2324100" y="3349624"/>
                </a:lnTo>
                <a:lnTo>
                  <a:pt x="2257425" y="3324224"/>
                </a:lnTo>
                <a:lnTo>
                  <a:pt x="2232025" y="3314699"/>
                </a:lnTo>
                <a:lnTo>
                  <a:pt x="2212975" y="3308349"/>
                </a:lnTo>
                <a:lnTo>
                  <a:pt x="2203450" y="3311524"/>
                </a:lnTo>
                <a:lnTo>
                  <a:pt x="2193925" y="3317874"/>
                </a:lnTo>
                <a:lnTo>
                  <a:pt x="2184400" y="3330574"/>
                </a:lnTo>
                <a:lnTo>
                  <a:pt x="2174875" y="3346449"/>
                </a:lnTo>
                <a:lnTo>
                  <a:pt x="2159000" y="3390899"/>
                </a:lnTo>
                <a:lnTo>
                  <a:pt x="2146300" y="3441699"/>
                </a:lnTo>
                <a:lnTo>
                  <a:pt x="2133600" y="3495674"/>
                </a:lnTo>
                <a:lnTo>
                  <a:pt x="2130425" y="3546474"/>
                </a:lnTo>
                <a:lnTo>
                  <a:pt x="2130425" y="3568699"/>
                </a:lnTo>
                <a:lnTo>
                  <a:pt x="2130425" y="3587749"/>
                </a:lnTo>
                <a:lnTo>
                  <a:pt x="2133600" y="3600449"/>
                </a:lnTo>
                <a:lnTo>
                  <a:pt x="2139950" y="3606799"/>
                </a:lnTo>
                <a:lnTo>
                  <a:pt x="2168525" y="3622674"/>
                </a:lnTo>
                <a:lnTo>
                  <a:pt x="2203450" y="3641724"/>
                </a:lnTo>
                <a:lnTo>
                  <a:pt x="2247900" y="3657599"/>
                </a:lnTo>
                <a:lnTo>
                  <a:pt x="2301875" y="3673474"/>
                </a:lnTo>
                <a:lnTo>
                  <a:pt x="2362200" y="3689349"/>
                </a:lnTo>
                <a:lnTo>
                  <a:pt x="2432050" y="3702049"/>
                </a:lnTo>
                <a:lnTo>
                  <a:pt x="2511425" y="3711574"/>
                </a:lnTo>
                <a:lnTo>
                  <a:pt x="2597150" y="3717924"/>
                </a:lnTo>
                <a:lnTo>
                  <a:pt x="2597150" y="3829049"/>
                </a:lnTo>
                <a:lnTo>
                  <a:pt x="2597150" y="3860799"/>
                </a:lnTo>
                <a:lnTo>
                  <a:pt x="2603500" y="3886199"/>
                </a:lnTo>
                <a:lnTo>
                  <a:pt x="2609850" y="3905249"/>
                </a:lnTo>
                <a:lnTo>
                  <a:pt x="2619375" y="3921124"/>
                </a:lnTo>
                <a:lnTo>
                  <a:pt x="2632075" y="3930649"/>
                </a:lnTo>
                <a:lnTo>
                  <a:pt x="2647950" y="3936999"/>
                </a:lnTo>
                <a:lnTo>
                  <a:pt x="2670175" y="3940174"/>
                </a:lnTo>
                <a:lnTo>
                  <a:pt x="2695575" y="3940174"/>
                </a:lnTo>
                <a:lnTo>
                  <a:pt x="2879725" y="3940174"/>
                </a:lnTo>
                <a:lnTo>
                  <a:pt x="2905125" y="3940174"/>
                </a:lnTo>
                <a:lnTo>
                  <a:pt x="2924175" y="3936999"/>
                </a:lnTo>
                <a:lnTo>
                  <a:pt x="2940050" y="3930649"/>
                </a:lnTo>
                <a:lnTo>
                  <a:pt x="2946400" y="3924299"/>
                </a:lnTo>
                <a:lnTo>
                  <a:pt x="2952750" y="3911599"/>
                </a:lnTo>
                <a:lnTo>
                  <a:pt x="2959100" y="3892549"/>
                </a:lnTo>
                <a:lnTo>
                  <a:pt x="2959100" y="3870324"/>
                </a:lnTo>
                <a:lnTo>
                  <a:pt x="2962275" y="3841749"/>
                </a:lnTo>
                <a:lnTo>
                  <a:pt x="2962275" y="3689349"/>
                </a:lnTo>
                <a:lnTo>
                  <a:pt x="3009900" y="3679824"/>
                </a:lnTo>
                <a:lnTo>
                  <a:pt x="3057525" y="3663949"/>
                </a:lnTo>
                <a:lnTo>
                  <a:pt x="3101975" y="3648074"/>
                </a:lnTo>
                <a:lnTo>
                  <a:pt x="3146425" y="3629024"/>
                </a:lnTo>
                <a:lnTo>
                  <a:pt x="3187700" y="3609974"/>
                </a:lnTo>
                <a:lnTo>
                  <a:pt x="3225800" y="3584574"/>
                </a:lnTo>
                <a:lnTo>
                  <a:pt x="3260725" y="3555999"/>
                </a:lnTo>
                <a:lnTo>
                  <a:pt x="3295650" y="3527424"/>
                </a:lnTo>
                <a:lnTo>
                  <a:pt x="3324225" y="3492499"/>
                </a:lnTo>
                <a:lnTo>
                  <a:pt x="3349625" y="3454399"/>
                </a:lnTo>
                <a:lnTo>
                  <a:pt x="3371850" y="3413124"/>
                </a:lnTo>
                <a:lnTo>
                  <a:pt x="3390900" y="3371849"/>
                </a:lnTo>
                <a:lnTo>
                  <a:pt x="3406775" y="3324224"/>
                </a:lnTo>
                <a:lnTo>
                  <a:pt x="3419475" y="3270249"/>
                </a:lnTo>
                <a:lnTo>
                  <a:pt x="3425825" y="3216274"/>
                </a:lnTo>
                <a:lnTo>
                  <a:pt x="3429000" y="3155949"/>
                </a:lnTo>
                <a:lnTo>
                  <a:pt x="3425825" y="3101974"/>
                </a:lnTo>
                <a:lnTo>
                  <a:pt x="3419475" y="3051174"/>
                </a:lnTo>
                <a:lnTo>
                  <a:pt x="3406775" y="3003549"/>
                </a:lnTo>
                <a:lnTo>
                  <a:pt x="3394075" y="2955924"/>
                </a:lnTo>
                <a:lnTo>
                  <a:pt x="3371850" y="2911474"/>
                </a:lnTo>
                <a:lnTo>
                  <a:pt x="3349625" y="2870199"/>
                </a:lnTo>
                <a:lnTo>
                  <a:pt x="3317875" y="2828924"/>
                </a:lnTo>
                <a:lnTo>
                  <a:pt x="3286125" y="2790824"/>
                </a:lnTo>
                <a:lnTo>
                  <a:pt x="3248025" y="2755899"/>
                </a:lnTo>
                <a:lnTo>
                  <a:pt x="3206750" y="2720974"/>
                </a:lnTo>
                <a:lnTo>
                  <a:pt x="3162300" y="2689224"/>
                </a:lnTo>
                <a:lnTo>
                  <a:pt x="3114675" y="2657474"/>
                </a:lnTo>
                <a:lnTo>
                  <a:pt x="3063875" y="2625724"/>
                </a:lnTo>
                <a:lnTo>
                  <a:pt x="3006725" y="2597149"/>
                </a:lnTo>
                <a:lnTo>
                  <a:pt x="2946400" y="2568574"/>
                </a:lnTo>
                <a:lnTo>
                  <a:pt x="2886075" y="2539999"/>
                </a:lnTo>
                <a:lnTo>
                  <a:pt x="2806700" y="2508249"/>
                </a:lnTo>
                <a:lnTo>
                  <a:pt x="2740025" y="2476499"/>
                </a:lnTo>
                <a:lnTo>
                  <a:pt x="2682875" y="2441574"/>
                </a:lnTo>
                <a:lnTo>
                  <a:pt x="2635250" y="2409824"/>
                </a:lnTo>
                <a:lnTo>
                  <a:pt x="2616200" y="2393949"/>
                </a:lnTo>
                <a:lnTo>
                  <a:pt x="2600325" y="2378074"/>
                </a:lnTo>
                <a:lnTo>
                  <a:pt x="2587625" y="2359024"/>
                </a:lnTo>
                <a:lnTo>
                  <a:pt x="2574925" y="2339974"/>
                </a:lnTo>
                <a:lnTo>
                  <a:pt x="2565400" y="2320924"/>
                </a:lnTo>
                <a:lnTo>
                  <a:pt x="2559050" y="2298699"/>
                </a:lnTo>
                <a:lnTo>
                  <a:pt x="2555875" y="2276474"/>
                </a:lnTo>
                <a:lnTo>
                  <a:pt x="2552700" y="2251074"/>
                </a:lnTo>
                <a:lnTo>
                  <a:pt x="2555875" y="2228849"/>
                </a:lnTo>
                <a:lnTo>
                  <a:pt x="2559050" y="2206624"/>
                </a:lnTo>
                <a:lnTo>
                  <a:pt x="2562225" y="2184399"/>
                </a:lnTo>
                <a:lnTo>
                  <a:pt x="2571750" y="2162174"/>
                </a:lnTo>
                <a:lnTo>
                  <a:pt x="2581275" y="2143124"/>
                </a:lnTo>
                <a:lnTo>
                  <a:pt x="2593975" y="2124074"/>
                </a:lnTo>
                <a:lnTo>
                  <a:pt x="2609850" y="2108199"/>
                </a:lnTo>
                <a:lnTo>
                  <a:pt x="2625725" y="2092324"/>
                </a:lnTo>
                <a:lnTo>
                  <a:pt x="2644775" y="2079624"/>
                </a:lnTo>
                <a:lnTo>
                  <a:pt x="2667000" y="2066924"/>
                </a:lnTo>
                <a:lnTo>
                  <a:pt x="2695575" y="2057399"/>
                </a:lnTo>
                <a:lnTo>
                  <a:pt x="2724150" y="2047874"/>
                </a:lnTo>
                <a:lnTo>
                  <a:pt x="2759075" y="2041524"/>
                </a:lnTo>
                <a:lnTo>
                  <a:pt x="2797175" y="2038349"/>
                </a:lnTo>
                <a:lnTo>
                  <a:pt x="2838450" y="2035174"/>
                </a:lnTo>
                <a:lnTo>
                  <a:pt x="2886075" y="2035174"/>
                </a:lnTo>
                <a:lnTo>
                  <a:pt x="2933700" y="2035174"/>
                </a:lnTo>
                <a:lnTo>
                  <a:pt x="2981325" y="2038349"/>
                </a:lnTo>
                <a:lnTo>
                  <a:pt x="3032125" y="2044699"/>
                </a:lnTo>
                <a:lnTo>
                  <a:pt x="3079750" y="2054224"/>
                </a:lnTo>
                <a:lnTo>
                  <a:pt x="3165475" y="2073274"/>
                </a:lnTo>
                <a:lnTo>
                  <a:pt x="3225800" y="2089149"/>
                </a:lnTo>
                <a:lnTo>
                  <a:pt x="3238500" y="2089149"/>
                </a:lnTo>
                <a:lnTo>
                  <a:pt x="3251200" y="2082799"/>
                </a:lnTo>
                <a:lnTo>
                  <a:pt x="3260725" y="2073274"/>
                </a:lnTo>
                <a:lnTo>
                  <a:pt x="3273425" y="2054224"/>
                </a:lnTo>
                <a:lnTo>
                  <a:pt x="3295650" y="2006599"/>
                </a:lnTo>
                <a:lnTo>
                  <a:pt x="3311525" y="1958974"/>
                </a:lnTo>
                <a:lnTo>
                  <a:pt x="3321050" y="1904999"/>
                </a:lnTo>
                <a:lnTo>
                  <a:pt x="3324225" y="1857374"/>
                </a:lnTo>
                <a:lnTo>
                  <a:pt x="3324225" y="1835149"/>
                </a:lnTo>
                <a:lnTo>
                  <a:pt x="3317875" y="1819274"/>
                </a:lnTo>
                <a:lnTo>
                  <a:pt x="3311525" y="1806574"/>
                </a:lnTo>
                <a:lnTo>
                  <a:pt x="3298825" y="1797049"/>
                </a:lnTo>
                <a:lnTo>
                  <a:pt x="3254375" y="1784349"/>
                </a:lnTo>
                <a:lnTo>
                  <a:pt x="3197225" y="1768474"/>
                </a:lnTo>
                <a:lnTo>
                  <a:pt x="3159125" y="1762124"/>
                </a:lnTo>
                <a:lnTo>
                  <a:pt x="3117850" y="1755774"/>
                </a:lnTo>
                <a:lnTo>
                  <a:pt x="3019425" y="1746249"/>
                </a:lnTo>
                <a:lnTo>
                  <a:pt x="3019425" y="1609724"/>
                </a:lnTo>
                <a:lnTo>
                  <a:pt x="3019425" y="1555749"/>
                </a:lnTo>
                <a:lnTo>
                  <a:pt x="3016250" y="1533524"/>
                </a:lnTo>
                <a:lnTo>
                  <a:pt x="3009900" y="1520824"/>
                </a:lnTo>
                <a:lnTo>
                  <a:pt x="3003550" y="1511299"/>
                </a:lnTo>
                <a:lnTo>
                  <a:pt x="2990850" y="1501774"/>
                </a:lnTo>
                <a:lnTo>
                  <a:pt x="2968625" y="1498599"/>
                </a:lnTo>
                <a:lnTo>
                  <a:pt x="2943225" y="1498599"/>
                </a:lnTo>
                <a:lnTo>
                  <a:pt x="2762250" y="1498599"/>
                </a:lnTo>
                <a:close/>
                <a:moveTo>
                  <a:pt x="2077933" y="438148"/>
                </a:moveTo>
                <a:cubicBezTo>
                  <a:pt x="2061771" y="438148"/>
                  <a:pt x="2048669" y="451250"/>
                  <a:pt x="2048669" y="467412"/>
                </a:cubicBezTo>
                <a:lnTo>
                  <a:pt x="2048669" y="769928"/>
                </a:lnTo>
                <a:lnTo>
                  <a:pt x="2075397" y="778225"/>
                </a:lnTo>
                <a:cubicBezTo>
                  <a:pt x="2119967" y="797076"/>
                  <a:pt x="2155673" y="832782"/>
                  <a:pt x="2174524" y="877352"/>
                </a:cubicBezTo>
                <a:lnTo>
                  <a:pt x="2184888" y="928686"/>
                </a:lnTo>
                <a:lnTo>
                  <a:pt x="3371361" y="928686"/>
                </a:lnTo>
                <a:lnTo>
                  <a:pt x="3381725" y="877352"/>
                </a:lnTo>
                <a:cubicBezTo>
                  <a:pt x="3400577" y="832782"/>
                  <a:pt x="3436283" y="797076"/>
                  <a:pt x="3480853" y="778224"/>
                </a:cubicBezTo>
                <a:lnTo>
                  <a:pt x="3507582" y="769927"/>
                </a:lnTo>
                <a:lnTo>
                  <a:pt x="3507582" y="467412"/>
                </a:lnTo>
                <a:cubicBezTo>
                  <a:pt x="3507582" y="451250"/>
                  <a:pt x="3494480" y="438148"/>
                  <a:pt x="3478318" y="438148"/>
                </a:cubicBezTo>
                <a:close/>
                <a:moveTo>
                  <a:pt x="2060754" y="0"/>
                </a:moveTo>
                <a:lnTo>
                  <a:pt x="3495494" y="0"/>
                </a:lnTo>
                <a:cubicBezTo>
                  <a:pt x="3746344" y="0"/>
                  <a:pt x="3949699" y="203354"/>
                  <a:pt x="3949699" y="454204"/>
                </a:cubicBezTo>
                <a:lnTo>
                  <a:pt x="3949699" y="772638"/>
                </a:lnTo>
                <a:lnTo>
                  <a:pt x="3967697" y="778224"/>
                </a:lnTo>
                <a:cubicBezTo>
                  <a:pt x="4012267" y="797076"/>
                  <a:pt x="4047973" y="832782"/>
                  <a:pt x="4066824" y="877352"/>
                </a:cubicBezTo>
                <a:lnTo>
                  <a:pt x="4077188" y="928686"/>
                </a:lnTo>
                <a:lnTo>
                  <a:pt x="5316011" y="928686"/>
                </a:lnTo>
                <a:cubicBezTo>
                  <a:pt x="5450445" y="928686"/>
                  <a:pt x="5559425" y="1037666"/>
                  <a:pt x="5559425" y="1172100"/>
                </a:cubicBezTo>
                <a:lnTo>
                  <a:pt x="5559425" y="4355572"/>
                </a:lnTo>
                <a:cubicBezTo>
                  <a:pt x="5559425" y="4490006"/>
                  <a:pt x="5450445" y="4598986"/>
                  <a:pt x="5316011" y="4598986"/>
                </a:cubicBezTo>
                <a:lnTo>
                  <a:pt x="4950129" y="4598986"/>
                </a:lnTo>
                <a:lnTo>
                  <a:pt x="4924434" y="4637096"/>
                </a:lnTo>
                <a:cubicBezTo>
                  <a:pt x="4899919" y="4661611"/>
                  <a:pt x="4866052" y="4676774"/>
                  <a:pt x="4828643" y="4676774"/>
                </a:cubicBezTo>
                <a:lnTo>
                  <a:pt x="4572531" y="4676774"/>
                </a:lnTo>
                <a:cubicBezTo>
                  <a:pt x="4535123" y="4676774"/>
                  <a:pt x="4501256" y="4661611"/>
                  <a:pt x="4476740" y="4637096"/>
                </a:cubicBezTo>
                <a:lnTo>
                  <a:pt x="4451046" y="4598986"/>
                </a:lnTo>
                <a:lnTo>
                  <a:pt x="1063928" y="4598986"/>
                </a:lnTo>
                <a:lnTo>
                  <a:pt x="1038234" y="4637096"/>
                </a:lnTo>
                <a:cubicBezTo>
                  <a:pt x="1013719" y="4661611"/>
                  <a:pt x="979851" y="4676774"/>
                  <a:pt x="942443" y="4676774"/>
                </a:cubicBezTo>
                <a:lnTo>
                  <a:pt x="686331" y="4676774"/>
                </a:lnTo>
                <a:cubicBezTo>
                  <a:pt x="648922" y="4676774"/>
                  <a:pt x="615055" y="4661611"/>
                  <a:pt x="590540" y="4637096"/>
                </a:cubicBezTo>
                <a:lnTo>
                  <a:pt x="564846" y="4598986"/>
                </a:lnTo>
                <a:lnTo>
                  <a:pt x="243414" y="4598986"/>
                </a:lnTo>
                <a:cubicBezTo>
                  <a:pt x="108980" y="4598986"/>
                  <a:pt x="0" y="4490006"/>
                  <a:pt x="0" y="4355572"/>
                </a:cubicBezTo>
                <a:lnTo>
                  <a:pt x="0" y="1172100"/>
                </a:lnTo>
                <a:cubicBezTo>
                  <a:pt x="0" y="1037666"/>
                  <a:pt x="108980" y="928686"/>
                  <a:pt x="243414" y="928686"/>
                </a:cubicBezTo>
                <a:lnTo>
                  <a:pt x="1479061" y="928686"/>
                </a:lnTo>
                <a:lnTo>
                  <a:pt x="1489425" y="877352"/>
                </a:lnTo>
                <a:cubicBezTo>
                  <a:pt x="1508276" y="832782"/>
                  <a:pt x="1543982" y="797076"/>
                  <a:pt x="1588552" y="778225"/>
                </a:cubicBezTo>
                <a:lnTo>
                  <a:pt x="1606549" y="772638"/>
                </a:lnTo>
                <a:lnTo>
                  <a:pt x="1606549" y="454204"/>
                </a:lnTo>
                <a:cubicBezTo>
                  <a:pt x="1606549" y="203354"/>
                  <a:pt x="1809904" y="0"/>
                  <a:pt x="20607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6" name="标题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805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48133" y="1889631"/>
            <a:ext cx="3937397" cy="715581"/>
            <a:chOff x="2646363" y="1501775"/>
            <a:chExt cx="5249862" cy="954108"/>
          </a:xfrm>
        </p:grpSpPr>
        <p:sp>
          <p:nvSpPr>
            <p:cNvPr id="3" name="矩形 34"/>
            <p:cNvSpPr>
              <a:spLocks noChangeArrowheads="1"/>
            </p:cNvSpPr>
            <p:nvPr/>
          </p:nvSpPr>
          <p:spPr bwMode="auto">
            <a:xfrm>
              <a:off x="2646363" y="1545464"/>
              <a:ext cx="5249862" cy="836547"/>
            </a:xfrm>
            <a:prstGeom prst="rect">
              <a:avLst/>
            </a:prstGeom>
            <a:noFill/>
            <a:ln>
              <a:solidFill>
                <a:srgbClr val="ADA095"/>
              </a:solidFill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4" name="直角三角形 35"/>
            <p:cNvSpPr>
              <a:spLocks noChangeArrowheads="1"/>
            </p:cNvSpPr>
            <p:nvPr/>
          </p:nvSpPr>
          <p:spPr bwMode="auto">
            <a:xfrm>
              <a:off x="2646363" y="1545464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5" name="直角三角形 36"/>
            <p:cNvSpPr>
              <a:spLocks noChangeArrowheads="1"/>
            </p:cNvSpPr>
            <p:nvPr/>
          </p:nvSpPr>
          <p:spPr bwMode="auto">
            <a:xfrm flipV="1">
              <a:off x="2646363" y="1545464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6" name="文本框 37"/>
            <p:cNvSpPr>
              <a:spLocks noChangeArrowheads="1"/>
            </p:cNvSpPr>
            <p:nvPr/>
          </p:nvSpPr>
          <p:spPr bwMode="auto">
            <a:xfrm>
              <a:off x="2809391" y="1501775"/>
              <a:ext cx="509115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1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990730" y="1545464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3674559" y="1850298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48133" y="2654012"/>
            <a:ext cx="3937397" cy="715581"/>
            <a:chOff x="2646363" y="2520950"/>
            <a:chExt cx="5249862" cy="954108"/>
          </a:xfrm>
        </p:grpSpPr>
        <p:sp>
          <p:nvSpPr>
            <p:cNvPr id="10" name="矩形 67"/>
            <p:cNvSpPr>
              <a:spLocks noChangeArrowheads="1"/>
            </p:cNvSpPr>
            <p:nvPr/>
          </p:nvSpPr>
          <p:spPr bwMode="auto">
            <a:xfrm>
              <a:off x="2646363" y="2564639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1" name="直角三角形 68"/>
            <p:cNvSpPr>
              <a:spLocks noChangeArrowheads="1"/>
            </p:cNvSpPr>
            <p:nvPr/>
          </p:nvSpPr>
          <p:spPr bwMode="auto">
            <a:xfrm>
              <a:off x="2646363" y="2564639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2" name="直角三角形 69"/>
            <p:cNvSpPr>
              <a:spLocks noChangeArrowheads="1"/>
            </p:cNvSpPr>
            <p:nvPr/>
          </p:nvSpPr>
          <p:spPr bwMode="auto">
            <a:xfrm flipV="1">
              <a:off x="2646363" y="2564639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3" name="文本框 70"/>
            <p:cNvSpPr>
              <a:spLocks noChangeArrowheads="1"/>
            </p:cNvSpPr>
            <p:nvPr/>
          </p:nvSpPr>
          <p:spPr bwMode="auto">
            <a:xfrm>
              <a:off x="2766643" y="2520950"/>
              <a:ext cx="594608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2</a:t>
              </a:r>
              <a:endParaRPr lang="zh-CN" altLang="en-US" sz="405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990730" y="2604953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74559" y="2909786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48133" y="3419588"/>
            <a:ext cx="3937397" cy="715581"/>
            <a:chOff x="2646363" y="3541713"/>
            <a:chExt cx="5249862" cy="954108"/>
          </a:xfrm>
        </p:grpSpPr>
        <p:sp>
          <p:nvSpPr>
            <p:cNvPr id="17" name="矩形 39"/>
            <p:cNvSpPr>
              <a:spLocks noChangeArrowheads="1"/>
            </p:cNvSpPr>
            <p:nvPr/>
          </p:nvSpPr>
          <p:spPr bwMode="auto">
            <a:xfrm>
              <a:off x="2646363" y="3585327"/>
              <a:ext cx="5249862" cy="835109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8" name="直角三角形 40"/>
            <p:cNvSpPr>
              <a:spLocks noChangeArrowheads="1"/>
            </p:cNvSpPr>
            <p:nvPr/>
          </p:nvSpPr>
          <p:spPr bwMode="auto">
            <a:xfrm>
              <a:off x="2646363" y="3585327"/>
              <a:ext cx="835167" cy="835109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9" name="直角三角形 41"/>
            <p:cNvSpPr>
              <a:spLocks noChangeArrowheads="1"/>
            </p:cNvSpPr>
            <p:nvPr/>
          </p:nvSpPr>
          <p:spPr bwMode="auto">
            <a:xfrm flipV="1">
              <a:off x="2646363" y="3585327"/>
              <a:ext cx="835167" cy="835109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42"/>
            <p:cNvSpPr>
              <a:spLocks noChangeArrowheads="1"/>
            </p:cNvSpPr>
            <p:nvPr/>
          </p:nvSpPr>
          <p:spPr bwMode="auto">
            <a:xfrm>
              <a:off x="2757026" y="3541713"/>
              <a:ext cx="613844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3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90730" y="3632029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674559" y="3936862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48133" y="4183967"/>
            <a:ext cx="3937397" cy="715581"/>
            <a:chOff x="2646363" y="4560888"/>
            <a:chExt cx="5249862" cy="954109"/>
          </a:xfrm>
        </p:grpSpPr>
        <p:sp>
          <p:nvSpPr>
            <p:cNvPr id="24" name="矩形 53"/>
            <p:cNvSpPr>
              <a:spLocks noChangeArrowheads="1"/>
            </p:cNvSpPr>
            <p:nvPr/>
          </p:nvSpPr>
          <p:spPr bwMode="auto">
            <a:xfrm>
              <a:off x="2646363" y="4604577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5" name="直角三角形 54"/>
            <p:cNvSpPr>
              <a:spLocks noChangeArrowheads="1"/>
            </p:cNvSpPr>
            <p:nvPr/>
          </p:nvSpPr>
          <p:spPr bwMode="auto">
            <a:xfrm>
              <a:off x="2646363" y="4604577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6" name="直角三角形 55"/>
            <p:cNvSpPr>
              <a:spLocks noChangeArrowheads="1"/>
            </p:cNvSpPr>
            <p:nvPr/>
          </p:nvSpPr>
          <p:spPr bwMode="auto">
            <a:xfrm flipV="1">
              <a:off x="2646363" y="4604577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56"/>
            <p:cNvSpPr>
              <a:spLocks noChangeArrowheads="1"/>
            </p:cNvSpPr>
            <p:nvPr/>
          </p:nvSpPr>
          <p:spPr bwMode="auto">
            <a:xfrm>
              <a:off x="2767711" y="4560888"/>
              <a:ext cx="592469" cy="954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4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011072" y="4634067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694902" y="4938899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sp>
        <p:nvSpPr>
          <p:cNvPr id="30" name="标题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073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42595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133918" y="218673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188072" y="4310237"/>
            <a:ext cx="1146422" cy="11761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125103" y="222381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968159" y="431702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873033" y="22162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9916" y="3897084"/>
            <a:ext cx="839877" cy="839877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75591" y="1879536"/>
            <a:ext cx="839877" cy="839877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332608" y="3897084"/>
            <a:ext cx="839877" cy="839877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5301" y="1860409"/>
            <a:ext cx="839877" cy="839877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390737" y="3919649"/>
            <a:ext cx="839877" cy="839877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5022711" y="2798256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9" name="矩形 28"/>
          <p:cNvSpPr/>
          <p:nvPr/>
        </p:nvSpPr>
        <p:spPr>
          <a:xfrm>
            <a:off x="7247953" y="2814809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7334494" y="487118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5022711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2767975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065007" y="1875996"/>
            <a:ext cx="839877" cy="839877"/>
            <a:chOff x="2181676" y="1498028"/>
            <a:chExt cx="1119836" cy="1119836"/>
          </a:xfrm>
        </p:grpSpPr>
        <p:sp>
          <p:nvSpPr>
            <p:cNvPr id="34" name="椭圆 33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2727659" y="277802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7" name="标题 3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315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8" grpId="0"/>
      <p:bldP spid="29" grpId="0"/>
      <p:bldP spid="30" grpId="0"/>
      <p:bldP spid="31" grpId="0"/>
      <p:bldP spid="32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组合 180"/>
          <p:cNvGrpSpPr/>
          <p:nvPr/>
        </p:nvGrpSpPr>
        <p:grpSpPr>
          <a:xfrm>
            <a:off x="2158827" y="2249293"/>
            <a:ext cx="535085" cy="401890"/>
            <a:chOff x="7586663" y="2316885"/>
            <a:chExt cx="713446" cy="535853"/>
          </a:xfrm>
        </p:grpSpPr>
        <p:sp>
          <p:nvSpPr>
            <p:cNvPr id="182" name="椭圆 181"/>
            <p:cNvSpPr/>
            <p:nvPr/>
          </p:nvSpPr>
          <p:spPr>
            <a:xfrm>
              <a:off x="7586663" y="2316885"/>
              <a:ext cx="535853" cy="535853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3" name="椭圆 182"/>
            <p:cNvSpPr/>
            <p:nvPr/>
          </p:nvSpPr>
          <p:spPr>
            <a:xfrm>
              <a:off x="7944922" y="2497551"/>
              <a:ext cx="355187" cy="355187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184" name="TextBox 23"/>
          <p:cNvSpPr txBox="1"/>
          <p:nvPr/>
        </p:nvSpPr>
        <p:spPr>
          <a:xfrm>
            <a:off x="2159065" y="2737146"/>
            <a:ext cx="3455670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  <p:sp>
        <p:nvSpPr>
          <p:cNvPr id="185" name="TextBox 24"/>
          <p:cNvSpPr txBox="1"/>
          <p:nvPr/>
        </p:nvSpPr>
        <p:spPr>
          <a:xfrm>
            <a:off x="2665680" y="2379220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grpSp>
        <p:nvGrpSpPr>
          <p:cNvPr id="186" name="组合 185"/>
          <p:cNvGrpSpPr/>
          <p:nvPr/>
        </p:nvGrpSpPr>
        <p:grpSpPr>
          <a:xfrm>
            <a:off x="6780119" y="1936093"/>
            <a:ext cx="3392329" cy="2751773"/>
            <a:chOff x="11043" y="2319"/>
            <a:chExt cx="7123" cy="5778"/>
          </a:xfrm>
        </p:grpSpPr>
        <p:grpSp>
          <p:nvGrpSpPr>
            <p:cNvPr id="187" name="组合 186"/>
            <p:cNvGrpSpPr/>
            <p:nvPr/>
          </p:nvGrpSpPr>
          <p:grpSpPr>
            <a:xfrm>
              <a:off x="11043" y="3035"/>
              <a:ext cx="5479" cy="5062"/>
              <a:chOff x="1155" y="3649"/>
              <a:chExt cx="5479" cy="5062"/>
            </a:xfrm>
          </p:grpSpPr>
          <p:sp>
            <p:nvSpPr>
              <p:cNvPr id="193" name="等腰三角形 192"/>
              <p:cNvSpPr/>
              <p:nvPr/>
            </p:nvSpPr>
            <p:spPr>
              <a:xfrm>
                <a:off x="1155" y="6425"/>
                <a:ext cx="1864" cy="2286"/>
              </a:xfrm>
              <a:prstGeom prst="triangle">
                <a:avLst>
                  <a:gd name="adj" fmla="val 49999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4" name="等腰三角形 193"/>
              <p:cNvSpPr/>
              <p:nvPr/>
            </p:nvSpPr>
            <p:spPr>
              <a:xfrm>
                <a:off x="1774" y="3649"/>
                <a:ext cx="3712" cy="5062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5" name="等腰三角形 194"/>
              <p:cNvSpPr/>
              <p:nvPr/>
            </p:nvSpPr>
            <p:spPr>
              <a:xfrm>
                <a:off x="3957" y="5060"/>
                <a:ext cx="2678" cy="3651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188" name="等腰三角形 187"/>
            <p:cNvSpPr/>
            <p:nvPr/>
          </p:nvSpPr>
          <p:spPr>
            <a:xfrm>
              <a:off x="15238" y="5147"/>
              <a:ext cx="2928" cy="2950"/>
            </a:xfrm>
            <a:prstGeom prst="triangl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9" name="文本框 188"/>
            <p:cNvSpPr txBox="1"/>
            <p:nvPr/>
          </p:nvSpPr>
          <p:spPr>
            <a:xfrm>
              <a:off x="11416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30%</a:t>
              </a:r>
            </a:p>
          </p:txBody>
        </p:sp>
        <p:sp>
          <p:nvSpPr>
            <p:cNvPr id="190" name="文本框 189"/>
            <p:cNvSpPr txBox="1"/>
            <p:nvPr/>
          </p:nvSpPr>
          <p:spPr>
            <a:xfrm>
              <a:off x="13047" y="2319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60%</a:t>
              </a:r>
            </a:p>
          </p:txBody>
        </p:sp>
        <p:sp>
          <p:nvSpPr>
            <p:cNvPr id="191" name="文本框 190"/>
            <p:cNvSpPr txBox="1"/>
            <p:nvPr/>
          </p:nvSpPr>
          <p:spPr>
            <a:xfrm>
              <a:off x="14815" y="3816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50%</a:t>
              </a:r>
            </a:p>
          </p:txBody>
        </p:sp>
        <p:sp>
          <p:nvSpPr>
            <p:cNvPr id="192" name="文本框 191"/>
            <p:cNvSpPr txBox="1"/>
            <p:nvPr/>
          </p:nvSpPr>
          <p:spPr>
            <a:xfrm>
              <a:off x="16248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45%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99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/>
      <p:bldP spid="184" grpId="1"/>
      <p:bldP spid="185" grpId="0"/>
      <p:bldP spid="18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12"/>
          <p:cNvSpPr>
            <a:spLocks noChangeShapeType="1"/>
          </p:cNvSpPr>
          <p:nvPr/>
        </p:nvSpPr>
        <p:spPr bwMode="auto">
          <a:xfrm>
            <a:off x="2861156" y="3325905"/>
            <a:ext cx="5669756" cy="1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矩形 9"/>
          <p:cNvSpPr>
            <a:spLocks noChangeArrowheads="1"/>
          </p:cNvSpPr>
          <p:nvPr/>
        </p:nvSpPr>
        <p:spPr bwMode="auto">
          <a:xfrm>
            <a:off x="4750915" y="238114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52"/>
          <p:cNvSpPr>
            <a:spLocks noChangeArrowheads="1"/>
          </p:cNvSpPr>
          <p:nvPr/>
        </p:nvSpPr>
        <p:spPr bwMode="auto">
          <a:xfrm>
            <a:off x="5696271" y="238114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矩形 54"/>
          <p:cNvSpPr>
            <a:spLocks noChangeArrowheads="1"/>
          </p:cNvSpPr>
          <p:nvPr/>
        </p:nvSpPr>
        <p:spPr bwMode="auto">
          <a:xfrm>
            <a:off x="5696271" y="332602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3"/>
          <p:cNvSpPr>
            <a:spLocks noChangeArrowheads="1"/>
          </p:cNvSpPr>
          <p:nvPr/>
        </p:nvSpPr>
        <p:spPr bwMode="auto">
          <a:xfrm>
            <a:off x="4750915" y="332602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直接连接符 82"/>
          <p:cNvSpPr>
            <a:spLocks noChangeShapeType="1"/>
          </p:cNvSpPr>
          <p:nvPr/>
        </p:nvSpPr>
        <p:spPr bwMode="auto">
          <a:xfrm>
            <a:off x="5696035" y="2016812"/>
            <a:ext cx="0" cy="2618186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23"/>
          <p:cNvSpPr txBox="1"/>
          <p:nvPr/>
        </p:nvSpPr>
        <p:spPr>
          <a:xfrm>
            <a:off x="6702112" y="2714041"/>
            <a:ext cx="2497872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9" name="TextBox 24"/>
          <p:cNvSpPr txBox="1"/>
          <p:nvPr/>
        </p:nvSpPr>
        <p:spPr>
          <a:xfrm>
            <a:off x="6673897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0" name="TextBox 23"/>
          <p:cNvSpPr txBox="1"/>
          <p:nvPr/>
        </p:nvSpPr>
        <p:spPr>
          <a:xfrm>
            <a:off x="6702112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1" name="TextBox 24"/>
          <p:cNvSpPr txBox="1"/>
          <p:nvPr/>
        </p:nvSpPr>
        <p:spPr>
          <a:xfrm>
            <a:off x="6673897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2" name="TextBox 23"/>
          <p:cNvSpPr txBox="1"/>
          <p:nvPr/>
        </p:nvSpPr>
        <p:spPr>
          <a:xfrm>
            <a:off x="2288703" y="271404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3" name="TextBox 24"/>
          <p:cNvSpPr txBox="1"/>
          <p:nvPr/>
        </p:nvSpPr>
        <p:spPr>
          <a:xfrm>
            <a:off x="3565676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4" name="TextBox 23"/>
          <p:cNvSpPr txBox="1"/>
          <p:nvPr/>
        </p:nvSpPr>
        <p:spPr>
          <a:xfrm>
            <a:off x="2250603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5" name="TextBox 24"/>
          <p:cNvSpPr txBox="1"/>
          <p:nvPr/>
        </p:nvSpPr>
        <p:spPr>
          <a:xfrm>
            <a:off x="3527576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6" name="Freeform 64"/>
          <p:cNvSpPr>
            <a:spLocks noEditPoints="1"/>
          </p:cNvSpPr>
          <p:nvPr/>
        </p:nvSpPr>
        <p:spPr bwMode="auto">
          <a:xfrm>
            <a:off x="5050953" y="2714042"/>
            <a:ext cx="344805" cy="368141"/>
          </a:xfrm>
          <a:custGeom>
            <a:avLst/>
            <a:gdLst>
              <a:gd name="T0" fmla="*/ 123 w 131"/>
              <a:gd name="T1" fmla="*/ 72 h 131"/>
              <a:gd name="T2" fmla="*/ 51 w 131"/>
              <a:gd name="T3" fmla="*/ 0 h 131"/>
              <a:gd name="T4" fmla="*/ 0 w 131"/>
              <a:gd name="T5" fmla="*/ 0 h 131"/>
              <a:gd name="T6" fmla="*/ 0 w 131"/>
              <a:gd name="T7" fmla="*/ 51 h 131"/>
              <a:gd name="T8" fmla="*/ 72 w 131"/>
              <a:gd name="T9" fmla="*/ 123 h 131"/>
              <a:gd name="T10" fmla="*/ 89 w 131"/>
              <a:gd name="T11" fmla="*/ 123 h 131"/>
              <a:gd name="T12" fmla="*/ 123 w 131"/>
              <a:gd name="T13" fmla="*/ 89 h 131"/>
              <a:gd name="T14" fmla="*/ 123 w 131"/>
              <a:gd name="T15" fmla="*/ 72 h 131"/>
              <a:gd name="T16" fmla="*/ 34 w 131"/>
              <a:gd name="T17" fmla="*/ 34 h 131"/>
              <a:gd name="T18" fmla="*/ 17 w 131"/>
              <a:gd name="T19" fmla="*/ 34 h 131"/>
              <a:gd name="T20" fmla="*/ 17 w 131"/>
              <a:gd name="T21" fmla="*/ 17 h 131"/>
              <a:gd name="T22" fmla="*/ 34 w 131"/>
              <a:gd name="T23" fmla="*/ 17 h 131"/>
              <a:gd name="T24" fmla="*/ 34 w 131"/>
              <a:gd name="T25" fmla="*/ 34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1" h="131">
                <a:moveTo>
                  <a:pt x="123" y="72"/>
                </a:moveTo>
                <a:cubicBezTo>
                  <a:pt x="114" y="63"/>
                  <a:pt x="51" y="0"/>
                  <a:pt x="5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1"/>
                  <a:pt x="0" y="51"/>
                  <a:pt x="0" y="51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3"/>
                  <a:pt x="80" y="131"/>
                  <a:pt x="89" y="123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89"/>
                  <a:pt x="131" y="80"/>
                  <a:pt x="123" y="72"/>
                </a:cubicBezTo>
                <a:moveTo>
                  <a:pt x="34" y="34"/>
                </a:moveTo>
                <a:cubicBezTo>
                  <a:pt x="29" y="38"/>
                  <a:pt x="21" y="38"/>
                  <a:pt x="17" y="34"/>
                </a:cubicBezTo>
                <a:cubicBezTo>
                  <a:pt x="12" y="29"/>
                  <a:pt x="12" y="21"/>
                  <a:pt x="17" y="17"/>
                </a:cubicBezTo>
                <a:cubicBezTo>
                  <a:pt x="21" y="12"/>
                  <a:pt x="29" y="12"/>
                  <a:pt x="34" y="17"/>
                </a:cubicBezTo>
                <a:cubicBezTo>
                  <a:pt x="38" y="21"/>
                  <a:pt x="38" y="29"/>
                  <a:pt x="34" y="34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7" name="Freeform 84"/>
          <p:cNvSpPr>
            <a:spLocks noEditPoints="1"/>
          </p:cNvSpPr>
          <p:nvPr/>
        </p:nvSpPr>
        <p:spPr bwMode="auto">
          <a:xfrm>
            <a:off x="5982022" y="2714042"/>
            <a:ext cx="373856" cy="335756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Freeform 33"/>
          <p:cNvSpPr>
            <a:spLocks noEditPoints="1"/>
          </p:cNvSpPr>
          <p:nvPr/>
        </p:nvSpPr>
        <p:spPr bwMode="auto">
          <a:xfrm>
            <a:off x="5128582" y="3624631"/>
            <a:ext cx="267176" cy="347663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6018693" y="3653682"/>
            <a:ext cx="337185" cy="319088"/>
          </a:xfrm>
          <a:custGeom>
            <a:avLst/>
            <a:gdLst>
              <a:gd name="T0" fmla="*/ 140 w 145"/>
              <a:gd name="T1" fmla="*/ 124 h 144"/>
              <a:gd name="T2" fmla="*/ 106 w 145"/>
              <a:gd name="T3" fmla="*/ 89 h 144"/>
              <a:gd name="T4" fmla="*/ 105 w 145"/>
              <a:gd name="T5" fmla="*/ 88 h 144"/>
              <a:gd name="T6" fmla="*/ 114 w 145"/>
              <a:gd name="T7" fmla="*/ 57 h 144"/>
              <a:gd name="T8" fmla="*/ 57 w 145"/>
              <a:gd name="T9" fmla="*/ 0 h 144"/>
              <a:gd name="T10" fmla="*/ 0 w 145"/>
              <a:gd name="T11" fmla="*/ 57 h 144"/>
              <a:gd name="T12" fmla="*/ 57 w 145"/>
              <a:gd name="T13" fmla="*/ 114 h 144"/>
              <a:gd name="T14" fmla="*/ 88 w 145"/>
              <a:gd name="T15" fmla="*/ 105 h 144"/>
              <a:gd name="T16" fmla="*/ 89 w 145"/>
              <a:gd name="T17" fmla="*/ 106 h 144"/>
              <a:gd name="T18" fmla="*/ 124 w 145"/>
              <a:gd name="T19" fmla="*/ 140 h 144"/>
              <a:gd name="T20" fmla="*/ 132 w 145"/>
              <a:gd name="T21" fmla="*/ 144 h 144"/>
              <a:gd name="T22" fmla="*/ 140 w 145"/>
              <a:gd name="T23" fmla="*/ 140 h 144"/>
              <a:gd name="T24" fmla="*/ 140 w 145"/>
              <a:gd name="T25" fmla="*/ 124 h 144"/>
              <a:gd name="T26" fmla="*/ 57 w 145"/>
              <a:gd name="T27" fmla="*/ 96 h 144"/>
              <a:gd name="T28" fmla="*/ 18 w 145"/>
              <a:gd name="T29" fmla="*/ 57 h 144"/>
              <a:gd name="T30" fmla="*/ 57 w 145"/>
              <a:gd name="T31" fmla="*/ 18 h 144"/>
              <a:gd name="T32" fmla="*/ 96 w 145"/>
              <a:gd name="T33" fmla="*/ 57 h 144"/>
              <a:gd name="T34" fmla="*/ 57 w 145"/>
              <a:gd name="T35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5" h="144">
                <a:moveTo>
                  <a:pt x="140" y="124"/>
                </a:moveTo>
                <a:cubicBezTo>
                  <a:pt x="106" y="89"/>
                  <a:pt x="106" y="89"/>
                  <a:pt x="106" y="89"/>
                </a:cubicBezTo>
                <a:cubicBezTo>
                  <a:pt x="106" y="89"/>
                  <a:pt x="105" y="88"/>
                  <a:pt x="105" y="88"/>
                </a:cubicBezTo>
                <a:cubicBezTo>
                  <a:pt x="111" y="79"/>
                  <a:pt x="114" y="68"/>
                  <a:pt x="114" y="57"/>
                </a:cubicBezTo>
                <a:cubicBezTo>
                  <a:pt x="114" y="26"/>
                  <a:pt x="88" y="0"/>
                  <a:pt x="57" y="0"/>
                </a:cubicBezTo>
                <a:cubicBezTo>
                  <a:pt x="26" y="0"/>
                  <a:pt x="0" y="26"/>
                  <a:pt x="0" y="57"/>
                </a:cubicBezTo>
                <a:cubicBezTo>
                  <a:pt x="0" y="88"/>
                  <a:pt x="26" y="114"/>
                  <a:pt x="57" y="114"/>
                </a:cubicBezTo>
                <a:cubicBezTo>
                  <a:pt x="68" y="114"/>
                  <a:pt x="79" y="111"/>
                  <a:pt x="88" y="105"/>
                </a:cubicBezTo>
                <a:cubicBezTo>
                  <a:pt x="88" y="105"/>
                  <a:pt x="89" y="106"/>
                  <a:pt x="89" y="106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6" y="143"/>
                  <a:pt x="129" y="144"/>
                  <a:pt x="132" y="144"/>
                </a:cubicBezTo>
                <a:cubicBezTo>
                  <a:pt x="135" y="144"/>
                  <a:pt x="138" y="143"/>
                  <a:pt x="140" y="140"/>
                </a:cubicBezTo>
                <a:cubicBezTo>
                  <a:pt x="145" y="136"/>
                  <a:pt x="145" y="128"/>
                  <a:pt x="140" y="124"/>
                </a:cubicBezTo>
                <a:moveTo>
                  <a:pt x="57" y="96"/>
                </a:moveTo>
                <a:cubicBezTo>
                  <a:pt x="36" y="96"/>
                  <a:pt x="18" y="78"/>
                  <a:pt x="18" y="57"/>
                </a:cubicBezTo>
                <a:cubicBezTo>
                  <a:pt x="18" y="35"/>
                  <a:pt x="36" y="18"/>
                  <a:pt x="57" y="18"/>
                </a:cubicBezTo>
                <a:cubicBezTo>
                  <a:pt x="78" y="18"/>
                  <a:pt x="96" y="35"/>
                  <a:pt x="96" y="57"/>
                </a:cubicBezTo>
                <a:cubicBezTo>
                  <a:pt x="96" y="78"/>
                  <a:pt x="78" y="96"/>
                  <a:pt x="57" y="9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0" name="标题 1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26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15736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3944697" y="2730324"/>
            <a:ext cx="255985" cy="192881"/>
            <a:chOff x="3481388" y="2968625"/>
            <a:chExt cx="341313" cy="257175"/>
          </a:xfrm>
          <a:solidFill>
            <a:srgbClr val="B6DDDD"/>
          </a:solidFill>
        </p:grpSpPr>
        <p:sp>
          <p:nvSpPr>
            <p:cNvPr id="39" name="Freeform 277"/>
            <p:cNvSpPr/>
            <p:nvPr/>
          </p:nvSpPr>
          <p:spPr bwMode="auto">
            <a:xfrm>
              <a:off x="366077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0" name="Freeform 278"/>
            <p:cNvSpPr/>
            <p:nvPr/>
          </p:nvSpPr>
          <p:spPr bwMode="auto">
            <a:xfrm>
              <a:off x="3481388" y="2968625"/>
              <a:ext cx="160338" cy="257175"/>
            </a:xfrm>
            <a:custGeom>
              <a:avLst/>
              <a:gdLst>
                <a:gd name="T0" fmla="*/ 8 w 51"/>
                <a:gd name="T1" fmla="*/ 81 h 81"/>
                <a:gd name="T2" fmla="*/ 2 w 51"/>
                <a:gd name="T3" fmla="*/ 78 h 81"/>
                <a:gd name="T4" fmla="*/ 2 w 51"/>
                <a:gd name="T5" fmla="*/ 68 h 81"/>
                <a:gd name="T6" fmla="*/ 30 w 51"/>
                <a:gd name="T7" fmla="*/ 41 h 81"/>
                <a:gd name="T8" fmla="*/ 2 w 51"/>
                <a:gd name="T9" fmla="*/ 14 h 81"/>
                <a:gd name="T10" fmla="*/ 2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2" y="78"/>
                  </a:cubicBezTo>
                  <a:cubicBezTo>
                    <a:pt x="0" y="76"/>
                    <a:pt x="0" y="71"/>
                    <a:pt x="2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1"/>
                    <a:pt x="0" y="6"/>
                    <a:pt x="2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548469" y="2730324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42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3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701685" y="1868311"/>
            <a:ext cx="1202531" cy="1909763"/>
            <a:chOff x="1824038" y="1819275"/>
            <a:chExt cx="1603375" cy="2546350"/>
          </a:xfrm>
          <a:solidFill>
            <a:srgbClr val="B6DDDD"/>
          </a:solidFill>
        </p:grpSpPr>
        <p:sp>
          <p:nvSpPr>
            <p:cNvPr id="45" name="Freeform 275"/>
            <p:cNvSpPr/>
            <p:nvPr/>
          </p:nvSpPr>
          <p:spPr bwMode="auto">
            <a:xfrm>
              <a:off x="2033588" y="2028825"/>
              <a:ext cx="1041400" cy="1174750"/>
            </a:xfrm>
            <a:custGeom>
              <a:avLst/>
              <a:gdLst>
                <a:gd name="T0" fmla="*/ 328 w 328"/>
                <a:gd name="T1" fmla="*/ 257 h 370"/>
                <a:gd name="T2" fmla="*/ 309 w 328"/>
                <a:gd name="T3" fmla="*/ 291 h 370"/>
                <a:gd name="T4" fmla="*/ 184 w 328"/>
                <a:gd name="T5" fmla="*/ 364 h 370"/>
                <a:gd name="T6" fmla="*/ 144 w 328"/>
                <a:gd name="T7" fmla="*/ 364 h 370"/>
                <a:gd name="T8" fmla="*/ 19 w 328"/>
                <a:gd name="T9" fmla="*/ 291 h 370"/>
                <a:gd name="T10" fmla="*/ 0 w 328"/>
                <a:gd name="T11" fmla="*/ 257 h 370"/>
                <a:gd name="T12" fmla="*/ 0 w 328"/>
                <a:gd name="T13" fmla="*/ 113 h 370"/>
                <a:gd name="T14" fmla="*/ 19 w 328"/>
                <a:gd name="T15" fmla="*/ 79 h 370"/>
                <a:gd name="T16" fmla="*/ 144 w 328"/>
                <a:gd name="T17" fmla="*/ 7 h 370"/>
                <a:gd name="T18" fmla="*/ 184 w 328"/>
                <a:gd name="T19" fmla="*/ 7 h 370"/>
                <a:gd name="T20" fmla="*/ 309 w 328"/>
                <a:gd name="T21" fmla="*/ 79 h 370"/>
                <a:gd name="T22" fmla="*/ 328 w 328"/>
                <a:gd name="T23" fmla="*/ 113 h 370"/>
                <a:gd name="T24" fmla="*/ 328 w 328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370">
                  <a:moveTo>
                    <a:pt x="328" y="257"/>
                  </a:moveTo>
                  <a:cubicBezTo>
                    <a:pt x="328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4" y="364"/>
                  </a:cubicBezTo>
                  <a:cubicBezTo>
                    <a:pt x="19" y="291"/>
                    <a:pt x="19" y="291"/>
                    <a:pt x="19" y="291"/>
                  </a:cubicBezTo>
                  <a:cubicBezTo>
                    <a:pt x="8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8" y="85"/>
                    <a:pt x="19" y="79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8" y="100"/>
                    <a:pt x="328" y="113"/>
                  </a:cubicBezTo>
                  <a:lnTo>
                    <a:pt x="328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6" name="Freeform 276"/>
            <p:cNvSpPr>
              <a:spLocks noEditPoints="1"/>
            </p:cNvSpPr>
            <p:nvPr/>
          </p:nvSpPr>
          <p:spPr bwMode="auto">
            <a:xfrm>
              <a:off x="1824038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4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8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6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2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7" name="Line 279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8" name="Line 280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49" name="Group 8"/>
            <p:cNvGrpSpPr/>
            <p:nvPr/>
          </p:nvGrpSpPr>
          <p:grpSpPr>
            <a:xfrm>
              <a:off x="196956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51" name="TextBox 9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52" name="TextBox 10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2033587" y="3273312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307839" y="1868311"/>
            <a:ext cx="1202531" cy="1909763"/>
            <a:chOff x="3965576" y="1819275"/>
            <a:chExt cx="1603375" cy="2546350"/>
          </a:xfrm>
          <a:solidFill>
            <a:srgbClr val="F2CAD1"/>
          </a:solidFill>
        </p:grpSpPr>
        <p:sp>
          <p:nvSpPr>
            <p:cNvPr id="54" name="Line 283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5" name="Line 284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6" name="Freeform 289"/>
            <p:cNvSpPr/>
            <p:nvPr/>
          </p:nvSpPr>
          <p:spPr bwMode="auto">
            <a:xfrm>
              <a:off x="4171951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4" y="370"/>
                    <a:pt x="156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6" y="0"/>
                    <a:pt x="174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7" name="Freeform 290"/>
            <p:cNvSpPr>
              <a:spLocks noEditPoints="1"/>
            </p:cNvSpPr>
            <p:nvPr/>
          </p:nvSpPr>
          <p:spPr bwMode="auto">
            <a:xfrm>
              <a:off x="396557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7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7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7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7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3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3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1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1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7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7" y="94"/>
                    <a:pt x="417" y="94"/>
                    <a:pt x="417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7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3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8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8" y="686"/>
                    <a:pt x="48" y="697"/>
                  </a:cubicBezTo>
                  <a:cubicBezTo>
                    <a:pt x="193" y="781"/>
                    <a:pt x="193" y="781"/>
                    <a:pt x="193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6" y="787"/>
                    <a:pt x="266" y="781"/>
                  </a:cubicBezTo>
                  <a:cubicBezTo>
                    <a:pt x="411" y="697"/>
                    <a:pt x="411" y="697"/>
                    <a:pt x="411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1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6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grpSp>
          <p:nvGrpSpPr>
            <p:cNvPr id="58" name="Group 17"/>
            <p:cNvGrpSpPr/>
            <p:nvPr/>
          </p:nvGrpSpPr>
          <p:grpSpPr>
            <a:xfrm>
              <a:off x="4110221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0" name="TextBox 18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61" name="TextBox 19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sp>
          <p:nvSpPr>
            <p:cNvPr id="59" name="矩形 58"/>
            <p:cNvSpPr/>
            <p:nvPr/>
          </p:nvSpPr>
          <p:spPr>
            <a:xfrm>
              <a:off x="4155945" y="328283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12801" y="1868311"/>
            <a:ext cx="1202531" cy="1909763"/>
            <a:chOff x="6105526" y="1819275"/>
            <a:chExt cx="1603375" cy="2546350"/>
          </a:xfrm>
          <a:solidFill>
            <a:srgbClr val="B6DDDD"/>
          </a:solidFill>
        </p:grpSpPr>
        <p:sp>
          <p:nvSpPr>
            <p:cNvPr id="63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4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5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6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67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9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70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71" name="矩形 70"/>
          <p:cNvSpPr/>
          <p:nvPr/>
        </p:nvSpPr>
        <p:spPr>
          <a:xfrm>
            <a:off x="2616770" y="3853159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2" name="矩形 71"/>
          <p:cNvSpPr/>
          <p:nvPr/>
        </p:nvSpPr>
        <p:spPr>
          <a:xfrm>
            <a:off x="4329577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3" name="矩形 72"/>
          <p:cNvSpPr/>
          <p:nvPr/>
        </p:nvSpPr>
        <p:spPr>
          <a:xfrm>
            <a:off x="5983453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7263772" y="2713656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75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76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628104" y="1851643"/>
            <a:ext cx="1202531" cy="1909763"/>
            <a:chOff x="6105526" y="1819275"/>
            <a:chExt cx="1603375" cy="2546350"/>
          </a:xfrm>
          <a:solidFill>
            <a:srgbClr val="F2CAD1"/>
          </a:solidFill>
        </p:grpSpPr>
        <p:sp>
          <p:nvSpPr>
            <p:cNvPr id="78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79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0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1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82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84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85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83" name="矩形 82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86" name="矩形 85"/>
          <p:cNvSpPr/>
          <p:nvPr/>
        </p:nvSpPr>
        <p:spPr>
          <a:xfrm>
            <a:off x="7698756" y="3844706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32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5"/>
          <p:cNvSpPr>
            <a:spLocks noChangeArrowheads="1"/>
          </p:cNvSpPr>
          <p:nvPr/>
        </p:nvSpPr>
        <p:spPr bwMode="auto">
          <a:xfrm flipV="1">
            <a:off x="4650801" y="4111491"/>
            <a:ext cx="2507456" cy="7360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1013"/>
          </a:p>
        </p:txBody>
      </p:sp>
      <p:pic>
        <p:nvPicPr>
          <p:cNvPr id="5" name="Picture 7" descr="apple icons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1722" y="2496790"/>
            <a:ext cx="2067455" cy="1665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 descr="star_stareu_177855_11"/>
          <p:cNvSpPr>
            <a:spLocks noChangeArrowheads="1"/>
          </p:cNvSpPr>
          <p:nvPr/>
        </p:nvSpPr>
        <p:spPr bwMode="auto">
          <a:xfrm>
            <a:off x="4951799" y="2581841"/>
            <a:ext cx="1907300" cy="113628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1013"/>
          </a:p>
        </p:txBody>
      </p:sp>
      <p:grpSp>
        <p:nvGrpSpPr>
          <p:cNvPr id="7" name="组合 6"/>
          <p:cNvGrpSpPr/>
          <p:nvPr/>
        </p:nvGrpSpPr>
        <p:grpSpPr>
          <a:xfrm>
            <a:off x="7173734" y="2316886"/>
            <a:ext cx="1952372" cy="642885"/>
            <a:chOff x="6264275" y="1568292"/>
            <a:chExt cx="2603162" cy="857179"/>
          </a:xfrm>
        </p:grpSpPr>
        <p:grpSp>
          <p:nvGrpSpPr>
            <p:cNvPr id="8" name="Group 12"/>
            <p:cNvGrpSpPr/>
            <p:nvPr/>
          </p:nvGrpSpPr>
          <p:grpSpPr bwMode="auto">
            <a:xfrm>
              <a:off x="6264275" y="1635125"/>
              <a:ext cx="304800" cy="295275"/>
              <a:chOff x="0" y="0"/>
              <a:chExt cx="191" cy="186"/>
            </a:xfrm>
            <a:solidFill>
              <a:schemeClr val="accent1"/>
            </a:solidFill>
          </p:grpSpPr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21" cy="113"/>
              </a:xfrm>
              <a:custGeom>
                <a:avLst/>
                <a:gdLst>
                  <a:gd name="T0" fmla="*/ 51 w 51"/>
                  <a:gd name="T1" fmla="*/ 33 h 48"/>
                  <a:gd name="T2" fmla="*/ 2 w 51"/>
                  <a:gd name="T3" fmla="*/ 33 h 48"/>
                  <a:gd name="T4" fmla="*/ 0 w 51"/>
                  <a:gd name="T5" fmla="*/ 34 h 48"/>
                  <a:gd name="T6" fmla="*/ 18 w 51"/>
                  <a:gd name="T7" fmla="*/ 48 h 48"/>
                  <a:gd name="T8" fmla="*/ 36 w 51"/>
                  <a:gd name="T9" fmla="*/ 48 h 48"/>
                  <a:gd name="T10" fmla="*/ 39 w 51"/>
                  <a:gd name="T11" fmla="*/ 44 h 48"/>
                  <a:gd name="T12" fmla="*/ 37 w 51"/>
                  <a:gd name="T13" fmla="*/ 40 h 48"/>
                  <a:gd name="T14" fmla="*/ 38 w 51"/>
                  <a:gd name="T15" fmla="*/ 38 h 48"/>
                  <a:gd name="T16" fmla="*/ 39 w 51"/>
                  <a:gd name="T17" fmla="*/ 38 h 48"/>
                  <a:gd name="T18" fmla="*/ 43 w 51"/>
                  <a:gd name="T19" fmla="*/ 41 h 48"/>
                  <a:gd name="T20" fmla="*/ 44 w 51"/>
                  <a:gd name="T21" fmla="*/ 40 h 48"/>
                  <a:gd name="T22" fmla="*/ 40 w 51"/>
                  <a:gd name="T23" fmla="*/ 37 h 48"/>
                  <a:gd name="T24" fmla="*/ 40 w 51"/>
                  <a:gd name="T25" fmla="*/ 35 h 48"/>
                  <a:gd name="T26" fmla="*/ 43 w 51"/>
                  <a:gd name="T27" fmla="*/ 35 h 48"/>
                  <a:gd name="T28" fmla="*/ 47 w 51"/>
                  <a:gd name="T29" fmla="*/ 37 h 48"/>
                  <a:gd name="T30" fmla="*/ 51 w 51"/>
                  <a:gd name="T31" fmla="*/ 33 h 48"/>
                  <a:gd name="T32" fmla="*/ 33 w 51"/>
                  <a:gd name="T33" fmla="*/ 30 h 48"/>
                  <a:gd name="T34" fmla="*/ 25 w 51"/>
                  <a:gd name="T35" fmla="*/ 3 h 48"/>
                  <a:gd name="T36" fmla="*/ 27 w 51"/>
                  <a:gd name="T37" fmla="*/ 1 h 48"/>
                  <a:gd name="T38" fmla="*/ 44 w 51"/>
                  <a:gd name="T39" fmla="*/ 14 h 48"/>
                  <a:gd name="T40" fmla="*/ 48 w 51"/>
                  <a:gd name="T41" fmla="*/ 29 h 48"/>
                  <a:gd name="T42" fmla="*/ 47 w 51"/>
                  <a:gd name="T43" fmla="*/ 31 h 48"/>
                  <a:gd name="T44" fmla="*/ 34 w 51"/>
                  <a:gd name="T45" fmla="*/ 31 h 48"/>
                  <a:gd name="T46" fmla="*/ 33 w 51"/>
                  <a:gd name="T47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48">
                    <a:moveTo>
                      <a:pt x="51" y="33"/>
                    </a:moveTo>
                    <a:cubicBezTo>
                      <a:pt x="2" y="33"/>
                      <a:pt x="2" y="33"/>
                      <a:pt x="2" y="33"/>
                    </a:cubicBezTo>
                    <a:cubicBezTo>
                      <a:pt x="1" y="33"/>
                      <a:pt x="0" y="33"/>
                      <a:pt x="0" y="34"/>
                    </a:cubicBezTo>
                    <a:cubicBezTo>
                      <a:pt x="1" y="43"/>
                      <a:pt x="10" y="48"/>
                      <a:pt x="18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8" y="43"/>
                      <a:pt x="37" y="42"/>
                      <a:pt x="37" y="40"/>
                    </a:cubicBezTo>
                    <a:cubicBezTo>
                      <a:pt x="37" y="39"/>
                      <a:pt x="37" y="39"/>
                      <a:pt x="38" y="38"/>
                    </a:cubicBezTo>
                    <a:cubicBezTo>
                      <a:pt x="38" y="38"/>
                      <a:pt x="38" y="38"/>
                      <a:pt x="39" y="38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6"/>
                      <a:pt x="40" y="36"/>
                      <a:pt x="40" y="35"/>
                    </a:cubicBezTo>
                    <a:cubicBezTo>
                      <a:pt x="41" y="35"/>
                      <a:pt x="42" y="35"/>
                      <a:pt x="43" y="35"/>
                    </a:cubicBezTo>
                    <a:cubicBezTo>
                      <a:pt x="45" y="35"/>
                      <a:pt x="46" y="35"/>
                      <a:pt x="47" y="37"/>
                    </a:cubicBezTo>
                    <a:lnTo>
                      <a:pt x="51" y="33"/>
                    </a:lnTo>
                    <a:close/>
                    <a:moveTo>
                      <a:pt x="33" y="30"/>
                    </a:moveTo>
                    <a:cubicBezTo>
                      <a:pt x="25" y="3"/>
                      <a:pt x="25" y="3"/>
                      <a:pt x="25" y="3"/>
                    </a:cubicBezTo>
                    <a:cubicBezTo>
                      <a:pt x="25" y="2"/>
                      <a:pt x="26" y="1"/>
                      <a:pt x="27" y="1"/>
                    </a:cubicBezTo>
                    <a:cubicBezTo>
                      <a:pt x="35" y="0"/>
                      <a:pt x="42" y="7"/>
                      <a:pt x="44" y="14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30"/>
                      <a:pt x="48" y="31"/>
                      <a:pt x="47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3" y="31"/>
                      <a:pt x="33" y="30"/>
                      <a:pt x="33" y="30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2" name="Freeform 14"/>
              <p:cNvSpPr>
                <a:spLocks noEditPoints="1"/>
              </p:cNvSpPr>
              <p:nvPr/>
            </p:nvSpPr>
            <p:spPr bwMode="auto">
              <a:xfrm>
                <a:off x="85" y="78"/>
                <a:ext cx="106" cy="108"/>
              </a:xfrm>
              <a:custGeom>
                <a:avLst/>
                <a:gdLst>
                  <a:gd name="T0" fmla="*/ 43 w 45"/>
                  <a:gd name="T1" fmla="*/ 0 h 46"/>
                  <a:gd name="T2" fmla="*/ 15 w 45"/>
                  <a:gd name="T3" fmla="*/ 0 h 46"/>
                  <a:gd name="T4" fmla="*/ 11 w 45"/>
                  <a:gd name="T5" fmla="*/ 4 h 46"/>
                  <a:gd name="T6" fmla="*/ 12 w 45"/>
                  <a:gd name="T7" fmla="*/ 7 h 46"/>
                  <a:gd name="T8" fmla="*/ 12 w 45"/>
                  <a:gd name="T9" fmla="*/ 8 h 46"/>
                  <a:gd name="T10" fmla="*/ 11 w 45"/>
                  <a:gd name="T11" fmla="*/ 9 h 46"/>
                  <a:gd name="T12" fmla="*/ 8 w 45"/>
                  <a:gd name="T13" fmla="*/ 7 h 46"/>
                  <a:gd name="T14" fmla="*/ 7 w 45"/>
                  <a:gd name="T15" fmla="*/ 8 h 46"/>
                  <a:gd name="T16" fmla="*/ 10 w 45"/>
                  <a:gd name="T17" fmla="*/ 10 h 46"/>
                  <a:gd name="T18" fmla="*/ 10 w 45"/>
                  <a:gd name="T19" fmla="*/ 12 h 46"/>
                  <a:gd name="T20" fmla="*/ 7 w 45"/>
                  <a:gd name="T21" fmla="*/ 13 h 46"/>
                  <a:gd name="T22" fmla="*/ 3 w 45"/>
                  <a:gd name="T23" fmla="*/ 11 h 46"/>
                  <a:gd name="T24" fmla="*/ 0 w 45"/>
                  <a:gd name="T25" fmla="*/ 15 h 46"/>
                  <a:gd name="T26" fmla="*/ 43 w 45"/>
                  <a:gd name="T27" fmla="*/ 15 h 46"/>
                  <a:gd name="T28" fmla="*/ 45 w 45"/>
                  <a:gd name="T29" fmla="*/ 13 h 46"/>
                  <a:gd name="T30" fmla="*/ 45 w 45"/>
                  <a:gd name="T31" fmla="*/ 1 h 46"/>
                  <a:gd name="T32" fmla="*/ 43 w 45"/>
                  <a:gd name="T33" fmla="*/ 0 h 46"/>
                  <a:gd name="T34" fmla="*/ 9 w 45"/>
                  <a:gd name="T35" fmla="*/ 45 h 46"/>
                  <a:gd name="T36" fmla="*/ 2 w 45"/>
                  <a:gd name="T37" fmla="*/ 19 h 46"/>
                  <a:gd name="T38" fmla="*/ 4 w 45"/>
                  <a:gd name="T39" fmla="*/ 16 h 46"/>
                  <a:gd name="T40" fmla="*/ 16 w 45"/>
                  <a:gd name="T41" fmla="*/ 16 h 46"/>
                  <a:gd name="T42" fmla="*/ 18 w 45"/>
                  <a:gd name="T43" fmla="*/ 18 h 46"/>
                  <a:gd name="T44" fmla="*/ 24 w 45"/>
                  <a:gd name="T45" fmla="*/ 41 h 46"/>
                  <a:gd name="T46" fmla="*/ 23 w 45"/>
                  <a:gd name="T47" fmla="*/ 43 h 46"/>
                  <a:gd name="T48" fmla="*/ 12 w 45"/>
                  <a:gd name="T49" fmla="*/ 46 h 46"/>
                  <a:gd name="T50" fmla="*/ 9 w 45"/>
                  <a:gd name="T51" fmla="*/ 45 h 46"/>
                  <a:gd name="T52" fmla="*/ 14 w 45"/>
                  <a:gd name="T53" fmla="*/ 42 h 46"/>
                  <a:gd name="T54" fmla="*/ 19 w 45"/>
                  <a:gd name="T55" fmla="*/ 41 h 46"/>
                  <a:gd name="T56" fmla="*/ 20 w 45"/>
                  <a:gd name="T57" fmla="*/ 39 h 46"/>
                  <a:gd name="T58" fmla="*/ 16 w 45"/>
                  <a:gd name="T59" fmla="*/ 23 h 46"/>
                  <a:gd name="T60" fmla="*/ 14 w 45"/>
                  <a:gd name="T61" fmla="*/ 22 h 46"/>
                  <a:gd name="T62" fmla="*/ 9 w 45"/>
                  <a:gd name="T63" fmla="*/ 23 h 46"/>
                  <a:gd name="T64" fmla="*/ 8 w 45"/>
                  <a:gd name="T65" fmla="*/ 25 h 46"/>
                  <a:gd name="T66" fmla="*/ 12 w 45"/>
                  <a:gd name="T67" fmla="*/ 41 h 46"/>
                  <a:gd name="T68" fmla="*/ 14 w 45"/>
                  <a:gd name="T69" fmla="*/ 42 h 46"/>
                  <a:gd name="T70" fmla="*/ 42 w 45"/>
                  <a:gd name="T71" fmla="*/ 5 h 46"/>
                  <a:gd name="T72" fmla="*/ 42 w 45"/>
                  <a:gd name="T73" fmla="*/ 10 h 46"/>
                  <a:gd name="T74" fmla="*/ 40 w 45"/>
                  <a:gd name="T75" fmla="*/ 12 h 46"/>
                  <a:gd name="T76" fmla="*/ 24 w 45"/>
                  <a:gd name="T77" fmla="*/ 12 h 46"/>
                  <a:gd name="T78" fmla="*/ 23 w 45"/>
                  <a:gd name="T79" fmla="*/ 10 h 46"/>
                  <a:gd name="T80" fmla="*/ 23 w 45"/>
                  <a:gd name="T81" fmla="*/ 5 h 46"/>
                  <a:gd name="T82" fmla="*/ 24 w 45"/>
                  <a:gd name="T83" fmla="*/ 3 h 46"/>
                  <a:gd name="T84" fmla="*/ 40 w 45"/>
                  <a:gd name="T85" fmla="*/ 3 h 46"/>
                  <a:gd name="T86" fmla="*/ 42 w 45"/>
                  <a:gd name="T8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5" h="46">
                    <a:moveTo>
                      <a:pt x="43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5"/>
                      <a:pt x="12" y="6"/>
                      <a:pt x="12" y="7"/>
                    </a:cubicBezTo>
                    <a:cubicBezTo>
                      <a:pt x="12" y="7"/>
                      <a:pt x="12" y="8"/>
                      <a:pt x="12" y="8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10" y="11"/>
                      <a:pt x="10" y="12"/>
                    </a:cubicBezTo>
                    <a:cubicBezTo>
                      <a:pt x="9" y="12"/>
                      <a:pt x="8" y="13"/>
                      <a:pt x="7" y="13"/>
                    </a:cubicBezTo>
                    <a:cubicBezTo>
                      <a:pt x="6" y="13"/>
                      <a:pt x="4" y="12"/>
                      <a:pt x="3" y="1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43" y="15"/>
                      <a:pt x="43" y="15"/>
                      <a:pt x="43" y="15"/>
                    </a:cubicBezTo>
                    <a:cubicBezTo>
                      <a:pt x="44" y="15"/>
                      <a:pt x="45" y="14"/>
                      <a:pt x="45" y="13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4" y="0"/>
                      <a:pt x="43" y="0"/>
                    </a:cubicBezTo>
                    <a:close/>
                    <a:moveTo>
                      <a:pt x="9" y="45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2" y="17"/>
                      <a:pt x="3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7" y="16"/>
                      <a:pt x="18" y="17"/>
                      <a:pt x="18" y="18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4" y="43"/>
                      <a:pt x="23" y="43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1" y="46"/>
                      <a:pt x="10" y="46"/>
                      <a:pt x="9" y="45"/>
                    </a:cubicBezTo>
                    <a:close/>
                    <a:moveTo>
                      <a:pt x="14" y="42"/>
                    </a:moveTo>
                    <a:cubicBezTo>
                      <a:pt x="19" y="41"/>
                      <a:pt x="19" y="41"/>
                      <a:pt x="19" y="41"/>
                    </a:cubicBezTo>
                    <a:cubicBezTo>
                      <a:pt x="20" y="40"/>
                      <a:pt x="20" y="40"/>
                      <a:pt x="20" y="39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2"/>
                      <a:pt x="15" y="22"/>
                      <a:pt x="14" y="22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8" y="24"/>
                      <a:pt x="7" y="25"/>
                      <a:pt x="8" y="25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42"/>
                      <a:pt x="13" y="42"/>
                      <a:pt x="14" y="42"/>
                    </a:cubicBezTo>
                    <a:close/>
                    <a:moveTo>
                      <a:pt x="42" y="5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1"/>
                      <a:pt x="41" y="12"/>
                      <a:pt x="40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2"/>
                      <a:pt x="23" y="11"/>
                      <a:pt x="23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4"/>
                      <a:pt x="23" y="3"/>
                      <a:pt x="24" y="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1" y="3"/>
                      <a:pt x="42" y="4"/>
                      <a:pt x="42" y="5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9" name="Rectangle 167"/>
            <p:cNvSpPr>
              <a:spLocks noChangeArrowheads="1"/>
            </p:cNvSpPr>
            <p:nvPr/>
          </p:nvSpPr>
          <p:spPr bwMode="auto">
            <a:xfrm>
              <a:off x="6667290" y="1779141"/>
              <a:ext cx="2200147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0" name="TextBox 47"/>
            <p:cNvSpPr txBox="1"/>
            <p:nvPr/>
          </p:nvSpPr>
          <p:spPr>
            <a:xfrm>
              <a:off x="6591583" y="156829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197547" y="3715991"/>
            <a:ext cx="1928559" cy="689037"/>
            <a:chOff x="6296025" y="3433763"/>
            <a:chExt cx="2571412" cy="918716"/>
          </a:xfrm>
        </p:grpSpPr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6296025" y="3433763"/>
              <a:ext cx="241300" cy="339725"/>
            </a:xfrm>
            <a:custGeom>
              <a:avLst/>
              <a:gdLst>
                <a:gd name="T0" fmla="*/ 11 w 87"/>
                <a:gd name="T1" fmla="*/ 109 h 123"/>
                <a:gd name="T2" fmla="*/ 5 w 87"/>
                <a:gd name="T3" fmla="*/ 82 h 123"/>
                <a:gd name="T4" fmla="*/ 0 w 87"/>
                <a:gd name="T5" fmla="*/ 70 h 123"/>
                <a:gd name="T6" fmla="*/ 8 w 87"/>
                <a:gd name="T7" fmla="*/ 57 h 123"/>
                <a:gd name="T8" fmla="*/ 34 w 87"/>
                <a:gd name="T9" fmla="*/ 25 h 123"/>
                <a:gd name="T10" fmla="*/ 28 w 87"/>
                <a:gd name="T11" fmla="*/ 14 h 123"/>
                <a:gd name="T12" fmla="*/ 25 w 87"/>
                <a:gd name="T13" fmla="*/ 13 h 123"/>
                <a:gd name="T14" fmla="*/ 24 w 87"/>
                <a:gd name="T15" fmla="*/ 8 h 123"/>
                <a:gd name="T16" fmla="*/ 42 w 87"/>
                <a:gd name="T17" fmla="*/ 1 h 123"/>
                <a:gd name="T18" fmla="*/ 46 w 87"/>
                <a:gd name="T19" fmla="*/ 1 h 123"/>
                <a:gd name="T20" fmla="*/ 46 w 87"/>
                <a:gd name="T21" fmla="*/ 6 h 123"/>
                <a:gd name="T22" fmla="*/ 44 w 87"/>
                <a:gd name="T23" fmla="*/ 8 h 123"/>
                <a:gd name="T24" fmla="*/ 66 w 87"/>
                <a:gd name="T25" fmla="*/ 67 h 123"/>
                <a:gd name="T26" fmla="*/ 65 w 87"/>
                <a:gd name="T27" fmla="*/ 68 h 123"/>
                <a:gd name="T28" fmla="*/ 64 w 87"/>
                <a:gd name="T29" fmla="*/ 74 h 123"/>
                <a:gd name="T30" fmla="*/ 56 w 87"/>
                <a:gd name="T31" fmla="*/ 74 h 123"/>
                <a:gd name="T32" fmla="*/ 54 w 87"/>
                <a:gd name="T33" fmla="*/ 72 h 123"/>
                <a:gd name="T34" fmla="*/ 52 w 87"/>
                <a:gd name="T35" fmla="*/ 71 h 123"/>
                <a:gd name="T36" fmla="*/ 38 w 87"/>
                <a:gd name="T37" fmla="*/ 43 h 123"/>
                <a:gd name="T38" fmla="*/ 24 w 87"/>
                <a:gd name="T39" fmla="*/ 65 h 123"/>
                <a:gd name="T40" fmla="*/ 22 w 87"/>
                <a:gd name="T41" fmla="*/ 78 h 123"/>
                <a:gd name="T42" fmla="*/ 37 w 87"/>
                <a:gd name="T43" fmla="*/ 108 h 123"/>
                <a:gd name="T44" fmla="*/ 81 w 87"/>
                <a:gd name="T45" fmla="*/ 109 h 123"/>
                <a:gd name="T46" fmla="*/ 86 w 87"/>
                <a:gd name="T47" fmla="*/ 118 h 123"/>
                <a:gd name="T48" fmla="*/ 10 w 87"/>
                <a:gd name="T49" fmla="*/ 123 h 123"/>
                <a:gd name="T50" fmla="*/ 5 w 87"/>
                <a:gd name="T51" fmla="*/ 114 h 123"/>
                <a:gd name="T52" fmla="*/ 13 w 87"/>
                <a:gd name="T53" fmla="*/ 65 h 123"/>
                <a:gd name="T54" fmla="*/ 13 w 87"/>
                <a:gd name="T55" fmla="*/ 76 h 123"/>
                <a:gd name="T56" fmla="*/ 13 w 87"/>
                <a:gd name="T57" fmla="*/ 65 h 123"/>
                <a:gd name="T58" fmla="*/ 82 w 87"/>
                <a:gd name="T59" fmla="*/ 72 h 123"/>
                <a:gd name="T60" fmla="*/ 87 w 87"/>
                <a:gd name="T61" fmla="*/ 76 h 123"/>
                <a:gd name="T62" fmla="*/ 49 w 87"/>
                <a:gd name="T63" fmla="*/ 94 h 123"/>
                <a:gd name="T64" fmla="*/ 44 w 87"/>
                <a:gd name="T65" fmla="*/ 9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3">
                  <a:moveTo>
                    <a:pt x="10" y="109"/>
                  </a:moveTo>
                  <a:cubicBezTo>
                    <a:pt x="11" y="109"/>
                    <a:pt x="11" y="109"/>
                    <a:pt x="11" y="109"/>
                  </a:cubicBezTo>
                  <a:cubicBezTo>
                    <a:pt x="13" y="109"/>
                    <a:pt x="14" y="106"/>
                    <a:pt x="13" y="105"/>
                  </a:cubicBezTo>
                  <a:cubicBezTo>
                    <a:pt x="8" y="98"/>
                    <a:pt x="6" y="90"/>
                    <a:pt x="5" y="82"/>
                  </a:cubicBezTo>
                  <a:cubicBezTo>
                    <a:pt x="5" y="80"/>
                    <a:pt x="4" y="79"/>
                    <a:pt x="4" y="79"/>
                  </a:cubicBezTo>
                  <a:cubicBezTo>
                    <a:pt x="2" y="76"/>
                    <a:pt x="0" y="73"/>
                    <a:pt x="0" y="70"/>
                  </a:cubicBezTo>
                  <a:cubicBezTo>
                    <a:pt x="0" y="66"/>
                    <a:pt x="2" y="62"/>
                    <a:pt x="6" y="60"/>
                  </a:cubicBezTo>
                  <a:cubicBezTo>
                    <a:pt x="7" y="59"/>
                    <a:pt x="8" y="58"/>
                    <a:pt x="8" y="57"/>
                  </a:cubicBezTo>
                  <a:cubicBezTo>
                    <a:pt x="12" y="45"/>
                    <a:pt x="21" y="35"/>
                    <a:pt x="33" y="29"/>
                  </a:cubicBezTo>
                  <a:cubicBezTo>
                    <a:pt x="34" y="28"/>
                    <a:pt x="34" y="27"/>
                    <a:pt x="34" y="2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5" y="14"/>
                    <a:pt x="25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4" y="9"/>
                    <a:pt x="24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7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6"/>
                    <a:pt x="66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5" y="67"/>
                    <a:pt x="65" y="68"/>
                    <a:pt x="65" y="68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7" y="72"/>
                    <a:pt x="66" y="73"/>
                    <a:pt x="64" y="74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58" y="76"/>
                    <a:pt x="57" y="75"/>
                    <a:pt x="56" y="74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2"/>
                    <a:pt x="54" y="71"/>
                    <a:pt x="54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2" y="72"/>
                    <a:pt x="52" y="71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3"/>
                    <a:pt x="39" y="43"/>
                    <a:pt x="38" y="43"/>
                  </a:cubicBezTo>
                  <a:cubicBezTo>
                    <a:pt x="31" y="48"/>
                    <a:pt x="26" y="54"/>
                    <a:pt x="23" y="60"/>
                  </a:cubicBezTo>
                  <a:cubicBezTo>
                    <a:pt x="23" y="62"/>
                    <a:pt x="23" y="63"/>
                    <a:pt x="24" y="65"/>
                  </a:cubicBezTo>
                  <a:cubicBezTo>
                    <a:pt x="24" y="66"/>
                    <a:pt x="25" y="68"/>
                    <a:pt x="25" y="70"/>
                  </a:cubicBezTo>
                  <a:cubicBezTo>
                    <a:pt x="25" y="73"/>
                    <a:pt x="24" y="76"/>
                    <a:pt x="22" y="78"/>
                  </a:cubicBezTo>
                  <a:cubicBezTo>
                    <a:pt x="21" y="79"/>
                    <a:pt x="21" y="81"/>
                    <a:pt x="21" y="82"/>
                  </a:cubicBezTo>
                  <a:cubicBezTo>
                    <a:pt x="22" y="92"/>
                    <a:pt x="28" y="102"/>
                    <a:pt x="37" y="108"/>
                  </a:cubicBezTo>
                  <a:cubicBezTo>
                    <a:pt x="38" y="108"/>
                    <a:pt x="39" y="109"/>
                    <a:pt x="40" y="109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3" y="109"/>
                    <a:pt x="86" y="111"/>
                    <a:pt x="86" y="114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6" y="121"/>
                    <a:pt x="83" y="123"/>
                    <a:pt x="81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7" y="123"/>
                    <a:pt x="5" y="121"/>
                    <a:pt x="5" y="118"/>
                  </a:cubicBezTo>
                  <a:cubicBezTo>
                    <a:pt x="5" y="114"/>
                    <a:pt x="5" y="114"/>
                    <a:pt x="5" y="114"/>
                  </a:cubicBezTo>
                  <a:cubicBezTo>
                    <a:pt x="5" y="111"/>
                    <a:pt x="7" y="109"/>
                    <a:pt x="10" y="109"/>
                  </a:cubicBezTo>
                  <a:close/>
                  <a:moveTo>
                    <a:pt x="13" y="65"/>
                  </a:moveTo>
                  <a:cubicBezTo>
                    <a:pt x="16" y="65"/>
                    <a:pt x="18" y="67"/>
                    <a:pt x="18" y="70"/>
                  </a:cubicBezTo>
                  <a:cubicBezTo>
                    <a:pt x="18" y="73"/>
                    <a:pt x="16" y="76"/>
                    <a:pt x="13" y="76"/>
                  </a:cubicBezTo>
                  <a:cubicBezTo>
                    <a:pt x="9" y="76"/>
                    <a:pt x="7" y="73"/>
                    <a:pt x="7" y="70"/>
                  </a:cubicBezTo>
                  <a:cubicBezTo>
                    <a:pt x="7" y="67"/>
                    <a:pt x="9" y="65"/>
                    <a:pt x="13" y="65"/>
                  </a:cubicBezTo>
                  <a:close/>
                  <a:moveTo>
                    <a:pt x="46" y="86"/>
                  </a:moveTo>
                  <a:cubicBezTo>
                    <a:pt x="82" y="72"/>
                    <a:pt x="82" y="72"/>
                    <a:pt x="82" y="72"/>
                  </a:cubicBezTo>
                  <a:cubicBezTo>
                    <a:pt x="83" y="71"/>
                    <a:pt x="85" y="72"/>
                    <a:pt x="86" y="7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7" y="78"/>
                    <a:pt x="87" y="80"/>
                    <a:pt x="85" y="80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48" y="95"/>
                    <a:pt x="46" y="94"/>
                    <a:pt x="45" y="93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88"/>
                    <a:pt x="44" y="87"/>
                    <a:pt x="46" y="86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5" name="Rectangle 167"/>
            <p:cNvSpPr>
              <a:spLocks noChangeArrowheads="1"/>
            </p:cNvSpPr>
            <p:nvPr/>
          </p:nvSpPr>
          <p:spPr bwMode="auto">
            <a:xfrm>
              <a:off x="6667289" y="3706148"/>
              <a:ext cx="220014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6" name="TextBox 47"/>
            <p:cNvSpPr txBox="1"/>
            <p:nvPr/>
          </p:nvSpPr>
          <p:spPr>
            <a:xfrm>
              <a:off x="6591584" y="3495300"/>
              <a:ext cx="222636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640117" y="3712417"/>
            <a:ext cx="2484998" cy="692610"/>
            <a:chOff x="219451" y="3429000"/>
            <a:chExt cx="3313331" cy="923479"/>
          </a:xfrm>
        </p:grpSpPr>
        <p:sp>
          <p:nvSpPr>
            <p:cNvPr id="18" name="Freeform 11"/>
            <p:cNvSpPr>
              <a:spLocks noEditPoints="1"/>
            </p:cNvSpPr>
            <p:nvPr/>
          </p:nvSpPr>
          <p:spPr bwMode="auto">
            <a:xfrm rot="-178888">
              <a:off x="2554288" y="3429000"/>
              <a:ext cx="304800" cy="304800"/>
            </a:xfrm>
            <a:custGeom>
              <a:avLst/>
              <a:gdLst>
                <a:gd name="T0" fmla="*/ 69 w 138"/>
                <a:gd name="T1" fmla="*/ 138 h 138"/>
                <a:gd name="T2" fmla="*/ 114 w 138"/>
                <a:gd name="T3" fmla="*/ 36 h 138"/>
                <a:gd name="T4" fmla="*/ 105 w 138"/>
                <a:gd name="T5" fmla="*/ 64 h 138"/>
                <a:gd name="T6" fmla="*/ 126 w 138"/>
                <a:gd name="T7" fmla="*/ 64 h 138"/>
                <a:gd name="T8" fmla="*/ 124 w 138"/>
                <a:gd name="T9" fmla="*/ 72 h 138"/>
                <a:gd name="T10" fmla="*/ 102 w 138"/>
                <a:gd name="T11" fmla="*/ 95 h 138"/>
                <a:gd name="T12" fmla="*/ 116 w 138"/>
                <a:gd name="T13" fmla="*/ 101 h 138"/>
                <a:gd name="T14" fmla="*/ 25 w 138"/>
                <a:gd name="T15" fmla="*/ 101 h 138"/>
                <a:gd name="T16" fmla="*/ 34 w 138"/>
                <a:gd name="T17" fmla="*/ 73 h 138"/>
                <a:gd name="T18" fmla="*/ 13 w 138"/>
                <a:gd name="T19" fmla="*/ 74 h 138"/>
                <a:gd name="T20" fmla="*/ 15 w 138"/>
                <a:gd name="T21" fmla="*/ 66 h 138"/>
                <a:gd name="T22" fmla="*/ 37 w 138"/>
                <a:gd name="T23" fmla="*/ 43 h 138"/>
                <a:gd name="T24" fmla="*/ 22 w 138"/>
                <a:gd name="T25" fmla="*/ 37 h 138"/>
                <a:gd name="T26" fmla="*/ 92 w 138"/>
                <a:gd name="T27" fmla="*/ 19 h 138"/>
                <a:gd name="T28" fmla="*/ 109 w 138"/>
                <a:gd name="T29" fmla="*/ 32 h 138"/>
                <a:gd name="T30" fmla="*/ 93 w 138"/>
                <a:gd name="T31" fmla="*/ 18 h 138"/>
                <a:gd name="T32" fmla="*/ 74 w 138"/>
                <a:gd name="T33" fmla="*/ 12 h 138"/>
                <a:gd name="T34" fmla="*/ 74 w 138"/>
                <a:gd name="T35" fmla="*/ 40 h 138"/>
                <a:gd name="T36" fmla="*/ 81 w 138"/>
                <a:gd name="T37" fmla="*/ 14 h 138"/>
                <a:gd name="T38" fmla="*/ 61 w 138"/>
                <a:gd name="T39" fmla="*/ 13 h 138"/>
                <a:gd name="T40" fmla="*/ 46 w 138"/>
                <a:gd name="T41" fmla="*/ 37 h 138"/>
                <a:gd name="T42" fmla="*/ 66 w 138"/>
                <a:gd name="T43" fmla="*/ 14 h 138"/>
                <a:gd name="T44" fmla="*/ 29 w 138"/>
                <a:gd name="T45" fmla="*/ 29 h 138"/>
                <a:gd name="T46" fmla="*/ 37 w 138"/>
                <a:gd name="T47" fmla="*/ 35 h 138"/>
                <a:gd name="T48" fmla="*/ 45 w 138"/>
                <a:gd name="T49" fmla="*/ 18 h 138"/>
                <a:gd name="T50" fmla="*/ 46 w 138"/>
                <a:gd name="T51" fmla="*/ 119 h 138"/>
                <a:gd name="T52" fmla="*/ 29 w 138"/>
                <a:gd name="T53" fmla="*/ 106 h 138"/>
                <a:gd name="T54" fmla="*/ 64 w 138"/>
                <a:gd name="T55" fmla="*/ 125 h 138"/>
                <a:gd name="T56" fmla="*/ 64 w 138"/>
                <a:gd name="T57" fmla="*/ 98 h 138"/>
                <a:gd name="T58" fmla="*/ 57 w 138"/>
                <a:gd name="T59" fmla="*/ 123 h 138"/>
                <a:gd name="T60" fmla="*/ 78 w 138"/>
                <a:gd name="T61" fmla="*/ 125 h 138"/>
                <a:gd name="T62" fmla="*/ 92 w 138"/>
                <a:gd name="T63" fmla="*/ 100 h 138"/>
                <a:gd name="T64" fmla="*/ 72 w 138"/>
                <a:gd name="T65" fmla="*/ 123 h 138"/>
                <a:gd name="T66" fmla="*/ 110 w 138"/>
                <a:gd name="T67" fmla="*/ 108 h 138"/>
                <a:gd name="T68" fmla="*/ 99 w 138"/>
                <a:gd name="T69" fmla="*/ 104 h 138"/>
                <a:gd name="T70" fmla="*/ 94 w 138"/>
                <a:gd name="T71" fmla="*/ 43 h 138"/>
                <a:gd name="T72" fmla="*/ 72 w 138"/>
                <a:gd name="T73" fmla="*/ 64 h 138"/>
                <a:gd name="T74" fmla="*/ 98 w 138"/>
                <a:gd name="T75" fmla="*/ 64 h 138"/>
                <a:gd name="T76" fmla="*/ 97 w 138"/>
                <a:gd name="T77" fmla="*/ 72 h 138"/>
                <a:gd name="T78" fmla="*/ 72 w 138"/>
                <a:gd name="T79" fmla="*/ 90 h 138"/>
                <a:gd name="T80" fmla="*/ 96 w 138"/>
                <a:gd name="T81" fmla="*/ 93 h 138"/>
                <a:gd name="T82" fmla="*/ 45 w 138"/>
                <a:gd name="T83" fmla="*/ 94 h 138"/>
                <a:gd name="T84" fmla="*/ 66 w 138"/>
                <a:gd name="T85" fmla="*/ 73 h 138"/>
                <a:gd name="T86" fmla="*/ 40 w 138"/>
                <a:gd name="T87" fmla="*/ 74 h 138"/>
                <a:gd name="T88" fmla="*/ 42 w 138"/>
                <a:gd name="T89" fmla="*/ 66 h 138"/>
                <a:gd name="T90" fmla="*/ 66 w 138"/>
                <a:gd name="T91" fmla="*/ 47 h 138"/>
                <a:gd name="T92" fmla="*/ 43 w 138"/>
                <a:gd name="T93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8" h="138">
                  <a:moveTo>
                    <a:pt x="69" y="0"/>
                  </a:moveTo>
                  <a:cubicBezTo>
                    <a:pt x="107" y="0"/>
                    <a:pt x="138" y="31"/>
                    <a:pt x="138" y="69"/>
                  </a:cubicBezTo>
                  <a:cubicBezTo>
                    <a:pt x="138" y="107"/>
                    <a:pt x="107" y="138"/>
                    <a:pt x="69" y="138"/>
                  </a:cubicBezTo>
                  <a:cubicBezTo>
                    <a:pt x="31" y="138"/>
                    <a:pt x="0" y="107"/>
                    <a:pt x="0" y="69"/>
                  </a:cubicBezTo>
                  <a:cubicBezTo>
                    <a:pt x="0" y="31"/>
                    <a:pt x="31" y="0"/>
                    <a:pt x="69" y="0"/>
                  </a:cubicBezTo>
                  <a:close/>
                  <a:moveTo>
                    <a:pt x="114" y="36"/>
                  </a:moveTo>
                  <a:cubicBezTo>
                    <a:pt x="111" y="38"/>
                    <a:pt x="107" y="40"/>
                    <a:pt x="103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3" y="49"/>
                    <a:pt x="104" y="57"/>
                    <a:pt x="105" y="64"/>
                  </a:cubicBezTo>
                  <a:cubicBezTo>
                    <a:pt x="105" y="65"/>
                    <a:pt x="105" y="66"/>
                    <a:pt x="106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6"/>
                    <a:pt x="126" y="65"/>
                    <a:pt x="126" y="64"/>
                  </a:cubicBezTo>
                  <a:cubicBezTo>
                    <a:pt x="125" y="54"/>
                    <a:pt x="121" y="45"/>
                    <a:pt x="116" y="37"/>
                  </a:cubicBezTo>
                  <a:cubicBezTo>
                    <a:pt x="116" y="36"/>
                    <a:pt x="115" y="36"/>
                    <a:pt x="114" y="36"/>
                  </a:cubicBezTo>
                  <a:close/>
                  <a:moveTo>
                    <a:pt x="124" y="72"/>
                  </a:moveTo>
                  <a:cubicBezTo>
                    <a:pt x="106" y="72"/>
                    <a:pt x="106" y="72"/>
                    <a:pt x="106" y="72"/>
                  </a:cubicBezTo>
                  <a:cubicBezTo>
                    <a:pt x="105" y="72"/>
                    <a:pt x="105" y="73"/>
                    <a:pt x="105" y="73"/>
                  </a:cubicBezTo>
                  <a:cubicBezTo>
                    <a:pt x="104" y="81"/>
                    <a:pt x="103" y="88"/>
                    <a:pt x="102" y="95"/>
                  </a:cubicBezTo>
                  <a:cubicBezTo>
                    <a:pt x="102" y="96"/>
                    <a:pt x="102" y="96"/>
                    <a:pt x="103" y="97"/>
                  </a:cubicBezTo>
                  <a:cubicBezTo>
                    <a:pt x="107" y="98"/>
                    <a:pt x="111" y="99"/>
                    <a:pt x="114" y="101"/>
                  </a:cubicBezTo>
                  <a:cubicBezTo>
                    <a:pt x="115" y="101"/>
                    <a:pt x="116" y="101"/>
                    <a:pt x="116" y="101"/>
                  </a:cubicBezTo>
                  <a:cubicBezTo>
                    <a:pt x="121" y="93"/>
                    <a:pt x="125" y="84"/>
                    <a:pt x="126" y="74"/>
                  </a:cubicBezTo>
                  <a:cubicBezTo>
                    <a:pt x="126" y="73"/>
                    <a:pt x="125" y="72"/>
                    <a:pt x="124" y="72"/>
                  </a:cubicBezTo>
                  <a:close/>
                  <a:moveTo>
                    <a:pt x="25" y="101"/>
                  </a:moveTo>
                  <a:cubicBezTo>
                    <a:pt x="28" y="99"/>
                    <a:pt x="32" y="98"/>
                    <a:pt x="36" y="97"/>
                  </a:cubicBezTo>
                  <a:cubicBezTo>
                    <a:pt x="36" y="96"/>
                    <a:pt x="37" y="96"/>
                    <a:pt x="37" y="95"/>
                  </a:cubicBezTo>
                  <a:cubicBezTo>
                    <a:pt x="35" y="88"/>
                    <a:pt x="34" y="81"/>
                    <a:pt x="34" y="73"/>
                  </a:cubicBezTo>
                  <a:cubicBezTo>
                    <a:pt x="34" y="73"/>
                    <a:pt x="33" y="72"/>
                    <a:pt x="32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4" y="72"/>
                    <a:pt x="13" y="73"/>
                    <a:pt x="13" y="74"/>
                  </a:cubicBezTo>
                  <a:cubicBezTo>
                    <a:pt x="14" y="84"/>
                    <a:pt x="17" y="93"/>
                    <a:pt x="22" y="101"/>
                  </a:cubicBezTo>
                  <a:cubicBezTo>
                    <a:pt x="23" y="101"/>
                    <a:pt x="24" y="101"/>
                    <a:pt x="25" y="101"/>
                  </a:cubicBezTo>
                  <a:close/>
                  <a:moveTo>
                    <a:pt x="15" y="66"/>
                  </a:moveTo>
                  <a:cubicBezTo>
                    <a:pt x="32" y="66"/>
                    <a:pt x="32" y="66"/>
                    <a:pt x="32" y="66"/>
                  </a:cubicBezTo>
                  <a:cubicBezTo>
                    <a:pt x="33" y="66"/>
                    <a:pt x="34" y="65"/>
                    <a:pt x="34" y="64"/>
                  </a:cubicBezTo>
                  <a:cubicBezTo>
                    <a:pt x="34" y="57"/>
                    <a:pt x="35" y="49"/>
                    <a:pt x="37" y="43"/>
                  </a:cubicBezTo>
                  <a:cubicBezTo>
                    <a:pt x="37" y="42"/>
                    <a:pt x="36" y="41"/>
                    <a:pt x="36" y="41"/>
                  </a:cubicBezTo>
                  <a:cubicBezTo>
                    <a:pt x="32" y="40"/>
                    <a:pt x="28" y="38"/>
                    <a:pt x="25" y="36"/>
                  </a:cubicBezTo>
                  <a:cubicBezTo>
                    <a:pt x="24" y="36"/>
                    <a:pt x="23" y="36"/>
                    <a:pt x="22" y="37"/>
                  </a:cubicBezTo>
                  <a:cubicBezTo>
                    <a:pt x="17" y="45"/>
                    <a:pt x="14" y="54"/>
                    <a:pt x="13" y="64"/>
                  </a:cubicBezTo>
                  <a:cubicBezTo>
                    <a:pt x="13" y="65"/>
                    <a:pt x="14" y="66"/>
                    <a:pt x="15" y="66"/>
                  </a:cubicBezTo>
                  <a:close/>
                  <a:moveTo>
                    <a:pt x="92" y="19"/>
                  </a:moveTo>
                  <a:cubicBezTo>
                    <a:pt x="95" y="23"/>
                    <a:pt x="98" y="29"/>
                    <a:pt x="99" y="34"/>
                  </a:cubicBezTo>
                  <a:cubicBezTo>
                    <a:pt x="100" y="35"/>
                    <a:pt x="101" y="35"/>
                    <a:pt x="101" y="35"/>
                  </a:cubicBezTo>
                  <a:cubicBezTo>
                    <a:pt x="104" y="34"/>
                    <a:pt x="107" y="33"/>
                    <a:pt x="109" y="32"/>
                  </a:cubicBezTo>
                  <a:cubicBezTo>
                    <a:pt x="110" y="32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29"/>
                  </a:cubicBezTo>
                  <a:cubicBezTo>
                    <a:pt x="105" y="24"/>
                    <a:pt x="100" y="20"/>
                    <a:pt x="93" y="18"/>
                  </a:cubicBezTo>
                  <a:cubicBezTo>
                    <a:pt x="93" y="17"/>
                    <a:pt x="92" y="18"/>
                    <a:pt x="92" y="19"/>
                  </a:cubicBezTo>
                  <a:close/>
                  <a:moveTo>
                    <a:pt x="78" y="13"/>
                  </a:moveTo>
                  <a:cubicBezTo>
                    <a:pt x="77" y="13"/>
                    <a:pt x="75" y="12"/>
                    <a:pt x="74" y="12"/>
                  </a:cubicBezTo>
                  <a:cubicBezTo>
                    <a:pt x="73" y="12"/>
                    <a:pt x="72" y="13"/>
                    <a:pt x="72" y="14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72" y="39"/>
                    <a:pt x="73" y="40"/>
                    <a:pt x="74" y="40"/>
                  </a:cubicBezTo>
                  <a:cubicBezTo>
                    <a:pt x="80" y="39"/>
                    <a:pt x="86" y="39"/>
                    <a:pt x="92" y="37"/>
                  </a:cubicBezTo>
                  <a:cubicBezTo>
                    <a:pt x="93" y="37"/>
                    <a:pt x="94" y="36"/>
                    <a:pt x="93" y="35"/>
                  </a:cubicBezTo>
                  <a:cubicBezTo>
                    <a:pt x="91" y="28"/>
                    <a:pt x="87" y="20"/>
                    <a:pt x="81" y="14"/>
                  </a:cubicBezTo>
                  <a:cubicBezTo>
                    <a:pt x="80" y="13"/>
                    <a:pt x="79" y="13"/>
                    <a:pt x="78" y="13"/>
                  </a:cubicBezTo>
                  <a:close/>
                  <a:moveTo>
                    <a:pt x="64" y="12"/>
                  </a:moveTo>
                  <a:cubicBezTo>
                    <a:pt x="63" y="12"/>
                    <a:pt x="62" y="13"/>
                    <a:pt x="61" y="13"/>
                  </a:cubicBezTo>
                  <a:cubicBezTo>
                    <a:pt x="59" y="13"/>
                    <a:pt x="58" y="13"/>
                    <a:pt x="57" y="14"/>
                  </a:cubicBezTo>
                  <a:cubicBezTo>
                    <a:pt x="52" y="20"/>
                    <a:pt x="48" y="28"/>
                    <a:pt x="45" y="35"/>
                  </a:cubicBezTo>
                  <a:cubicBezTo>
                    <a:pt x="45" y="36"/>
                    <a:pt x="45" y="37"/>
                    <a:pt x="46" y="37"/>
                  </a:cubicBezTo>
                  <a:cubicBezTo>
                    <a:pt x="52" y="39"/>
                    <a:pt x="58" y="39"/>
                    <a:pt x="64" y="40"/>
                  </a:cubicBezTo>
                  <a:cubicBezTo>
                    <a:pt x="65" y="40"/>
                    <a:pt x="66" y="39"/>
                    <a:pt x="66" y="38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3"/>
                    <a:pt x="65" y="12"/>
                    <a:pt x="64" y="12"/>
                  </a:cubicBezTo>
                  <a:close/>
                  <a:moveTo>
                    <a:pt x="45" y="18"/>
                  </a:moveTo>
                  <a:cubicBezTo>
                    <a:pt x="39" y="20"/>
                    <a:pt x="33" y="24"/>
                    <a:pt x="29" y="29"/>
                  </a:cubicBezTo>
                  <a:cubicBezTo>
                    <a:pt x="28" y="30"/>
                    <a:pt x="28" y="30"/>
                    <a:pt x="28" y="31"/>
                  </a:cubicBezTo>
                  <a:cubicBezTo>
                    <a:pt x="28" y="31"/>
                    <a:pt x="29" y="32"/>
                    <a:pt x="29" y="32"/>
                  </a:cubicBezTo>
                  <a:cubicBezTo>
                    <a:pt x="32" y="33"/>
                    <a:pt x="34" y="34"/>
                    <a:pt x="37" y="35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1" y="29"/>
                    <a:pt x="43" y="23"/>
                    <a:pt x="46" y="19"/>
                  </a:cubicBezTo>
                  <a:cubicBezTo>
                    <a:pt x="47" y="18"/>
                    <a:pt x="46" y="17"/>
                    <a:pt x="45" y="18"/>
                  </a:cubicBezTo>
                  <a:close/>
                  <a:moveTo>
                    <a:pt x="29" y="108"/>
                  </a:moveTo>
                  <a:cubicBezTo>
                    <a:pt x="33" y="113"/>
                    <a:pt x="39" y="117"/>
                    <a:pt x="45" y="120"/>
                  </a:cubicBezTo>
                  <a:cubicBezTo>
                    <a:pt x="46" y="120"/>
                    <a:pt x="47" y="119"/>
                    <a:pt x="46" y="119"/>
                  </a:cubicBezTo>
                  <a:cubicBezTo>
                    <a:pt x="43" y="114"/>
                    <a:pt x="41" y="109"/>
                    <a:pt x="39" y="104"/>
                  </a:cubicBezTo>
                  <a:cubicBezTo>
                    <a:pt x="39" y="103"/>
                    <a:pt x="38" y="102"/>
                    <a:pt x="37" y="103"/>
                  </a:cubicBezTo>
                  <a:cubicBezTo>
                    <a:pt x="34" y="104"/>
                    <a:pt x="32" y="104"/>
                    <a:pt x="29" y="106"/>
                  </a:cubicBezTo>
                  <a:cubicBezTo>
                    <a:pt x="28" y="106"/>
                    <a:pt x="28" y="107"/>
                    <a:pt x="29" y="108"/>
                  </a:cubicBezTo>
                  <a:close/>
                  <a:moveTo>
                    <a:pt x="61" y="125"/>
                  </a:moveTo>
                  <a:cubicBezTo>
                    <a:pt x="62" y="125"/>
                    <a:pt x="63" y="125"/>
                    <a:pt x="64" y="125"/>
                  </a:cubicBezTo>
                  <a:cubicBezTo>
                    <a:pt x="65" y="125"/>
                    <a:pt x="66" y="124"/>
                    <a:pt x="66" y="123"/>
                  </a:cubicBezTo>
                  <a:cubicBezTo>
                    <a:pt x="66" y="100"/>
                    <a:pt x="66" y="100"/>
                    <a:pt x="66" y="100"/>
                  </a:cubicBezTo>
                  <a:cubicBezTo>
                    <a:pt x="66" y="99"/>
                    <a:pt x="65" y="98"/>
                    <a:pt x="64" y="98"/>
                  </a:cubicBezTo>
                  <a:cubicBezTo>
                    <a:pt x="58" y="98"/>
                    <a:pt x="52" y="99"/>
                    <a:pt x="46" y="100"/>
                  </a:cubicBezTo>
                  <a:cubicBezTo>
                    <a:pt x="45" y="100"/>
                    <a:pt x="45" y="101"/>
                    <a:pt x="45" y="102"/>
                  </a:cubicBezTo>
                  <a:cubicBezTo>
                    <a:pt x="48" y="110"/>
                    <a:pt x="52" y="118"/>
                    <a:pt x="57" y="123"/>
                  </a:cubicBezTo>
                  <a:cubicBezTo>
                    <a:pt x="58" y="124"/>
                    <a:pt x="59" y="125"/>
                    <a:pt x="61" y="125"/>
                  </a:cubicBezTo>
                  <a:close/>
                  <a:moveTo>
                    <a:pt x="74" y="125"/>
                  </a:moveTo>
                  <a:cubicBezTo>
                    <a:pt x="75" y="125"/>
                    <a:pt x="77" y="125"/>
                    <a:pt x="78" y="125"/>
                  </a:cubicBezTo>
                  <a:cubicBezTo>
                    <a:pt x="79" y="125"/>
                    <a:pt x="80" y="124"/>
                    <a:pt x="81" y="123"/>
                  </a:cubicBezTo>
                  <a:cubicBezTo>
                    <a:pt x="87" y="118"/>
                    <a:pt x="91" y="110"/>
                    <a:pt x="93" y="102"/>
                  </a:cubicBezTo>
                  <a:cubicBezTo>
                    <a:pt x="94" y="101"/>
                    <a:pt x="93" y="100"/>
                    <a:pt x="92" y="100"/>
                  </a:cubicBezTo>
                  <a:cubicBezTo>
                    <a:pt x="86" y="99"/>
                    <a:pt x="80" y="98"/>
                    <a:pt x="74" y="98"/>
                  </a:cubicBezTo>
                  <a:cubicBezTo>
                    <a:pt x="73" y="98"/>
                    <a:pt x="72" y="99"/>
                    <a:pt x="72" y="100"/>
                  </a:cubicBezTo>
                  <a:cubicBezTo>
                    <a:pt x="72" y="123"/>
                    <a:pt x="72" y="123"/>
                    <a:pt x="72" y="123"/>
                  </a:cubicBezTo>
                  <a:cubicBezTo>
                    <a:pt x="72" y="124"/>
                    <a:pt x="73" y="125"/>
                    <a:pt x="74" y="125"/>
                  </a:cubicBezTo>
                  <a:close/>
                  <a:moveTo>
                    <a:pt x="93" y="120"/>
                  </a:moveTo>
                  <a:cubicBezTo>
                    <a:pt x="100" y="117"/>
                    <a:pt x="105" y="113"/>
                    <a:pt x="110" y="108"/>
                  </a:cubicBezTo>
                  <a:cubicBezTo>
                    <a:pt x="111" y="107"/>
                    <a:pt x="110" y="106"/>
                    <a:pt x="109" y="106"/>
                  </a:cubicBezTo>
                  <a:cubicBezTo>
                    <a:pt x="107" y="104"/>
                    <a:pt x="104" y="104"/>
                    <a:pt x="101" y="103"/>
                  </a:cubicBezTo>
                  <a:cubicBezTo>
                    <a:pt x="101" y="102"/>
                    <a:pt x="100" y="103"/>
                    <a:pt x="99" y="104"/>
                  </a:cubicBezTo>
                  <a:cubicBezTo>
                    <a:pt x="98" y="109"/>
                    <a:pt x="95" y="114"/>
                    <a:pt x="92" y="119"/>
                  </a:cubicBezTo>
                  <a:cubicBezTo>
                    <a:pt x="92" y="119"/>
                    <a:pt x="93" y="120"/>
                    <a:pt x="93" y="120"/>
                  </a:cubicBezTo>
                  <a:close/>
                  <a:moveTo>
                    <a:pt x="94" y="43"/>
                  </a:moveTo>
                  <a:cubicBezTo>
                    <a:pt x="88" y="44"/>
                    <a:pt x="81" y="45"/>
                    <a:pt x="74" y="46"/>
                  </a:cubicBezTo>
                  <a:cubicBezTo>
                    <a:pt x="73" y="46"/>
                    <a:pt x="72" y="46"/>
                    <a:pt x="72" y="4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5"/>
                    <a:pt x="73" y="66"/>
                    <a:pt x="74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8" y="66"/>
                    <a:pt x="99" y="65"/>
                    <a:pt x="98" y="64"/>
                  </a:cubicBezTo>
                  <a:cubicBezTo>
                    <a:pt x="98" y="57"/>
                    <a:pt x="97" y="50"/>
                    <a:pt x="96" y="44"/>
                  </a:cubicBezTo>
                  <a:cubicBezTo>
                    <a:pt x="96" y="44"/>
                    <a:pt x="95" y="43"/>
                    <a:pt x="94" y="43"/>
                  </a:cubicBezTo>
                  <a:close/>
                  <a:moveTo>
                    <a:pt x="97" y="72"/>
                  </a:move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2" y="73"/>
                    <a:pt x="72" y="73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91"/>
                    <a:pt x="73" y="92"/>
                    <a:pt x="74" y="92"/>
                  </a:cubicBezTo>
                  <a:cubicBezTo>
                    <a:pt x="81" y="92"/>
                    <a:pt x="88" y="93"/>
                    <a:pt x="94" y="94"/>
                  </a:cubicBezTo>
                  <a:cubicBezTo>
                    <a:pt x="95" y="95"/>
                    <a:pt x="96" y="94"/>
                    <a:pt x="96" y="93"/>
                  </a:cubicBezTo>
                  <a:cubicBezTo>
                    <a:pt x="97" y="87"/>
                    <a:pt x="98" y="80"/>
                    <a:pt x="98" y="74"/>
                  </a:cubicBezTo>
                  <a:cubicBezTo>
                    <a:pt x="99" y="73"/>
                    <a:pt x="98" y="72"/>
                    <a:pt x="97" y="72"/>
                  </a:cubicBezTo>
                  <a:close/>
                  <a:moveTo>
                    <a:pt x="45" y="94"/>
                  </a:moveTo>
                  <a:cubicBezTo>
                    <a:pt x="51" y="93"/>
                    <a:pt x="58" y="92"/>
                    <a:pt x="65" y="92"/>
                  </a:cubicBezTo>
                  <a:cubicBezTo>
                    <a:pt x="65" y="92"/>
                    <a:pt x="66" y="91"/>
                    <a:pt x="66" y="90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5" y="72"/>
                    <a:pt x="65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1" y="72"/>
                    <a:pt x="40" y="73"/>
                    <a:pt x="40" y="74"/>
                  </a:cubicBezTo>
                  <a:cubicBezTo>
                    <a:pt x="40" y="80"/>
                    <a:pt x="41" y="87"/>
                    <a:pt x="43" y="93"/>
                  </a:cubicBezTo>
                  <a:cubicBezTo>
                    <a:pt x="43" y="94"/>
                    <a:pt x="44" y="95"/>
                    <a:pt x="45" y="94"/>
                  </a:cubicBezTo>
                  <a:close/>
                  <a:moveTo>
                    <a:pt x="42" y="66"/>
                  </a:moveTo>
                  <a:cubicBezTo>
                    <a:pt x="65" y="66"/>
                    <a:pt x="65" y="66"/>
                    <a:pt x="65" y="66"/>
                  </a:cubicBezTo>
                  <a:cubicBezTo>
                    <a:pt x="65" y="66"/>
                    <a:pt x="66" y="65"/>
                    <a:pt x="66" y="64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5" y="46"/>
                    <a:pt x="65" y="46"/>
                  </a:cubicBezTo>
                  <a:cubicBezTo>
                    <a:pt x="58" y="45"/>
                    <a:pt x="51" y="44"/>
                    <a:pt x="45" y="43"/>
                  </a:cubicBezTo>
                  <a:cubicBezTo>
                    <a:pt x="44" y="43"/>
                    <a:pt x="43" y="44"/>
                    <a:pt x="43" y="44"/>
                  </a:cubicBezTo>
                  <a:cubicBezTo>
                    <a:pt x="41" y="50"/>
                    <a:pt x="40" y="57"/>
                    <a:pt x="40" y="64"/>
                  </a:cubicBezTo>
                  <a:cubicBezTo>
                    <a:pt x="40" y="65"/>
                    <a:pt x="41" y="66"/>
                    <a:pt x="42" y="66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9" name="Rectangle 167"/>
            <p:cNvSpPr>
              <a:spLocks noChangeArrowheads="1"/>
            </p:cNvSpPr>
            <p:nvPr/>
          </p:nvSpPr>
          <p:spPr bwMode="auto">
            <a:xfrm>
              <a:off x="219451" y="3706149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0" name="TextBox 47"/>
            <p:cNvSpPr txBox="1"/>
            <p:nvPr/>
          </p:nvSpPr>
          <p:spPr>
            <a:xfrm>
              <a:off x="1306416" y="3495300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640117" y="2326606"/>
            <a:ext cx="2484998" cy="642885"/>
            <a:chOff x="219451" y="1581252"/>
            <a:chExt cx="3313331" cy="857179"/>
          </a:xfrm>
        </p:grpSpPr>
        <p:sp>
          <p:nvSpPr>
            <p:cNvPr id="22" name="Freeform 9"/>
            <p:cNvSpPr/>
            <p:nvPr/>
          </p:nvSpPr>
          <p:spPr bwMode="auto">
            <a:xfrm>
              <a:off x="2590800" y="1644650"/>
              <a:ext cx="231775" cy="276225"/>
            </a:xfrm>
            <a:custGeom>
              <a:avLst/>
              <a:gdLst>
                <a:gd name="T0" fmla="*/ 54 w 56"/>
                <a:gd name="T1" fmla="*/ 67 h 67"/>
                <a:gd name="T2" fmla="*/ 8 w 56"/>
                <a:gd name="T3" fmla="*/ 67 h 67"/>
                <a:gd name="T4" fmla="*/ 0 w 56"/>
                <a:gd name="T5" fmla="*/ 59 h 67"/>
                <a:gd name="T6" fmla="*/ 0 w 56"/>
                <a:gd name="T7" fmla="*/ 8 h 67"/>
                <a:gd name="T8" fmla="*/ 8 w 56"/>
                <a:gd name="T9" fmla="*/ 0 h 67"/>
                <a:gd name="T10" fmla="*/ 54 w 56"/>
                <a:gd name="T11" fmla="*/ 0 h 67"/>
                <a:gd name="T12" fmla="*/ 56 w 56"/>
                <a:gd name="T13" fmla="*/ 2 h 67"/>
                <a:gd name="T14" fmla="*/ 56 w 56"/>
                <a:gd name="T15" fmla="*/ 11 h 67"/>
                <a:gd name="T16" fmla="*/ 55 w 56"/>
                <a:gd name="T17" fmla="*/ 12 h 67"/>
                <a:gd name="T18" fmla="*/ 54 w 56"/>
                <a:gd name="T19" fmla="*/ 12 h 67"/>
                <a:gd name="T20" fmla="*/ 53 w 56"/>
                <a:gd name="T21" fmla="*/ 11 h 67"/>
                <a:gd name="T22" fmla="*/ 53 w 56"/>
                <a:gd name="T23" fmla="*/ 5 h 67"/>
                <a:gd name="T24" fmla="*/ 51 w 56"/>
                <a:gd name="T25" fmla="*/ 3 h 67"/>
                <a:gd name="T26" fmla="*/ 8 w 56"/>
                <a:gd name="T27" fmla="*/ 3 h 67"/>
                <a:gd name="T28" fmla="*/ 8 w 56"/>
                <a:gd name="T29" fmla="*/ 14 h 67"/>
                <a:gd name="T30" fmla="*/ 54 w 56"/>
                <a:gd name="T31" fmla="*/ 14 h 67"/>
                <a:gd name="T32" fmla="*/ 56 w 56"/>
                <a:gd name="T33" fmla="*/ 16 h 67"/>
                <a:gd name="T34" fmla="*/ 56 w 56"/>
                <a:gd name="T35" fmla="*/ 65 h 67"/>
                <a:gd name="T36" fmla="*/ 54 w 56"/>
                <a:gd name="T3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6" h="67">
                  <a:moveTo>
                    <a:pt x="54" y="67"/>
                  </a:moveTo>
                  <a:cubicBezTo>
                    <a:pt x="8" y="67"/>
                    <a:pt x="8" y="67"/>
                    <a:pt x="8" y="67"/>
                  </a:cubicBezTo>
                  <a:cubicBezTo>
                    <a:pt x="4" y="67"/>
                    <a:pt x="0" y="64"/>
                    <a:pt x="0" y="59"/>
                  </a:cubicBezTo>
                  <a:cubicBezTo>
                    <a:pt x="0" y="42"/>
                    <a:pt x="0" y="25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24" y="0"/>
                    <a:pt x="38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3" y="12"/>
                    <a:pt x="53" y="1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4"/>
                    <a:pt x="52" y="3"/>
                    <a:pt x="5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2" y="3"/>
                    <a:pt x="2" y="14"/>
                    <a:pt x="8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4"/>
                    <a:pt x="56" y="15"/>
                    <a:pt x="56" y="16"/>
                  </a:cubicBezTo>
                  <a:cubicBezTo>
                    <a:pt x="56" y="32"/>
                    <a:pt x="56" y="49"/>
                    <a:pt x="56" y="65"/>
                  </a:cubicBezTo>
                  <a:cubicBezTo>
                    <a:pt x="56" y="66"/>
                    <a:pt x="55" y="67"/>
                    <a:pt x="54" y="67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3" name="Rectangle 167"/>
            <p:cNvSpPr>
              <a:spLocks noChangeArrowheads="1"/>
            </p:cNvSpPr>
            <p:nvPr/>
          </p:nvSpPr>
          <p:spPr bwMode="auto">
            <a:xfrm>
              <a:off x="219451" y="1792101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4" name="TextBox 47"/>
            <p:cNvSpPr txBox="1"/>
            <p:nvPr/>
          </p:nvSpPr>
          <p:spPr>
            <a:xfrm>
              <a:off x="1306416" y="158125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8172101" y="2446936"/>
            <a:ext cx="1738382" cy="690194"/>
            <a:chOff x="9028198" y="2103916"/>
            <a:chExt cx="2317843" cy="920258"/>
          </a:xfrm>
        </p:grpSpPr>
        <p:sp>
          <p:nvSpPr>
            <p:cNvPr id="3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8172101" y="3787084"/>
            <a:ext cx="1738382" cy="690194"/>
            <a:chOff x="9028198" y="2103916"/>
            <a:chExt cx="2317843" cy="920258"/>
          </a:xfrm>
        </p:grpSpPr>
        <p:sp>
          <p:nvSpPr>
            <p:cNvPr id="6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7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3922001" y="2549091"/>
            <a:ext cx="540725" cy="540725"/>
            <a:chOff x="3324335" y="2585988"/>
            <a:chExt cx="720966" cy="720966"/>
          </a:xfrm>
        </p:grpSpPr>
        <p:sp>
          <p:nvSpPr>
            <p:cNvPr id="9" name="Rounded Rectangle 53"/>
            <p:cNvSpPr/>
            <p:nvPr/>
          </p:nvSpPr>
          <p:spPr>
            <a:xfrm>
              <a:off x="3324335" y="2585988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0" name="AutoShape 125"/>
            <p:cNvSpPr/>
            <p:nvPr/>
          </p:nvSpPr>
          <p:spPr bwMode="auto">
            <a:xfrm>
              <a:off x="3482683" y="2734261"/>
              <a:ext cx="422477" cy="420787"/>
            </a:xfrm>
            <a:custGeom>
              <a:avLst/>
              <a:gdLst>
                <a:gd name="T0" fmla="*/ 198438 w 21542"/>
                <a:gd name="T1" fmla="*/ 197644 h 21600"/>
                <a:gd name="T2" fmla="*/ 198438 w 21542"/>
                <a:gd name="T3" fmla="*/ 197644 h 21600"/>
                <a:gd name="T4" fmla="*/ 198438 w 21542"/>
                <a:gd name="T5" fmla="*/ 197644 h 21600"/>
                <a:gd name="T6" fmla="*/ 198438 w 21542"/>
                <a:gd name="T7" fmla="*/ 1976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2" h="21600">
                  <a:moveTo>
                    <a:pt x="11685" y="1798"/>
                  </a:moveTo>
                  <a:cubicBezTo>
                    <a:pt x="12903" y="1906"/>
                    <a:pt x="14055" y="2202"/>
                    <a:pt x="15143" y="2682"/>
                  </a:cubicBezTo>
                  <a:cubicBezTo>
                    <a:pt x="16233" y="3165"/>
                    <a:pt x="17213" y="3803"/>
                    <a:pt x="18089" y="4596"/>
                  </a:cubicBezTo>
                  <a:cubicBezTo>
                    <a:pt x="18964" y="5390"/>
                    <a:pt x="19696" y="6307"/>
                    <a:pt x="20286" y="7355"/>
                  </a:cubicBezTo>
                  <a:cubicBezTo>
                    <a:pt x="20875" y="8400"/>
                    <a:pt x="21290" y="9537"/>
                    <a:pt x="21528" y="10774"/>
                  </a:cubicBezTo>
                  <a:cubicBezTo>
                    <a:pt x="21573" y="11034"/>
                    <a:pt x="21497" y="11229"/>
                    <a:pt x="21299" y="11356"/>
                  </a:cubicBezTo>
                  <a:cubicBezTo>
                    <a:pt x="21223" y="11407"/>
                    <a:pt x="21151" y="11435"/>
                    <a:pt x="21077" y="11435"/>
                  </a:cubicBezTo>
                  <a:cubicBezTo>
                    <a:pt x="20930" y="11435"/>
                    <a:pt x="20822" y="11381"/>
                    <a:pt x="20760" y="11271"/>
                  </a:cubicBezTo>
                  <a:cubicBezTo>
                    <a:pt x="20016" y="10353"/>
                    <a:pt x="19186" y="9890"/>
                    <a:pt x="18272" y="9879"/>
                  </a:cubicBezTo>
                  <a:cubicBezTo>
                    <a:pt x="17616" y="9879"/>
                    <a:pt x="16994" y="10128"/>
                    <a:pt x="16402" y="10619"/>
                  </a:cubicBezTo>
                  <a:cubicBezTo>
                    <a:pt x="15813" y="11110"/>
                    <a:pt x="15320" y="11796"/>
                    <a:pt x="14912" y="12680"/>
                  </a:cubicBezTo>
                  <a:cubicBezTo>
                    <a:pt x="14840" y="12886"/>
                    <a:pt x="14704" y="12991"/>
                    <a:pt x="14516" y="12991"/>
                  </a:cubicBezTo>
                  <a:cubicBezTo>
                    <a:pt x="14323" y="12991"/>
                    <a:pt x="14191" y="12886"/>
                    <a:pt x="14115" y="12680"/>
                  </a:cubicBezTo>
                  <a:cubicBezTo>
                    <a:pt x="13490" y="11328"/>
                    <a:pt x="12679" y="10452"/>
                    <a:pt x="11682" y="10057"/>
                  </a:cubicBezTo>
                  <a:lnTo>
                    <a:pt x="11682" y="17164"/>
                  </a:lnTo>
                  <a:cubicBezTo>
                    <a:pt x="11682" y="17779"/>
                    <a:pt x="11594" y="18350"/>
                    <a:pt x="11415" y="18883"/>
                  </a:cubicBezTo>
                  <a:cubicBezTo>
                    <a:pt x="11234" y="19414"/>
                    <a:pt x="10993" y="19886"/>
                    <a:pt x="10690" y="20298"/>
                  </a:cubicBezTo>
                  <a:cubicBezTo>
                    <a:pt x="10385" y="20704"/>
                    <a:pt x="10029" y="21026"/>
                    <a:pt x="9621" y="21258"/>
                  </a:cubicBezTo>
                  <a:cubicBezTo>
                    <a:pt x="9214" y="21487"/>
                    <a:pt x="8777" y="21599"/>
                    <a:pt x="8314" y="21599"/>
                  </a:cubicBezTo>
                  <a:cubicBezTo>
                    <a:pt x="7852" y="21599"/>
                    <a:pt x="7410" y="21487"/>
                    <a:pt x="6995" y="21258"/>
                  </a:cubicBezTo>
                  <a:cubicBezTo>
                    <a:pt x="6580" y="21027"/>
                    <a:pt x="6220" y="20705"/>
                    <a:pt x="5915" y="20298"/>
                  </a:cubicBezTo>
                  <a:cubicBezTo>
                    <a:pt x="5612" y="19886"/>
                    <a:pt x="5369" y="19417"/>
                    <a:pt x="5190" y="18883"/>
                  </a:cubicBezTo>
                  <a:cubicBezTo>
                    <a:pt x="5011" y="18350"/>
                    <a:pt x="4923" y="17779"/>
                    <a:pt x="4923" y="17164"/>
                  </a:cubicBezTo>
                  <a:cubicBezTo>
                    <a:pt x="4923" y="16850"/>
                    <a:pt x="5011" y="16591"/>
                    <a:pt x="5190" y="16390"/>
                  </a:cubicBezTo>
                  <a:cubicBezTo>
                    <a:pt x="5369" y="16187"/>
                    <a:pt x="5583" y="16085"/>
                    <a:pt x="5836" y="16085"/>
                  </a:cubicBezTo>
                  <a:cubicBezTo>
                    <a:pt x="6103" y="16085"/>
                    <a:pt x="6320" y="16187"/>
                    <a:pt x="6492" y="16390"/>
                  </a:cubicBezTo>
                  <a:cubicBezTo>
                    <a:pt x="6661" y="16591"/>
                    <a:pt x="6747" y="16851"/>
                    <a:pt x="6747" y="17164"/>
                  </a:cubicBezTo>
                  <a:cubicBezTo>
                    <a:pt x="6747" y="17799"/>
                    <a:pt x="6900" y="18333"/>
                    <a:pt x="7203" y="18776"/>
                  </a:cubicBezTo>
                  <a:cubicBezTo>
                    <a:pt x="7508" y="19216"/>
                    <a:pt x="7878" y="19437"/>
                    <a:pt x="8312" y="19437"/>
                  </a:cubicBezTo>
                  <a:cubicBezTo>
                    <a:pt x="8732" y="19437"/>
                    <a:pt x="9092" y="19216"/>
                    <a:pt x="9397" y="18776"/>
                  </a:cubicBezTo>
                  <a:cubicBezTo>
                    <a:pt x="9700" y="18333"/>
                    <a:pt x="9853" y="17799"/>
                    <a:pt x="9853" y="17164"/>
                  </a:cubicBezTo>
                  <a:lnTo>
                    <a:pt x="9853" y="10057"/>
                  </a:lnTo>
                  <a:cubicBezTo>
                    <a:pt x="8856" y="10461"/>
                    <a:pt x="8042" y="11336"/>
                    <a:pt x="7420" y="12680"/>
                  </a:cubicBezTo>
                  <a:cubicBezTo>
                    <a:pt x="7344" y="12886"/>
                    <a:pt x="7210" y="12991"/>
                    <a:pt x="7019" y="12991"/>
                  </a:cubicBezTo>
                  <a:cubicBezTo>
                    <a:pt x="6828" y="12991"/>
                    <a:pt x="6700" y="12886"/>
                    <a:pt x="6631" y="12680"/>
                  </a:cubicBezTo>
                  <a:cubicBezTo>
                    <a:pt x="6227" y="11796"/>
                    <a:pt x="5734" y="11110"/>
                    <a:pt x="5147" y="10619"/>
                  </a:cubicBezTo>
                  <a:cubicBezTo>
                    <a:pt x="4560" y="10128"/>
                    <a:pt x="3940" y="9879"/>
                    <a:pt x="3284" y="9879"/>
                  </a:cubicBezTo>
                  <a:cubicBezTo>
                    <a:pt x="2363" y="9879"/>
                    <a:pt x="1541" y="10345"/>
                    <a:pt x="808" y="11271"/>
                  </a:cubicBezTo>
                  <a:cubicBezTo>
                    <a:pt x="718" y="11381"/>
                    <a:pt x="596" y="11435"/>
                    <a:pt x="455" y="11435"/>
                  </a:cubicBezTo>
                  <a:cubicBezTo>
                    <a:pt x="381" y="11435"/>
                    <a:pt x="305" y="11407"/>
                    <a:pt x="238" y="11356"/>
                  </a:cubicBezTo>
                  <a:cubicBezTo>
                    <a:pt x="47" y="11229"/>
                    <a:pt x="-26" y="11034"/>
                    <a:pt x="7" y="10774"/>
                  </a:cubicBezTo>
                  <a:cubicBezTo>
                    <a:pt x="245" y="9537"/>
                    <a:pt x="660" y="8400"/>
                    <a:pt x="1259" y="7355"/>
                  </a:cubicBezTo>
                  <a:cubicBezTo>
                    <a:pt x="1855" y="6307"/>
                    <a:pt x="2595" y="5390"/>
                    <a:pt x="3468" y="4596"/>
                  </a:cubicBezTo>
                  <a:cubicBezTo>
                    <a:pt x="4343" y="3803"/>
                    <a:pt x="5321" y="3168"/>
                    <a:pt x="6402" y="2688"/>
                  </a:cubicBezTo>
                  <a:cubicBezTo>
                    <a:pt x="7482" y="2213"/>
                    <a:pt x="8634" y="1917"/>
                    <a:pt x="9850" y="1798"/>
                  </a:cubicBezTo>
                  <a:lnTo>
                    <a:pt x="9850" y="1081"/>
                  </a:lnTo>
                  <a:cubicBezTo>
                    <a:pt x="9850" y="767"/>
                    <a:pt x="9936" y="508"/>
                    <a:pt x="10118" y="304"/>
                  </a:cubicBezTo>
                  <a:cubicBezTo>
                    <a:pt x="10296" y="101"/>
                    <a:pt x="10511" y="0"/>
                    <a:pt x="10764" y="0"/>
                  </a:cubicBezTo>
                  <a:cubicBezTo>
                    <a:pt x="11029" y="0"/>
                    <a:pt x="11248" y="101"/>
                    <a:pt x="11420" y="304"/>
                  </a:cubicBezTo>
                  <a:cubicBezTo>
                    <a:pt x="11589" y="508"/>
                    <a:pt x="11675" y="767"/>
                    <a:pt x="11675" y="1081"/>
                  </a:cubicBezTo>
                  <a:lnTo>
                    <a:pt x="11675" y="1798"/>
                  </a:lnTo>
                  <a:lnTo>
                    <a:pt x="11685" y="17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endParaRPr lang="en-US" sz="1013"/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7548153" y="2552137"/>
            <a:ext cx="540725" cy="540725"/>
            <a:chOff x="8159204" y="2590050"/>
            <a:chExt cx="720966" cy="720966"/>
          </a:xfrm>
        </p:grpSpPr>
        <p:sp>
          <p:nvSpPr>
            <p:cNvPr id="12" name="Rounded Rectangle 65"/>
            <p:cNvSpPr/>
            <p:nvPr/>
          </p:nvSpPr>
          <p:spPr>
            <a:xfrm>
              <a:off x="8159204" y="2590050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3" name="AutoShape 15"/>
            <p:cNvSpPr/>
            <p:nvPr/>
          </p:nvSpPr>
          <p:spPr bwMode="auto">
            <a:xfrm>
              <a:off x="8348665" y="2789086"/>
              <a:ext cx="336036" cy="327677"/>
            </a:xfrm>
            <a:custGeom>
              <a:avLst/>
              <a:gdLst>
                <a:gd name="T0" fmla="+- 0 10782 53"/>
                <a:gd name="T1" fmla="*/ T0 w 21459"/>
                <a:gd name="T2" fmla="+- 0 10819 39"/>
                <a:gd name="T3" fmla="*/ 10819 h 21561"/>
                <a:gd name="T4" fmla="+- 0 10782 53"/>
                <a:gd name="T5" fmla="*/ T4 w 21459"/>
                <a:gd name="T6" fmla="+- 0 10819 39"/>
                <a:gd name="T7" fmla="*/ 10819 h 21561"/>
                <a:gd name="T8" fmla="+- 0 10782 53"/>
                <a:gd name="T9" fmla="*/ T8 w 21459"/>
                <a:gd name="T10" fmla="+- 0 10819 39"/>
                <a:gd name="T11" fmla="*/ 10819 h 21561"/>
                <a:gd name="T12" fmla="+- 0 10782 53"/>
                <a:gd name="T13" fmla="*/ T12 w 21459"/>
                <a:gd name="T14" fmla="+- 0 10819 39"/>
                <a:gd name="T15" fmla="*/ 10819 h 215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59" h="21561">
                  <a:moveTo>
                    <a:pt x="20359" y="4319"/>
                  </a:moveTo>
                  <a:cubicBezTo>
                    <a:pt x="20703" y="4451"/>
                    <a:pt x="20960" y="4653"/>
                    <a:pt x="21125" y="4923"/>
                  </a:cubicBezTo>
                  <a:cubicBezTo>
                    <a:pt x="21468" y="5418"/>
                    <a:pt x="21546" y="6025"/>
                    <a:pt x="21363" y="6735"/>
                  </a:cubicBezTo>
                  <a:lnTo>
                    <a:pt x="17812" y="19432"/>
                  </a:lnTo>
                  <a:cubicBezTo>
                    <a:pt x="17663" y="20051"/>
                    <a:pt x="17338" y="20561"/>
                    <a:pt x="16840" y="20960"/>
                  </a:cubicBezTo>
                  <a:cubicBezTo>
                    <a:pt x="16342" y="21361"/>
                    <a:pt x="15810" y="21560"/>
                    <a:pt x="15242" y="21560"/>
                  </a:cubicBezTo>
                  <a:lnTo>
                    <a:pt x="3374" y="21560"/>
                  </a:lnTo>
                  <a:cubicBezTo>
                    <a:pt x="3031" y="21560"/>
                    <a:pt x="2698" y="21496"/>
                    <a:pt x="2378" y="21358"/>
                  </a:cubicBezTo>
                  <a:cubicBezTo>
                    <a:pt x="2056" y="21223"/>
                    <a:pt x="1747" y="21042"/>
                    <a:pt x="1456" y="20810"/>
                  </a:cubicBezTo>
                  <a:cubicBezTo>
                    <a:pt x="1162" y="20581"/>
                    <a:pt x="906" y="20312"/>
                    <a:pt x="683" y="19998"/>
                  </a:cubicBezTo>
                  <a:cubicBezTo>
                    <a:pt x="463" y="19685"/>
                    <a:pt x="287" y="19345"/>
                    <a:pt x="161" y="18978"/>
                  </a:cubicBezTo>
                  <a:cubicBezTo>
                    <a:pt x="-46" y="18345"/>
                    <a:pt x="-53" y="17750"/>
                    <a:pt x="138" y="17199"/>
                  </a:cubicBezTo>
                  <a:cubicBezTo>
                    <a:pt x="156" y="17049"/>
                    <a:pt x="172" y="16900"/>
                    <a:pt x="188" y="16759"/>
                  </a:cubicBezTo>
                  <a:cubicBezTo>
                    <a:pt x="206" y="16613"/>
                    <a:pt x="222" y="16449"/>
                    <a:pt x="237" y="16273"/>
                  </a:cubicBezTo>
                  <a:cubicBezTo>
                    <a:pt x="237" y="16179"/>
                    <a:pt x="222" y="16082"/>
                    <a:pt x="188" y="15985"/>
                  </a:cubicBezTo>
                  <a:cubicBezTo>
                    <a:pt x="156" y="15889"/>
                    <a:pt x="146" y="15792"/>
                    <a:pt x="161" y="15695"/>
                  </a:cubicBezTo>
                  <a:cubicBezTo>
                    <a:pt x="180" y="15549"/>
                    <a:pt x="245" y="15402"/>
                    <a:pt x="358" y="15256"/>
                  </a:cubicBezTo>
                  <a:cubicBezTo>
                    <a:pt x="471" y="15109"/>
                    <a:pt x="578" y="14942"/>
                    <a:pt x="678" y="14757"/>
                  </a:cubicBezTo>
                  <a:cubicBezTo>
                    <a:pt x="872" y="14411"/>
                    <a:pt x="1060" y="13986"/>
                    <a:pt x="1249" y="13485"/>
                  </a:cubicBezTo>
                  <a:cubicBezTo>
                    <a:pt x="1438" y="12987"/>
                    <a:pt x="1574" y="12553"/>
                    <a:pt x="1655" y="12190"/>
                  </a:cubicBezTo>
                  <a:cubicBezTo>
                    <a:pt x="1689" y="12040"/>
                    <a:pt x="1686" y="11896"/>
                    <a:pt x="1642" y="11762"/>
                  </a:cubicBezTo>
                  <a:cubicBezTo>
                    <a:pt x="1603" y="11627"/>
                    <a:pt x="1597" y="11504"/>
                    <a:pt x="1631" y="11389"/>
                  </a:cubicBezTo>
                  <a:cubicBezTo>
                    <a:pt x="1665" y="11240"/>
                    <a:pt x="1734" y="11111"/>
                    <a:pt x="1838" y="11005"/>
                  </a:cubicBezTo>
                  <a:cubicBezTo>
                    <a:pt x="1943" y="10897"/>
                    <a:pt x="2027" y="10788"/>
                    <a:pt x="2095" y="10671"/>
                  </a:cubicBezTo>
                  <a:cubicBezTo>
                    <a:pt x="2179" y="10507"/>
                    <a:pt x="2268" y="10308"/>
                    <a:pt x="2365" y="10082"/>
                  </a:cubicBezTo>
                  <a:cubicBezTo>
                    <a:pt x="2459" y="9859"/>
                    <a:pt x="2551" y="9628"/>
                    <a:pt x="2635" y="9390"/>
                  </a:cubicBezTo>
                  <a:cubicBezTo>
                    <a:pt x="2719" y="9150"/>
                    <a:pt x="2784" y="8918"/>
                    <a:pt x="2837" y="8690"/>
                  </a:cubicBezTo>
                  <a:cubicBezTo>
                    <a:pt x="2887" y="8461"/>
                    <a:pt x="2918" y="8271"/>
                    <a:pt x="2936" y="8118"/>
                  </a:cubicBezTo>
                  <a:cubicBezTo>
                    <a:pt x="2952" y="7972"/>
                    <a:pt x="2944" y="7816"/>
                    <a:pt x="2910" y="7655"/>
                  </a:cubicBezTo>
                  <a:cubicBezTo>
                    <a:pt x="2876" y="7497"/>
                    <a:pt x="2876" y="7365"/>
                    <a:pt x="2910" y="7248"/>
                  </a:cubicBezTo>
                  <a:cubicBezTo>
                    <a:pt x="2960" y="7101"/>
                    <a:pt x="3046" y="6978"/>
                    <a:pt x="3167" y="6878"/>
                  </a:cubicBezTo>
                  <a:cubicBezTo>
                    <a:pt x="3288" y="6778"/>
                    <a:pt x="3390" y="6664"/>
                    <a:pt x="3476" y="6532"/>
                  </a:cubicBezTo>
                  <a:cubicBezTo>
                    <a:pt x="3557" y="6421"/>
                    <a:pt x="3649" y="6263"/>
                    <a:pt x="3746" y="6049"/>
                  </a:cubicBezTo>
                  <a:cubicBezTo>
                    <a:pt x="3840" y="5841"/>
                    <a:pt x="3937" y="5609"/>
                    <a:pt x="4034" y="5354"/>
                  </a:cubicBezTo>
                  <a:cubicBezTo>
                    <a:pt x="4129" y="5102"/>
                    <a:pt x="4210" y="4856"/>
                    <a:pt x="4278" y="4618"/>
                  </a:cubicBezTo>
                  <a:cubicBezTo>
                    <a:pt x="4344" y="4381"/>
                    <a:pt x="4385" y="4170"/>
                    <a:pt x="4404" y="3979"/>
                  </a:cubicBezTo>
                  <a:cubicBezTo>
                    <a:pt x="4420" y="3868"/>
                    <a:pt x="4404" y="3754"/>
                    <a:pt x="4354" y="3636"/>
                  </a:cubicBezTo>
                  <a:cubicBezTo>
                    <a:pt x="4304" y="3519"/>
                    <a:pt x="4294" y="3390"/>
                    <a:pt x="4328" y="3249"/>
                  </a:cubicBezTo>
                  <a:cubicBezTo>
                    <a:pt x="4362" y="3120"/>
                    <a:pt x="4438" y="2980"/>
                    <a:pt x="4561" y="2836"/>
                  </a:cubicBezTo>
                  <a:cubicBezTo>
                    <a:pt x="4682" y="2692"/>
                    <a:pt x="4792" y="2543"/>
                    <a:pt x="4894" y="2393"/>
                  </a:cubicBezTo>
                  <a:cubicBezTo>
                    <a:pt x="5025" y="2159"/>
                    <a:pt x="5145" y="1886"/>
                    <a:pt x="5250" y="1573"/>
                  </a:cubicBezTo>
                  <a:cubicBezTo>
                    <a:pt x="5355" y="1262"/>
                    <a:pt x="5481" y="975"/>
                    <a:pt x="5625" y="717"/>
                  </a:cubicBezTo>
                  <a:cubicBezTo>
                    <a:pt x="5772" y="462"/>
                    <a:pt x="5966" y="259"/>
                    <a:pt x="6204" y="116"/>
                  </a:cubicBezTo>
                  <a:cubicBezTo>
                    <a:pt x="6440" y="-31"/>
                    <a:pt x="6767" y="-39"/>
                    <a:pt x="7176" y="92"/>
                  </a:cubicBezTo>
                  <a:lnTo>
                    <a:pt x="7150" y="151"/>
                  </a:lnTo>
                  <a:cubicBezTo>
                    <a:pt x="7409" y="54"/>
                    <a:pt x="7635" y="10"/>
                    <a:pt x="7829" y="10"/>
                  </a:cubicBezTo>
                  <a:lnTo>
                    <a:pt x="17613" y="10"/>
                  </a:lnTo>
                  <a:cubicBezTo>
                    <a:pt x="18266" y="10"/>
                    <a:pt x="18764" y="277"/>
                    <a:pt x="19107" y="805"/>
                  </a:cubicBezTo>
                  <a:cubicBezTo>
                    <a:pt x="19448" y="1303"/>
                    <a:pt x="19524" y="1904"/>
                    <a:pt x="19330" y="2616"/>
                  </a:cubicBezTo>
                  <a:lnTo>
                    <a:pt x="15782" y="15329"/>
                  </a:lnTo>
                  <a:cubicBezTo>
                    <a:pt x="15630" y="15918"/>
                    <a:pt x="15307" y="16419"/>
                    <a:pt x="14809" y="16829"/>
                  </a:cubicBezTo>
                  <a:cubicBezTo>
                    <a:pt x="14312" y="17243"/>
                    <a:pt x="13782" y="17448"/>
                    <a:pt x="13221" y="17448"/>
                  </a:cubicBezTo>
                  <a:lnTo>
                    <a:pt x="2019" y="17448"/>
                  </a:lnTo>
                  <a:cubicBezTo>
                    <a:pt x="1935" y="17448"/>
                    <a:pt x="1852" y="17460"/>
                    <a:pt x="1762" y="17477"/>
                  </a:cubicBezTo>
                  <a:cubicBezTo>
                    <a:pt x="1676" y="17495"/>
                    <a:pt x="1597" y="17551"/>
                    <a:pt x="1529" y="17644"/>
                  </a:cubicBezTo>
                  <a:cubicBezTo>
                    <a:pt x="1430" y="17832"/>
                    <a:pt x="1430" y="18096"/>
                    <a:pt x="1529" y="18430"/>
                  </a:cubicBezTo>
                  <a:cubicBezTo>
                    <a:pt x="1665" y="18834"/>
                    <a:pt x="1914" y="19186"/>
                    <a:pt x="2284" y="19488"/>
                  </a:cubicBezTo>
                  <a:cubicBezTo>
                    <a:pt x="2651" y="19796"/>
                    <a:pt x="3015" y="19945"/>
                    <a:pt x="3374" y="19945"/>
                  </a:cubicBezTo>
                  <a:lnTo>
                    <a:pt x="15242" y="19945"/>
                  </a:lnTo>
                  <a:cubicBezTo>
                    <a:pt x="15485" y="19945"/>
                    <a:pt x="15724" y="19846"/>
                    <a:pt x="15962" y="19643"/>
                  </a:cubicBezTo>
                  <a:cubicBezTo>
                    <a:pt x="16201" y="19444"/>
                    <a:pt x="16358" y="19221"/>
                    <a:pt x="16434" y="18975"/>
                  </a:cubicBezTo>
                  <a:lnTo>
                    <a:pt x="20310" y="5128"/>
                  </a:lnTo>
                  <a:cubicBezTo>
                    <a:pt x="20344" y="4979"/>
                    <a:pt x="20365" y="4841"/>
                    <a:pt x="20373" y="4715"/>
                  </a:cubicBezTo>
                  <a:cubicBezTo>
                    <a:pt x="20378" y="4592"/>
                    <a:pt x="20373" y="4460"/>
                    <a:pt x="20359" y="4319"/>
                  </a:cubicBezTo>
                  <a:moveTo>
                    <a:pt x="6285" y="8083"/>
                  </a:moveTo>
                  <a:cubicBezTo>
                    <a:pt x="6201" y="8446"/>
                    <a:pt x="6311" y="8628"/>
                    <a:pt x="6610" y="8628"/>
                  </a:cubicBezTo>
                  <a:lnTo>
                    <a:pt x="14325" y="8628"/>
                  </a:lnTo>
                  <a:cubicBezTo>
                    <a:pt x="14461" y="8628"/>
                    <a:pt x="14587" y="8578"/>
                    <a:pt x="14707" y="8473"/>
                  </a:cubicBezTo>
                  <a:cubicBezTo>
                    <a:pt x="14830" y="8370"/>
                    <a:pt x="14906" y="8238"/>
                    <a:pt x="14940" y="8083"/>
                  </a:cubicBezTo>
                  <a:lnTo>
                    <a:pt x="15242" y="7028"/>
                  </a:lnTo>
                  <a:cubicBezTo>
                    <a:pt x="15276" y="6881"/>
                    <a:pt x="15263" y="6752"/>
                    <a:pt x="15205" y="6641"/>
                  </a:cubicBezTo>
                  <a:cubicBezTo>
                    <a:pt x="15145" y="6535"/>
                    <a:pt x="15051" y="6483"/>
                    <a:pt x="14914" y="6483"/>
                  </a:cubicBezTo>
                  <a:lnTo>
                    <a:pt x="7202" y="6483"/>
                  </a:lnTo>
                  <a:cubicBezTo>
                    <a:pt x="7066" y="6483"/>
                    <a:pt x="6935" y="6532"/>
                    <a:pt x="6807" y="6638"/>
                  </a:cubicBezTo>
                  <a:cubicBezTo>
                    <a:pt x="6676" y="6740"/>
                    <a:pt x="6594" y="6869"/>
                    <a:pt x="6560" y="7028"/>
                  </a:cubicBezTo>
                  <a:lnTo>
                    <a:pt x="6285" y="8083"/>
                  </a:lnTo>
                  <a:close/>
                  <a:moveTo>
                    <a:pt x="7150" y="4867"/>
                  </a:moveTo>
                  <a:cubicBezTo>
                    <a:pt x="7116" y="5017"/>
                    <a:pt x="7132" y="5140"/>
                    <a:pt x="7195" y="5240"/>
                  </a:cubicBezTo>
                  <a:cubicBezTo>
                    <a:pt x="7257" y="5336"/>
                    <a:pt x="7354" y="5386"/>
                    <a:pt x="7488" y="5386"/>
                  </a:cubicBezTo>
                  <a:lnTo>
                    <a:pt x="15192" y="5386"/>
                  </a:lnTo>
                  <a:cubicBezTo>
                    <a:pt x="15326" y="5386"/>
                    <a:pt x="15451" y="5336"/>
                    <a:pt x="15575" y="5240"/>
                  </a:cubicBezTo>
                  <a:cubicBezTo>
                    <a:pt x="15695" y="5140"/>
                    <a:pt x="15784" y="5017"/>
                    <a:pt x="15845" y="4867"/>
                  </a:cubicBezTo>
                  <a:lnTo>
                    <a:pt x="16120" y="3771"/>
                  </a:lnTo>
                  <a:cubicBezTo>
                    <a:pt x="16154" y="3622"/>
                    <a:pt x="16141" y="3493"/>
                    <a:pt x="16083" y="3387"/>
                  </a:cubicBezTo>
                  <a:cubicBezTo>
                    <a:pt x="16023" y="3279"/>
                    <a:pt x="15923" y="3223"/>
                    <a:pt x="15782" y="3223"/>
                  </a:cubicBezTo>
                  <a:lnTo>
                    <a:pt x="8078" y="3223"/>
                  </a:lnTo>
                  <a:cubicBezTo>
                    <a:pt x="7944" y="3223"/>
                    <a:pt x="7818" y="3279"/>
                    <a:pt x="7695" y="3387"/>
                  </a:cubicBezTo>
                  <a:cubicBezTo>
                    <a:pt x="7575" y="3493"/>
                    <a:pt x="7488" y="3622"/>
                    <a:pt x="7438" y="3771"/>
                  </a:cubicBezTo>
                  <a:lnTo>
                    <a:pt x="7150" y="48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pPr defTabSz="256699">
                <a:defRPr/>
              </a:pPr>
              <a:endParaRPr lang="es-ES" sz="1575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4" name="Group 5"/>
          <p:cNvGrpSpPr/>
          <p:nvPr/>
        </p:nvGrpSpPr>
        <p:grpSpPr>
          <a:xfrm>
            <a:off x="7548153" y="3890475"/>
            <a:ext cx="540725" cy="540725"/>
            <a:chOff x="8159204" y="4374500"/>
            <a:chExt cx="720966" cy="720966"/>
          </a:xfrm>
        </p:grpSpPr>
        <p:sp>
          <p:nvSpPr>
            <p:cNvPr id="15" name="Rounded Rectangle 68"/>
            <p:cNvSpPr/>
            <p:nvPr/>
          </p:nvSpPr>
          <p:spPr>
            <a:xfrm>
              <a:off x="8159204" y="4374500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6" name="Freeform 328"/>
            <p:cNvSpPr>
              <a:spLocks noChangeAspect="1" noChangeArrowheads="1"/>
            </p:cNvSpPr>
            <p:nvPr/>
          </p:nvSpPr>
          <p:spPr bwMode="auto">
            <a:xfrm>
              <a:off x="8280400" y="4633093"/>
              <a:ext cx="442401" cy="246812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Group 2"/>
          <p:cNvGrpSpPr/>
          <p:nvPr/>
        </p:nvGrpSpPr>
        <p:grpSpPr>
          <a:xfrm>
            <a:off x="3922001" y="3887428"/>
            <a:ext cx="540725" cy="540725"/>
            <a:chOff x="3324335" y="4370438"/>
            <a:chExt cx="720966" cy="720966"/>
          </a:xfrm>
        </p:grpSpPr>
        <p:sp>
          <p:nvSpPr>
            <p:cNvPr id="18" name="Rounded Rectangle 56"/>
            <p:cNvSpPr/>
            <p:nvPr/>
          </p:nvSpPr>
          <p:spPr>
            <a:xfrm>
              <a:off x="3324335" y="4370438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19" name="Group 457"/>
            <p:cNvGrpSpPr/>
            <p:nvPr/>
          </p:nvGrpSpPr>
          <p:grpSpPr bwMode="auto">
            <a:xfrm>
              <a:off x="3442740" y="4573738"/>
              <a:ext cx="485876" cy="306168"/>
              <a:chOff x="0" y="0"/>
              <a:chExt cx="575" cy="363"/>
            </a:xfrm>
            <a:solidFill>
              <a:schemeClr val="bg1"/>
            </a:solidFill>
          </p:grpSpPr>
          <p:sp>
            <p:nvSpPr>
              <p:cNvPr id="20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Group 1"/>
          <p:cNvGrpSpPr/>
          <p:nvPr/>
        </p:nvGrpSpPr>
        <p:grpSpPr>
          <a:xfrm>
            <a:off x="4637300" y="2065729"/>
            <a:ext cx="2799367" cy="2774643"/>
            <a:chOff x="4240051" y="1903405"/>
            <a:chExt cx="3732489" cy="3699524"/>
          </a:xfrm>
        </p:grpSpPr>
        <p:grpSp>
          <p:nvGrpSpPr>
            <p:cNvPr id="23" name="Group 82"/>
            <p:cNvGrpSpPr/>
            <p:nvPr/>
          </p:nvGrpSpPr>
          <p:grpSpPr>
            <a:xfrm>
              <a:off x="4240051" y="1903405"/>
              <a:ext cx="3732489" cy="3699524"/>
              <a:chOff x="4039911" y="1848202"/>
              <a:chExt cx="4108611" cy="4072324"/>
            </a:xfrm>
          </p:grpSpPr>
          <p:sp>
            <p:nvSpPr>
              <p:cNvPr id="28" name="Block Arc 83"/>
              <p:cNvSpPr/>
              <p:nvPr/>
            </p:nvSpPr>
            <p:spPr>
              <a:xfrm rot="210717">
                <a:off x="4264764" y="207305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Block Arc 84"/>
              <p:cNvSpPr/>
              <p:nvPr/>
            </p:nvSpPr>
            <p:spPr>
              <a:xfrm rot="5610717">
                <a:off x="4261195" y="2073053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Block Arc 85"/>
              <p:cNvSpPr/>
              <p:nvPr/>
            </p:nvSpPr>
            <p:spPr>
              <a:xfrm rot="11010717">
                <a:off x="4261194" y="2033199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Block Arc 86"/>
              <p:cNvSpPr/>
              <p:nvPr/>
            </p:nvSpPr>
            <p:spPr>
              <a:xfrm rot="16410717">
                <a:off x="4264763" y="207858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Isosceles Triangle 87"/>
              <p:cNvSpPr/>
              <p:nvPr/>
            </p:nvSpPr>
            <p:spPr>
              <a:xfrm rot="5400000">
                <a:off x="5615079" y="2090661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3" name="Isosceles Triangle 88"/>
              <p:cNvSpPr/>
              <p:nvPr/>
            </p:nvSpPr>
            <p:spPr>
              <a:xfrm rot="10800000">
                <a:off x="6749204" y="3665827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4" name="Isosceles Triangle 89"/>
              <p:cNvSpPr/>
              <p:nvPr/>
            </p:nvSpPr>
            <p:spPr>
              <a:xfrm rot="16200000">
                <a:off x="5174036" y="4763667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5" name="Isosceles Triangle 90"/>
              <p:cNvSpPr/>
              <p:nvPr/>
            </p:nvSpPr>
            <p:spPr>
              <a:xfrm>
                <a:off x="4039911" y="3233885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</p:grpSp>
        <p:sp>
          <p:nvSpPr>
            <p:cNvPr id="24" name="TextBox 72"/>
            <p:cNvSpPr txBox="1"/>
            <p:nvPr/>
          </p:nvSpPr>
          <p:spPr>
            <a:xfrm>
              <a:off x="5846331" y="2333576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01</a:t>
              </a:r>
            </a:p>
          </p:txBody>
        </p:sp>
        <p:sp>
          <p:nvSpPr>
            <p:cNvPr id="25" name="TextBox 73"/>
            <p:cNvSpPr txBox="1"/>
            <p:nvPr/>
          </p:nvSpPr>
          <p:spPr>
            <a:xfrm>
              <a:off x="7066343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02</a:t>
              </a:r>
            </a:p>
          </p:txBody>
        </p:sp>
        <p:sp>
          <p:nvSpPr>
            <p:cNvPr id="26" name="TextBox 74"/>
            <p:cNvSpPr txBox="1"/>
            <p:nvPr/>
          </p:nvSpPr>
          <p:spPr>
            <a:xfrm>
              <a:off x="5846331" y="4757382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03</a:t>
              </a:r>
            </a:p>
          </p:txBody>
        </p:sp>
        <p:sp>
          <p:nvSpPr>
            <p:cNvPr id="27" name="TextBox 75"/>
            <p:cNvSpPr txBox="1"/>
            <p:nvPr/>
          </p:nvSpPr>
          <p:spPr>
            <a:xfrm>
              <a:off x="4605072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04</a:t>
              </a:r>
            </a:p>
          </p:txBody>
        </p:sp>
      </p:grpSp>
      <p:grpSp>
        <p:nvGrpSpPr>
          <p:cNvPr id="36" name="Group 58"/>
          <p:cNvGrpSpPr/>
          <p:nvPr/>
        </p:nvGrpSpPr>
        <p:grpSpPr>
          <a:xfrm>
            <a:off x="2009828" y="2416192"/>
            <a:ext cx="1738382" cy="690194"/>
            <a:chOff x="9028198" y="2103916"/>
            <a:chExt cx="2317843" cy="920258"/>
          </a:xfrm>
        </p:grpSpPr>
        <p:sp>
          <p:nvSpPr>
            <p:cNvPr id="37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38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39" name="Group 61"/>
          <p:cNvGrpSpPr/>
          <p:nvPr/>
        </p:nvGrpSpPr>
        <p:grpSpPr>
          <a:xfrm>
            <a:off x="2009828" y="3756340"/>
            <a:ext cx="1738382" cy="690194"/>
            <a:chOff x="9028198" y="2103916"/>
            <a:chExt cx="2317843" cy="920258"/>
          </a:xfrm>
        </p:grpSpPr>
        <p:sp>
          <p:nvSpPr>
            <p:cNvPr id="40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1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sp>
        <p:nvSpPr>
          <p:cNvPr id="42" name="标题 4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6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2874169" y="3832622"/>
            <a:ext cx="1793081" cy="706948"/>
            <a:chOff x="0" y="0"/>
            <a:chExt cx="2391371" cy="942390"/>
          </a:xfrm>
        </p:grpSpPr>
        <p:sp>
          <p:nvSpPr>
            <p:cNvPr id="3" name="TextBox 17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2012</a:t>
              </a:r>
            </a:p>
          </p:txBody>
        </p:sp>
        <p:sp>
          <p:nvSpPr>
            <p:cNvPr id="4" name="Rectangle 1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5" name="Group 20"/>
          <p:cNvGrpSpPr/>
          <p:nvPr/>
        </p:nvGrpSpPr>
        <p:grpSpPr>
          <a:xfrm>
            <a:off x="3826669" y="2550319"/>
            <a:ext cx="1793081" cy="706948"/>
            <a:chOff x="0" y="0"/>
            <a:chExt cx="2391371" cy="942390"/>
          </a:xfrm>
        </p:grpSpPr>
        <p:sp>
          <p:nvSpPr>
            <p:cNvPr id="6" name="TextBox 21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2015</a:t>
              </a:r>
            </a:p>
          </p:txBody>
        </p:sp>
        <p:sp>
          <p:nvSpPr>
            <p:cNvPr id="7" name="Rectangle 22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6426994" y="1653779"/>
            <a:ext cx="1793081" cy="707197"/>
            <a:chOff x="0" y="0"/>
            <a:chExt cx="2391371" cy="941851"/>
          </a:xfrm>
        </p:grpSpPr>
        <p:sp>
          <p:nvSpPr>
            <p:cNvPr id="9" name="TextBox 24"/>
            <p:cNvSpPr/>
            <p:nvPr/>
          </p:nvSpPr>
          <p:spPr>
            <a:xfrm>
              <a:off x="0" y="0"/>
              <a:ext cx="592617" cy="3305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2017</a:t>
              </a:r>
            </a:p>
          </p:txBody>
        </p:sp>
        <p:sp>
          <p:nvSpPr>
            <p:cNvPr id="10" name="Rectangle 25"/>
            <p:cNvSpPr/>
            <p:nvPr/>
          </p:nvSpPr>
          <p:spPr>
            <a:xfrm>
              <a:off x="0" y="357744"/>
              <a:ext cx="2391371" cy="5841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1" name="Group 26"/>
          <p:cNvGrpSpPr/>
          <p:nvPr/>
        </p:nvGrpSpPr>
        <p:grpSpPr>
          <a:xfrm>
            <a:off x="7349729" y="3008710"/>
            <a:ext cx="1793081" cy="706948"/>
            <a:chOff x="0" y="0"/>
            <a:chExt cx="2391371" cy="942390"/>
          </a:xfrm>
        </p:grpSpPr>
        <p:sp>
          <p:nvSpPr>
            <p:cNvPr id="12" name="TextBox 27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2019</a:t>
              </a: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4" name="Group 29"/>
          <p:cNvGrpSpPr/>
          <p:nvPr/>
        </p:nvGrpSpPr>
        <p:grpSpPr>
          <a:xfrm>
            <a:off x="7886701" y="4224337"/>
            <a:ext cx="1793081" cy="706948"/>
            <a:chOff x="0" y="0"/>
            <a:chExt cx="2391371" cy="942390"/>
          </a:xfrm>
        </p:grpSpPr>
        <p:sp>
          <p:nvSpPr>
            <p:cNvPr id="15" name="TextBox 30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2021</a:t>
              </a:r>
            </a:p>
          </p:txBody>
        </p:sp>
        <p:sp>
          <p:nvSpPr>
            <p:cNvPr id="16" name="Rectangle 31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cxnSp>
        <p:nvCxnSpPr>
          <p:cNvPr id="17" name="Curved Connector 33"/>
          <p:cNvCxnSpPr/>
          <p:nvPr/>
        </p:nvCxnSpPr>
        <p:spPr>
          <a:xfrm rot="5400000" flipH="1" flipV="1">
            <a:off x="2387204" y="3155156"/>
            <a:ext cx="800100" cy="620316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18" name="Freeform 37"/>
          <p:cNvSpPr/>
          <p:nvPr/>
        </p:nvSpPr>
        <p:spPr>
          <a:xfrm>
            <a:off x="3673079" y="1999060"/>
            <a:ext cx="2216944" cy="633413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13"/>
          </a:p>
        </p:txBody>
      </p:sp>
      <p:cxnSp>
        <p:nvCxnSpPr>
          <p:cNvPr id="19" name="Curved Connector 39"/>
          <p:cNvCxnSpPr>
            <a:endCxn id="31" idx="0"/>
          </p:cNvCxnSpPr>
          <p:nvPr/>
        </p:nvCxnSpPr>
        <p:spPr>
          <a:xfrm rot="10800000" flipH="1" flipV="1">
            <a:off x="6231731" y="2183607"/>
            <a:ext cx="739379" cy="859631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0" name="Curved Connector 41"/>
          <p:cNvCxnSpPr>
            <a:endCxn id="31" idx="0"/>
          </p:cNvCxnSpPr>
          <p:nvPr/>
        </p:nvCxnSpPr>
        <p:spPr>
          <a:xfrm rot="-5400000" flipH="1">
            <a:off x="6962776" y="3665935"/>
            <a:ext cx="660797" cy="64412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grpSp>
        <p:nvGrpSpPr>
          <p:cNvPr id="21" name="组合 20"/>
          <p:cNvGrpSpPr/>
          <p:nvPr/>
        </p:nvGrpSpPr>
        <p:grpSpPr>
          <a:xfrm>
            <a:off x="2171700" y="3867150"/>
            <a:ext cx="614363" cy="614363"/>
            <a:chOff x="1219200" y="4495800"/>
            <a:chExt cx="819150" cy="819150"/>
          </a:xfrm>
        </p:grpSpPr>
        <p:sp>
          <p:nvSpPr>
            <p:cNvPr id="22" name="Oval 13"/>
            <p:cNvSpPr/>
            <p:nvPr/>
          </p:nvSpPr>
          <p:spPr>
            <a:xfrm>
              <a:off x="1219200" y="4495800"/>
              <a:ext cx="819150" cy="819150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>
            <a:xfrm>
              <a:off x="1457325" y="4695825"/>
              <a:ext cx="342900" cy="401638"/>
            </a:xfrm>
            <a:custGeom>
              <a:avLst/>
              <a:gdLst/>
              <a:ahLst/>
              <a:cxnLst>
                <a:cxn ang="0">
                  <a:pos x="625374098" y="300437490"/>
                </a:cxn>
                <a:cxn ang="0">
                  <a:pos x="572378801" y="346656327"/>
                </a:cxn>
                <a:cxn ang="0">
                  <a:pos x="572378801" y="439097764"/>
                </a:cxn>
                <a:cxn ang="0">
                  <a:pos x="487582197" y="439097764"/>
                </a:cxn>
                <a:cxn ang="0">
                  <a:pos x="445183895" y="496875072"/>
                </a:cxn>
                <a:cxn ang="0">
                  <a:pos x="487582197" y="543097672"/>
                </a:cxn>
                <a:cxn ang="0">
                  <a:pos x="572378801" y="543097672"/>
                </a:cxn>
                <a:cxn ang="0">
                  <a:pos x="572378801" y="635539109"/>
                </a:cxn>
                <a:cxn ang="0">
                  <a:pos x="625374098" y="693312655"/>
                </a:cxn>
                <a:cxn ang="0">
                  <a:pos x="667772400" y="635539109"/>
                </a:cxn>
                <a:cxn ang="0">
                  <a:pos x="667772400" y="543097672"/>
                </a:cxn>
                <a:cxn ang="0">
                  <a:pos x="752569005" y="543097672"/>
                </a:cxn>
                <a:cxn ang="0">
                  <a:pos x="805567743" y="496875072"/>
                </a:cxn>
                <a:cxn ang="0">
                  <a:pos x="752569005" y="439097764"/>
                </a:cxn>
                <a:cxn ang="0">
                  <a:pos x="667772400" y="439097764"/>
                </a:cxn>
                <a:cxn ang="0">
                  <a:pos x="667772400" y="346656327"/>
                </a:cxn>
                <a:cxn ang="0">
                  <a:pos x="625374098" y="300437490"/>
                </a:cxn>
                <a:cxn ang="0">
                  <a:pos x="105997476" y="1143968891"/>
                </a:cxn>
                <a:cxn ang="0">
                  <a:pos x="95397040" y="1132414182"/>
                </a:cxn>
                <a:cxn ang="0">
                  <a:pos x="84796604" y="1097746291"/>
                </a:cxn>
                <a:cxn ang="0">
                  <a:pos x="95397040" y="1063082164"/>
                </a:cxn>
                <a:cxn ang="0">
                  <a:pos x="233192383" y="912863418"/>
                </a:cxn>
                <a:cxn ang="0">
                  <a:pos x="243789377" y="901308709"/>
                </a:cxn>
                <a:cxn ang="0">
                  <a:pos x="264990249" y="912863418"/>
                </a:cxn>
                <a:cxn ang="0">
                  <a:pos x="264990249" y="935972837"/>
                </a:cxn>
                <a:cxn ang="0">
                  <a:pos x="127194906" y="1086191582"/>
                </a:cxn>
                <a:cxn ang="0">
                  <a:pos x="116594470" y="1097746291"/>
                </a:cxn>
                <a:cxn ang="0">
                  <a:pos x="127194906" y="1109301001"/>
                </a:cxn>
                <a:cxn ang="0">
                  <a:pos x="127194906" y="1132414182"/>
                </a:cxn>
                <a:cxn ang="0">
                  <a:pos x="105997476" y="1143968891"/>
                </a:cxn>
                <a:cxn ang="0">
                  <a:pos x="614777104" y="831976691"/>
                </a:cxn>
                <a:cxn ang="0">
                  <a:pos x="392185156" y="727980545"/>
                </a:cxn>
                <a:cxn ang="0">
                  <a:pos x="296788116" y="485320363"/>
                </a:cxn>
                <a:cxn ang="0">
                  <a:pos x="392185156" y="242660181"/>
                </a:cxn>
                <a:cxn ang="0">
                  <a:pos x="614777104" y="138664036"/>
                </a:cxn>
                <a:cxn ang="0">
                  <a:pos x="847966046" y="242660181"/>
                </a:cxn>
                <a:cxn ang="0">
                  <a:pos x="932762650" y="485320363"/>
                </a:cxn>
                <a:cxn ang="0">
                  <a:pos x="847966046" y="727980545"/>
                </a:cxn>
                <a:cxn ang="0">
                  <a:pos x="614777104" y="831976691"/>
                </a:cxn>
                <a:cxn ang="0">
                  <a:pos x="614777104" y="0"/>
                </a:cxn>
                <a:cxn ang="0">
                  <a:pos x="180193645" y="485320363"/>
                </a:cxn>
                <a:cxn ang="0">
                  <a:pos x="264990249" y="762644673"/>
                </a:cxn>
                <a:cxn ang="0">
                  <a:pos x="42398302" y="1005304855"/>
                </a:cxn>
                <a:cxn ang="0">
                  <a:pos x="42398302" y="1190187728"/>
                </a:cxn>
                <a:cxn ang="0">
                  <a:pos x="127194906" y="1236410327"/>
                </a:cxn>
                <a:cxn ang="0">
                  <a:pos x="211991511" y="1190187728"/>
                </a:cxn>
                <a:cxn ang="0">
                  <a:pos x="423983023" y="970640727"/>
                </a:cxn>
                <a:cxn ang="0">
                  <a:pos x="455780889" y="935972837"/>
                </a:cxn>
                <a:cxn ang="0">
                  <a:pos x="614777104" y="970640727"/>
                </a:cxn>
                <a:cxn ang="0">
                  <a:pos x="1059957557" y="485320363"/>
                </a:cxn>
                <a:cxn ang="0">
                  <a:pos x="614777104" y="0"/>
                </a:cxn>
              </a:cxnLst>
              <a:rect l="0" t="0" r="0" b="0"/>
              <a:pathLst>
                <a:path w="100" h="107">
                  <a:moveTo>
                    <a:pt x="59" y="26"/>
                  </a:moveTo>
                  <a:cubicBezTo>
                    <a:pt x="56" y="26"/>
                    <a:pt x="54" y="28"/>
                    <a:pt x="54" y="30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4" y="38"/>
                    <a:pt x="42" y="40"/>
                    <a:pt x="42" y="43"/>
                  </a:cubicBezTo>
                  <a:cubicBezTo>
                    <a:pt x="42" y="45"/>
                    <a:pt x="44" y="47"/>
                    <a:pt x="46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8"/>
                    <a:pt x="56" y="60"/>
                    <a:pt x="59" y="60"/>
                  </a:cubicBezTo>
                  <a:cubicBezTo>
                    <a:pt x="61" y="60"/>
                    <a:pt x="63" y="58"/>
                    <a:pt x="63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4" y="47"/>
                    <a:pt x="76" y="45"/>
                    <a:pt x="76" y="43"/>
                  </a:cubicBezTo>
                  <a:cubicBezTo>
                    <a:pt x="76" y="40"/>
                    <a:pt x="74" y="38"/>
                    <a:pt x="71" y="38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28"/>
                    <a:pt x="61" y="26"/>
                    <a:pt x="59" y="26"/>
                  </a:cubicBezTo>
                  <a:moveTo>
                    <a:pt x="10" y="99"/>
                  </a:moveTo>
                  <a:cubicBezTo>
                    <a:pt x="10" y="99"/>
                    <a:pt x="9" y="99"/>
                    <a:pt x="9" y="98"/>
                  </a:cubicBezTo>
                  <a:cubicBezTo>
                    <a:pt x="8" y="97"/>
                    <a:pt x="8" y="96"/>
                    <a:pt x="8" y="95"/>
                  </a:cubicBezTo>
                  <a:cubicBezTo>
                    <a:pt x="8" y="94"/>
                    <a:pt x="8" y="93"/>
                    <a:pt x="9" y="92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78"/>
                    <a:pt x="23" y="78"/>
                    <a:pt x="23" y="78"/>
                  </a:cubicBezTo>
                  <a:cubicBezTo>
                    <a:pt x="24" y="78"/>
                    <a:pt x="24" y="78"/>
                    <a:pt x="25" y="79"/>
                  </a:cubicBezTo>
                  <a:cubicBezTo>
                    <a:pt x="25" y="79"/>
                    <a:pt x="25" y="80"/>
                    <a:pt x="25" y="81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2" y="97"/>
                    <a:pt x="12" y="98"/>
                    <a:pt x="12" y="98"/>
                  </a:cubicBezTo>
                  <a:cubicBezTo>
                    <a:pt x="11" y="99"/>
                    <a:pt x="11" y="99"/>
                    <a:pt x="10" y="99"/>
                  </a:cubicBezTo>
                  <a:moveTo>
                    <a:pt x="58" y="72"/>
                  </a:moveTo>
                  <a:cubicBezTo>
                    <a:pt x="50" y="72"/>
                    <a:pt x="43" y="69"/>
                    <a:pt x="37" y="63"/>
                  </a:cubicBezTo>
                  <a:cubicBezTo>
                    <a:pt x="32" y="58"/>
                    <a:pt x="28" y="50"/>
                    <a:pt x="28" y="42"/>
                  </a:cubicBezTo>
                  <a:cubicBezTo>
                    <a:pt x="28" y="34"/>
                    <a:pt x="32" y="26"/>
                    <a:pt x="37" y="21"/>
                  </a:cubicBezTo>
                  <a:cubicBezTo>
                    <a:pt x="43" y="15"/>
                    <a:pt x="50" y="12"/>
                    <a:pt x="58" y="12"/>
                  </a:cubicBezTo>
                  <a:cubicBezTo>
                    <a:pt x="67" y="12"/>
                    <a:pt x="74" y="15"/>
                    <a:pt x="80" y="21"/>
                  </a:cubicBezTo>
                  <a:cubicBezTo>
                    <a:pt x="85" y="26"/>
                    <a:pt x="88" y="34"/>
                    <a:pt x="88" y="42"/>
                  </a:cubicBezTo>
                  <a:cubicBezTo>
                    <a:pt x="88" y="50"/>
                    <a:pt x="85" y="58"/>
                    <a:pt x="80" y="63"/>
                  </a:cubicBezTo>
                  <a:cubicBezTo>
                    <a:pt x="74" y="69"/>
                    <a:pt x="67" y="72"/>
                    <a:pt x="58" y="72"/>
                  </a:cubicBezTo>
                  <a:moveTo>
                    <a:pt x="58" y="0"/>
                  </a:moveTo>
                  <a:cubicBezTo>
                    <a:pt x="35" y="0"/>
                    <a:pt x="17" y="19"/>
                    <a:pt x="17" y="42"/>
                  </a:cubicBezTo>
                  <a:cubicBezTo>
                    <a:pt x="17" y="51"/>
                    <a:pt x="20" y="59"/>
                    <a:pt x="25" y="66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0" y="91"/>
                    <a:pt x="0" y="99"/>
                    <a:pt x="4" y="103"/>
                  </a:cubicBezTo>
                  <a:cubicBezTo>
                    <a:pt x="6" y="106"/>
                    <a:pt x="9" y="107"/>
                    <a:pt x="12" y="107"/>
                  </a:cubicBezTo>
                  <a:cubicBezTo>
                    <a:pt x="15" y="107"/>
                    <a:pt x="18" y="106"/>
                    <a:pt x="20" y="103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8" y="83"/>
                    <a:pt x="53" y="84"/>
                    <a:pt x="58" y="84"/>
                  </a:cubicBezTo>
                  <a:cubicBezTo>
                    <a:pt x="81" y="84"/>
                    <a:pt x="100" y="65"/>
                    <a:pt x="100" y="42"/>
                  </a:cubicBezTo>
                  <a:cubicBezTo>
                    <a:pt x="100" y="19"/>
                    <a:pt x="81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874544" y="1799035"/>
            <a:ext cx="398860" cy="398859"/>
            <a:chOff x="6156325" y="1738313"/>
            <a:chExt cx="531813" cy="531812"/>
          </a:xfrm>
        </p:grpSpPr>
        <p:sp>
          <p:nvSpPr>
            <p:cNvPr id="25" name="Oval 6"/>
            <p:cNvSpPr/>
            <p:nvPr/>
          </p:nvSpPr>
          <p:spPr>
            <a:xfrm>
              <a:off x="6156325" y="1738313"/>
              <a:ext cx="531813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>
            <a:xfrm>
              <a:off x="6288088" y="1868488"/>
              <a:ext cx="269875" cy="271462"/>
            </a:xfrm>
            <a:custGeom>
              <a:avLst/>
              <a:gdLst/>
              <a:ahLst/>
              <a:cxnLst>
                <a:cxn ang="0">
                  <a:pos x="405548911" y="718604737"/>
                </a:cxn>
                <a:cxn ang="0">
                  <a:pos x="113837642" y="426893468"/>
                </a:cxn>
                <a:cxn ang="0">
                  <a:pos x="170758773" y="249022152"/>
                </a:cxn>
                <a:cxn ang="0">
                  <a:pos x="241907300" y="184986168"/>
                </a:cxn>
                <a:cxn ang="0">
                  <a:pos x="270366710" y="177871316"/>
                </a:cxn>
                <a:cxn ang="0">
                  <a:pos x="305940973" y="192101021"/>
                </a:cxn>
                <a:cxn ang="0">
                  <a:pos x="291711268" y="256137005"/>
                </a:cxn>
                <a:cxn ang="0">
                  <a:pos x="241907300" y="305940973"/>
                </a:cxn>
                <a:cxn ang="0">
                  <a:pos x="206333036" y="426893468"/>
                </a:cxn>
                <a:cxn ang="0">
                  <a:pos x="263251858" y="569190521"/>
                </a:cxn>
                <a:cxn ang="0">
                  <a:pos x="405548911" y="626111653"/>
                </a:cxn>
                <a:cxn ang="0">
                  <a:pos x="554963126" y="569190521"/>
                </a:cxn>
                <a:cxn ang="0">
                  <a:pos x="611881947" y="426893468"/>
                </a:cxn>
                <a:cxn ang="0">
                  <a:pos x="569192832" y="305940973"/>
                </a:cxn>
                <a:cxn ang="0">
                  <a:pos x="533618568" y="263251858"/>
                </a:cxn>
                <a:cxn ang="0">
                  <a:pos x="526503716" y="206330726"/>
                </a:cxn>
                <a:cxn ang="0">
                  <a:pos x="562077979" y="184986168"/>
                </a:cxn>
                <a:cxn ang="0">
                  <a:pos x="590537389" y="199215874"/>
                </a:cxn>
                <a:cxn ang="0">
                  <a:pos x="640341358" y="249022152"/>
                </a:cxn>
                <a:cxn ang="0">
                  <a:pos x="704377342" y="426893468"/>
                </a:cxn>
                <a:cxn ang="0">
                  <a:pos x="405548911" y="718604737"/>
                </a:cxn>
                <a:cxn ang="0">
                  <a:pos x="405548911" y="462467732"/>
                </a:cxn>
                <a:cxn ang="0">
                  <a:pos x="362859795" y="419778616"/>
                </a:cxn>
                <a:cxn ang="0">
                  <a:pos x="362859795" y="120952495"/>
                </a:cxn>
                <a:cxn ang="0">
                  <a:pos x="405548911" y="78263379"/>
                </a:cxn>
                <a:cxn ang="0">
                  <a:pos x="455355189" y="120952495"/>
                </a:cxn>
                <a:cxn ang="0">
                  <a:pos x="455355189" y="419778616"/>
                </a:cxn>
                <a:cxn ang="0">
                  <a:pos x="405548911" y="462467732"/>
                </a:cxn>
                <a:cxn ang="0">
                  <a:pos x="412663763" y="0"/>
                </a:cxn>
                <a:cxn ang="0">
                  <a:pos x="0" y="412663763"/>
                </a:cxn>
                <a:cxn ang="0">
                  <a:pos x="412663763" y="832442380"/>
                </a:cxn>
                <a:cxn ang="0">
                  <a:pos x="832444690" y="412663763"/>
                </a:cxn>
                <a:cxn ang="0">
                  <a:pos x="412663763" y="0"/>
                </a:cxn>
              </a:cxnLst>
              <a:rect l="0" t="0" r="0" b="0"/>
              <a:pathLst>
                <a:path w="117" h="117">
                  <a:moveTo>
                    <a:pt x="57" y="101"/>
                  </a:moveTo>
                  <a:cubicBezTo>
                    <a:pt x="35" y="101"/>
                    <a:pt x="16" y="82"/>
                    <a:pt x="16" y="60"/>
                  </a:cubicBezTo>
                  <a:cubicBezTo>
                    <a:pt x="16" y="50"/>
                    <a:pt x="19" y="42"/>
                    <a:pt x="24" y="35"/>
                  </a:cubicBezTo>
                  <a:cubicBezTo>
                    <a:pt x="27" y="31"/>
                    <a:pt x="30" y="28"/>
                    <a:pt x="34" y="26"/>
                  </a:cubicBezTo>
                  <a:cubicBezTo>
                    <a:pt x="35" y="25"/>
                    <a:pt x="36" y="25"/>
                    <a:pt x="38" y="25"/>
                  </a:cubicBezTo>
                  <a:cubicBezTo>
                    <a:pt x="39" y="25"/>
                    <a:pt x="41" y="26"/>
                    <a:pt x="43" y="27"/>
                  </a:cubicBezTo>
                  <a:cubicBezTo>
                    <a:pt x="45" y="30"/>
                    <a:pt x="44" y="34"/>
                    <a:pt x="41" y="36"/>
                  </a:cubicBezTo>
                  <a:cubicBezTo>
                    <a:pt x="38" y="38"/>
                    <a:pt x="36" y="40"/>
                    <a:pt x="34" y="43"/>
                  </a:cubicBezTo>
                  <a:cubicBezTo>
                    <a:pt x="31" y="47"/>
                    <a:pt x="29" y="53"/>
                    <a:pt x="29" y="60"/>
                  </a:cubicBezTo>
                  <a:cubicBezTo>
                    <a:pt x="29" y="68"/>
                    <a:pt x="32" y="75"/>
                    <a:pt x="37" y="80"/>
                  </a:cubicBezTo>
                  <a:cubicBezTo>
                    <a:pt x="42" y="85"/>
                    <a:pt x="49" y="88"/>
                    <a:pt x="57" y="88"/>
                  </a:cubicBezTo>
                  <a:cubicBezTo>
                    <a:pt x="65" y="88"/>
                    <a:pt x="72" y="85"/>
                    <a:pt x="78" y="80"/>
                  </a:cubicBezTo>
                  <a:cubicBezTo>
                    <a:pt x="83" y="75"/>
                    <a:pt x="86" y="68"/>
                    <a:pt x="86" y="60"/>
                  </a:cubicBezTo>
                  <a:cubicBezTo>
                    <a:pt x="86" y="53"/>
                    <a:pt x="84" y="47"/>
                    <a:pt x="80" y="43"/>
                  </a:cubicBezTo>
                  <a:cubicBezTo>
                    <a:pt x="79" y="41"/>
                    <a:pt x="77" y="39"/>
                    <a:pt x="75" y="37"/>
                  </a:cubicBezTo>
                  <a:cubicBezTo>
                    <a:pt x="73" y="35"/>
                    <a:pt x="72" y="31"/>
                    <a:pt x="74" y="29"/>
                  </a:cubicBezTo>
                  <a:cubicBezTo>
                    <a:pt x="76" y="27"/>
                    <a:pt x="77" y="26"/>
                    <a:pt x="79" y="26"/>
                  </a:cubicBezTo>
                  <a:cubicBezTo>
                    <a:pt x="81" y="26"/>
                    <a:pt x="82" y="27"/>
                    <a:pt x="83" y="28"/>
                  </a:cubicBezTo>
                  <a:cubicBezTo>
                    <a:pt x="86" y="30"/>
                    <a:pt x="88" y="32"/>
                    <a:pt x="90" y="35"/>
                  </a:cubicBezTo>
                  <a:cubicBezTo>
                    <a:pt x="96" y="42"/>
                    <a:pt x="99" y="51"/>
                    <a:pt x="99" y="60"/>
                  </a:cubicBezTo>
                  <a:cubicBezTo>
                    <a:pt x="99" y="82"/>
                    <a:pt x="80" y="101"/>
                    <a:pt x="57" y="101"/>
                  </a:cubicBezTo>
                  <a:moveTo>
                    <a:pt x="57" y="65"/>
                  </a:moveTo>
                  <a:cubicBezTo>
                    <a:pt x="54" y="65"/>
                    <a:pt x="51" y="62"/>
                    <a:pt x="51" y="59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1" y="14"/>
                    <a:pt x="54" y="11"/>
                    <a:pt x="57" y="11"/>
                  </a:cubicBezTo>
                  <a:cubicBezTo>
                    <a:pt x="61" y="11"/>
                    <a:pt x="64" y="14"/>
                    <a:pt x="64" y="17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2"/>
                    <a:pt x="61" y="65"/>
                    <a:pt x="57" y="65"/>
                  </a:cubicBezTo>
                  <a:moveTo>
                    <a:pt x="58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7"/>
                    <a:pt x="58" y="117"/>
                  </a:cubicBezTo>
                  <a:cubicBezTo>
                    <a:pt x="90" y="117"/>
                    <a:pt x="117" y="90"/>
                    <a:pt x="117" y="58"/>
                  </a:cubicBezTo>
                  <a:cubicBezTo>
                    <a:pt x="117" y="26"/>
                    <a:pt x="90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099197" y="2584847"/>
            <a:ext cx="614363" cy="613172"/>
            <a:chOff x="2455863" y="2786063"/>
            <a:chExt cx="819150" cy="817562"/>
          </a:xfrm>
        </p:grpSpPr>
        <p:sp>
          <p:nvSpPr>
            <p:cNvPr id="28" name="Oval 12"/>
            <p:cNvSpPr/>
            <p:nvPr/>
          </p:nvSpPr>
          <p:spPr>
            <a:xfrm>
              <a:off x="2455863" y="2786063"/>
              <a:ext cx="819150" cy="817562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9" name="Freeform 10"/>
            <p:cNvSpPr>
              <a:spLocks noEditPoints="1"/>
            </p:cNvSpPr>
            <p:nvPr/>
          </p:nvSpPr>
          <p:spPr>
            <a:xfrm>
              <a:off x="2568575" y="2965450"/>
              <a:ext cx="595313" cy="431800"/>
            </a:xfrm>
            <a:custGeom>
              <a:avLst/>
              <a:gdLst/>
              <a:ahLst/>
              <a:cxnLst>
                <a:cxn ang="0">
                  <a:pos x="909491562" y="890655822"/>
                </a:cxn>
                <a:cxn ang="0">
                  <a:pos x="755048655" y="957874511"/>
                </a:cxn>
                <a:cxn ang="0">
                  <a:pos x="755048655" y="1260364075"/>
                </a:cxn>
                <a:cxn ang="0">
                  <a:pos x="909491562" y="1327582764"/>
                </a:cxn>
                <a:cxn ang="0">
                  <a:pos x="1063934470" y="1260364075"/>
                </a:cxn>
                <a:cxn ang="0">
                  <a:pos x="1063934470" y="957874511"/>
                </a:cxn>
                <a:cxn ang="0">
                  <a:pos x="909491562" y="890655822"/>
                </a:cxn>
                <a:cxn ang="0">
                  <a:pos x="909491562" y="470536286"/>
                </a:cxn>
                <a:cxn ang="0">
                  <a:pos x="377527107" y="688999756"/>
                </a:cxn>
                <a:cxn ang="0">
                  <a:pos x="377527107" y="857046478"/>
                </a:cxn>
                <a:cxn ang="0">
                  <a:pos x="463323162" y="890655822"/>
                </a:cxn>
                <a:cxn ang="0">
                  <a:pos x="549124777" y="857046478"/>
                </a:cxn>
                <a:cxn ang="0">
                  <a:pos x="909491562" y="722609101"/>
                </a:cxn>
                <a:cxn ang="0">
                  <a:pos x="1269858347" y="857046478"/>
                </a:cxn>
                <a:cxn ang="0">
                  <a:pos x="1355659962" y="890655822"/>
                </a:cxn>
                <a:cxn ang="0">
                  <a:pos x="1441456017" y="857046478"/>
                </a:cxn>
                <a:cxn ang="0">
                  <a:pos x="1441456017" y="688999756"/>
                </a:cxn>
                <a:cxn ang="0">
                  <a:pos x="909491562" y="470536286"/>
                </a:cxn>
                <a:cxn ang="0">
                  <a:pos x="909491562" y="0"/>
                </a:cxn>
                <a:cxn ang="0">
                  <a:pos x="34320646" y="369708253"/>
                </a:cxn>
                <a:cxn ang="0">
                  <a:pos x="34320646" y="520947569"/>
                </a:cxn>
                <a:cxn ang="0">
                  <a:pos x="120122261" y="554562379"/>
                </a:cxn>
                <a:cxn ang="0">
                  <a:pos x="205923877" y="520947569"/>
                </a:cxn>
                <a:cxn ang="0">
                  <a:pos x="909491562" y="235265410"/>
                </a:cxn>
                <a:cxn ang="0">
                  <a:pos x="1630219571" y="520947569"/>
                </a:cxn>
                <a:cxn ang="0">
                  <a:pos x="1716021187" y="554562379"/>
                </a:cxn>
                <a:cxn ang="0">
                  <a:pos x="1784662479" y="520947569"/>
                </a:cxn>
                <a:cxn ang="0">
                  <a:pos x="1784662479" y="369708253"/>
                </a:cxn>
                <a:cxn ang="0">
                  <a:pos x="909491562" y="0"/>
                </a:cxn>
              </a:cxnLst>
              <a:rect l="0" t="0" r="0" b="0"/>
              <a:pathLst>
                <a:path w="107" h="79">
                  <a:moveTo>
                    <a:pt x="53" y="53"/>
                  </a:moveTo>
                  <a:cubicBezTo>
                    <a:pt x="50" y="53"/>
                    <a:pt x="46" y="55"/>
                    <a:pt x="44" y="57"/>
                  </a:cubicBezTo>
                  <a:cubicBezTo>
                    <a:pt x="39" y="62"/>
                    <a:pt x="39" y="70"/>
                    <a:pt x="44" y="75"/>
                  </a:cubicBezTo>
                  <a:cubicBezTo>
                    <a:pt x="46" y="77"/>
                    <a:pt x="50" y="79"/>
                    <a:pt x="53" y="79"/>
                  </a:cubicBezTo>
                  <a:cubicBezTo>
                    <a:pt x="56" y="79"/>
                    <a:pt x="59" y="77"/>
                    <a:pt x="62" y="75"/>
                  </a:cubicBezTo>
                  <a:cubicBezTo>
                    <a:pt x="67" y="70"/>
                    <a:pt x="67" y="62"/>
                    <a:pt x="62" y="57"/>
                  </a:cubicBezTo>
                  <a:cubicBezTo>
                    <a:pt x="59" y="55"/>
                    <a:pt x="56" y="53"/>
                    <a:pt x="53" y="53"/>
                  </a:cubicBezTo>
                  <a:moveTo>
                    <a:pt x="53" y="28"/>
                  </a:moveTo>
                  <a:cubicBezTo>
                    <a:pt x="42" y="28"/>
                    <a:pt x="31" y="32"/>
                    <a:pt x="22" y="41"/>
                  </a:cubicBezTo>
                  <a:cubicBezTo>
                    <a:pt x="19" y="44"/>
                    <a:pt x="19" y="48"/>
                    <a:pt x="22" y="51"/>
                  </a:cubicBezTo>
                  <a:cubicBezTo>
                    <a:pt x="24" y="53"/>
                    <a:pt x="25" y="53"/>
                    <a:pt x="27" y="53"/>
                  </a:cubicBezTo>
                  <a:cubicBezTo>
                    <a:pt x="29" y="53"/>
                    <a:pt x="31" y="53"/>
                    <a:pt x="32" y="51"/>
                  </a:cubicBezTo>
                  <a:cubicBezTo>
                    <a:pt x="38" y="45"/>
                    <a:pt x="46" y="43"/>
                    <a:pt x="53" y="43"/>
                  </a:cubicBezTo>
                  <a:cubicBezTo>
                    <a:pt x="61" y="43"/>
                    <a:pt x="68" y="45"/>
                    <a:pt x="74" y="51"/>
                  </a:cubicBezTo>
                  <a:cubicBezTo>
                    <a:pt x="76" y="53"/>
                    <a:pt x="77" y="53"/>
                    <a:pt x="79" y="53"/>
                  </a:cubicBezTo>
                  <a:cubicBezTo>
                    <a:pt x="81" y="53"/>
                    <a:pt x="83" y="53"/>
                    <a:pt x="84" y="51"/>
                  </a:cubicBezTo>
                  <a:cubicBezTo>
                    <a:pt x="87" y="48"/>
                    <a:pt x="87" y="44"/>
                    <a:pt x="84" y="41"/>
                  </a:cubicBezTo>
                  <a:cubicBezTo>
                    <a:pt x="76" y="32"/>
                    <a:pt x="65" y="28"/>
                    <a:pt x="53" y="28"/>
                  </a:cubicBezTo>
                  <a:moveTo>
                    <a:pt x="53" y="0"/>
                  </a:moveTo>
                  <a:cubicBezTo>
                    <a:pt x="35" y="0"/>
                    <a:pt x="16" y="7"/>
                    <a:pt x="2" y="22"/>
                  </a:cubicBezTo>
                  <a:cubicBezTo>
                    <a:pt x="0" y="24"/>
                    <a:pt x="0" y="28"/>
                    <a:pt x="2" y="31"/>
                  </a:cubicBezTo>
                  <a:cubicBezTo>
                    <a:pt x="3" y="32"/>
                    <a:pt x="5" y="33"/>
                    <a:pt x="7" y="33"/>
                  </a:cubicBezTo>
                  <a:cubicBezTo>
                    <a:pt x="9" y="33"/>
                    <a:pt x="10" y="32"/>
                    <a:pt x="12" y="31"/>
                  </a:cubicBezTo>
                  <a:cubicBezTo>
                    <a:pt x="23" y="20"/>
                    <a:pt x="38" y="14"/>
                    <a:pt x="53" y="14"/>
                  </a:cubicBezTo>
                  <a:cubicBezTo>
                    <a:pt x="68" y="14"/>
                    <a:pt x="83" y="20"/>
                    <a:pt x="95" y="31"/>
                  </a:cubicBezTo>
                  <a:cubicBezTo>
                    <a:pt x="96" y="32"/>
                    <a:pt x="98" y="33"/>
                    <a:pt x="100" y="33"/>
                  </a:cubicBezTo>
                  <a:cubicBezTo>
                    <a:pt x="101" y="33"/>
                    <a:pt x="103" y="32"/>
                    <a:pt x="104" y="31"/>
                  </a:cubicBezTo>
                  <a:cubicBezTo>
                    <a:pt x="107" y="28"/>
                    <a:pt x="107" y="24"/>
                    <a:pt x="104" y="22"/>
                  </a:cubicBezTo>
                  <a:cubicBezTo>
                    <a:pt x="90" y="7"/>
                    <a:pt x="72" y="0"/>
                    <a:pt x="5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63928" y="3043237"/>
            <a:ext cx="614363" cy="614363"/>
            <a:chOff x="7208838" y="3397250"/>
            <a:chExt cx="819150" cy="819150"/>
          </a:xfrm>
        </p:grpSpPr>
        <p:sp>
          <p:nvSpPr>
            <p:cNvPr id="31" name="Oval 4"/>
            <p:cNvSpPr/>
            <p:nvPr/>
          </p:nvSpPr>
          <p:spPr>
            <a:xfrm>
              <a:off x="7208838" y="3397250"/>
              <a:ext cx="819150" cy="819150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2" name="Freeform 73"/>
            <p:cNvSpPr>
              <a:spLocks noEditPoints="1"/>
            </p:cNvSpPr>
            <p:nvPr/>
          </p:nvSpPr>
          <p:spPr>
            <a:xfrm>
              <a:off x="7366000" y="3546475"/>
              <a:ext cx="504825" cy="569913"/>
            </a:xfrm>
            <a:custGeom>
              <a:avLst/>
              <a:gdLst/>
              <a:ahLst/>
              <a:cxnLst>
                <a:cxn ang="0">
                  <a:pos x="786242555" y="393990353"/>
                </a:cxn>
                <a:cxn ang="0">
                  <a:pos x="769866386" y="393990353"/>
                </a:cxn>
                <a:cxn ang="0">
                  <a:pos x="769866386" y="393990353"/>
                </a:cxn>
                <a:cxn ang="0">
                  <a:pos x="671582737" y="439452861"/>
                </a:cxn>
                <a:cxn ang="0">
                  <a:pos x="671582737" y="606140520"/>
                </a:cxn>
                <a:cxn ang="0">
                  <a:pos x="687964233" y="621293048"/>
                </a:cxn>
                <a:cxn ang="0">
                  <a:pos x="687964233" y="1682043880"/>
                </a:cxn>
                <a:cxn ang="0">
                  <a:pos x="769866386" y="1757811445"/>
                </a:cxn>
                <a:cxn ang="0">
                  <a:pos x="868144708" y="1682043880"/>
                </a:cxn>
                <a:cxn ang="0">
                  <a:pos x="868144708" y="621293048"/>
                </a:cxn>
                <a:cxn ang="0">
                  <a:pos x="884526204" y="606140520"/>
                </a:cxn>
                <a:cxn ang="0">
                  <a:pos x="884526204" y="439452861"/>
                </a:cxn>
                <a:cxn ang="0">
                  <a:pos x="786242555" y="393990353"/>
                </a:cxn>
                <a:cxn ang="0">
                  <a:pos x="573304416" y="196997637"/>
                </a:cxn>
                <a:cxn ang="0">
                  <a:pos x="524165255" y="212150166"/>
                </a:cxn>
                <a:cxn ang="0">
                  <a:pos x="524165255" y="833443215"/>
                </a:cxn>
                <a:cxn ang="0">
                  <a:pos x="573304416" y="863753193"/>
                </a:cxn>
                <a:cxn ang="0">
                  <a:pos x="622443576" y="833443215"/>
                </a:cxn>
                <a:cxn ang="0">
                  <a:pos x="622443576" y="742523121"/>
                </a:cxn>
                <a:cxn ang="0">
                  <a:pos x="540541423" y="530372955"/>
                </a:cxn>
                <a:cxn ang="0">
                  <a:pos x="622443576" y="318222788"/>
                </a:cxn>
                <a:cxn ang="0">
                  <a:pos x="622443576" y="212150166"/>
                </a:cxn>
                <a:cxn ang="0">
                  <a:pos x="573304416" y="196997637"/>
                </a:cxn>
                <a:cxn ang="0">
                  <a:pos x="982804526" y="196997637"/>
                </a:cxn>
                <a:cxn ang="0">
                  <a:pos x="917283869" y="212150166"/>
                </a:cxn>
                <a:cxn ang="0">
                  <a:pos x="917283869" y="318222788"/>
                </a:cxn>
                <a:cxn ang="0">
                  <a:pos x="1015567518" y="530372955"/>
                </a:cxn>
                <a:cxn ang="0">
                  <a:pos x="917283869" y="742523121"/>
                </a:cxn>
                <a:cxn ang="0">
                  <a:pos x="917283869" y="833443215"/>
                </a:cxn>
                <a:cxn ang="0">
                  <a:pos x="982804526" y="863753193"/>
                </a:cxn>
                <a:cxn ang="0">
                  <a:pos x="1031943686" y="833443215"/>
                </a:cxn>
                <a:cxn ang="0">
                  <a:pos x="1031943686" y="212150166"/>
                </a:cxn>
                <a:cxn ang="0">
                  <a:pos x="982804526" y="196997637"/>
                </a:cxn>
                <a:cxn ang="0">
                  <a:pos x="360360949" y="0"/>
                </a:cxn>
                <a:cxn ang="0">
                  <a:pos x="311221788" y="15152528"/>
                </a:cxn>
                <a:cxn ang="0">
                  <a:pos x="311221788" y="1045593381"/>
                </a:cxn>
                <a:cxn ang="0">
                  <a:pos x="360360949" y="1060745910"/>
                </a:cxn>
                <a:cxn ang="0">
                  <a:pos x="409500110" y="1045593381"/>
                </a:cxn>
                <a:cxn ang="0">
                  <a:pos x="409500110" y="939520758"/>
                </a:cxn>
                <a:cxn ang="0">
                  <a:pos x="229319635" y="530372955"/>
                </a:cxn>
                <a:cxn ang="0">
                  <a:pos x="409500110" y="106072622"/>
                </a:cxn>
                <a:cxn ang="0">
                  <a:pos x="409500110" y="15152528"/>
                </a:cxn>
                <a:cxn ang="0">
                  <a:pos x="360360949" y="0"/>
                </a:cxn>
                <a:cxn ang="0">
                  <a:pos x="1195747992" y="0"/>
                </a:cxn>
                <a:cxn ang="0">
                  <a:pos x="1146608832" y="15152528"/>
                </a:cxn>
                <a:cxn ang="0">
                  <a:pos x="1146608832" y="106072622"/>
                </a:cxn>
                <a:cxn ang="0">
                  <a:pos x="1326789306" y="530372955"/>
                </a:cxn>
                <a:cxn ang="0">
                  <a:pos x="1146608832" y="939520758"/>
                </a:cxn>
                <a:cxn ang="0">
                  <a:pos x="1146608832" y="1045593381"/>
                </a:cxn>
                <a:cxn ang="0">
                  <a:pos x="1195747992" y="1060745910"/>
                </a:cxn>
                <a:cxn ang="0">
                  <a:pos x="1244887153" y="1045593381"/>
                </a:cxn>
                <a:cxn ang="0">
                  <a:pos x="1244887153" y="15152528"/>
                </a:cxn>
                <a:cxn ang="0">
                  <a:pos x="1195747992" y="0"/>
                </a:cxn>
              </a:cxnLst>
              <a:rect l="0" t="0" r="0" b="0"/>
              <a:pathLst>
                <a:path w="95" h="116">
                  <a:moveTo>
                    <a:pt x="48" y="26"/>
                  </a:moveTo>
                  <a:cubicBezTo>
                    <a:pt x="48" y="26"/>
                    <a:pt x="48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5" y="26"/>
                    <a:pt x="42" y="27"/>
                    <a:pt x="41" y="29"/>
                  </a:cubicBezTo>
                  <a:cubicBezTo>
                    <a:pt x="38" y="32"/>
                    <a:pt x="38" y="37"/>
                    <a:pt x="41" y="40"/>
                  </a:cubicBezTo>
                  <a:cubicBezTo>
                    <a:pt x="41" y="41"/>
                    <a:pt x="42" y="41"/>
                    <a:pt x="42" y="4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4"/>
                    <a:pt x="44" y="116"/>
                    <a:pt x="47" y="116"/>
                  </a:cubicBezTo>
                  <a:cubicBezTo>
                    <a:pt x="50" y="116"/>
                    <a:pt x="53" y="114"/>
                    <a:pt x="53" y="11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1"/>
                    <a:pt x="53" y="41"/>
                    <a:pt x="54" y="40"/>
                  </a:cubicBezTo>
                  <a:cubicBezTo>
                    <a:pt x="57" y="37"/>
                    <a:pt x="57" y="32"/>
                    <a:pt x="54" y="29"/>
                  </a:cubicBezTo>
                  <a:cubicBezTo>
                    <a:pt x="52" y="27"/>
                    <a:pt x="50" y="26"/>
                    <a:pt x="48" y="26"/>
                  </a:cubicBezTo>
                  <a:moveTo>
                    <a:pt x="35" y="13"/>
                  </a:moveTo>
                  <a:cubicBezTo>
                    <a:pt x="34" y="13"/>
                    <a:pt x="32" y="13"/>
                    <a:pt x="32" y="14"/>
                  </a:cubicBezTo>
                  <a:cubicBezTo>
                    <a:pt x="20" y="26"/>
                    <a:pt x="20" y="44"/>
                    <a:pt x="32" y="55"/>
                  </a:cubicBezTo>
                  <a:cubicBezTo>
                    <a:pt x="32" y="56"/>
                    <a:pt x="34" y="57"/>
                    <a:pt x="35" y="57"/>
                  </a:cubicBezTo>
                  <a:cubicBezTo>
                    <a:pt x="36" y="57"/>
                    <a:pt x="37" y="56"/>
                    <a:pt x="38" y="55"/>
                  </a:cubicBezTo>
                  <a:cubicBezTo>
                    <a:pt x="40" y="53"/>
                    <a:pt x="40" y="50"/>
                    <a:pt x="38" y="49"/>
                  </a:cubicBezTo>
                  <a:cubicBezTo>
                    <a:pt x="34" y="45"/>
                    <a:pt x="33" y="40"/>
                    <a:pt x="33" y="35"/>
                  </a:cubicBezTo>
                  <a:cubicBezTo>
                    <a:pt x="33" y="30"/>
                    <a:pt x="34" y="25"/>
                    <a:pt x="38" y="21"/>
                  </a:cubicBezTo>
                  <a:cubicBezTo>
                    <a:pt x="40" y="19"/>
                    <a:pt x="40" y="16"/>
                    <a:pt x="38" y="14"/>
                  </a:cubicBezTo>
                  <a:cubicBezTo>
                    <a:pt x="37" y="13"/>
                    <a:pt x="36" y="13"/>
                    <a:pt x="35" y="13"/>
                  </a:cubicBezTo>
                  <a:moveTo>
                    <a:pt x="60" y="13"/>
                  </a:moveTo>
                  <a:cubicBezTo>
                    <a:pt x="59" y="13"/>
                    <a:pt x="57" y="13"/>
                    <a:pt x="56" y="14"/>
                  </a:cubicBezTo>
                  <a:cubicBezTo>
                    <a:pt x="55" y="16"/>
                    <a:pt x="55" y="19"/>
                    <a:pt x="56" y="21"/>
                  </a:cubicBezTo>
                  <a:cubicBezTo>
                    <a:pt x="60" y="25"/>
                    <a:pt x="62" y="30"/>
                    <a:pt x="62" y="35"/>
                  </a:cubicBezTo>
                  <a:cubicBezTo>
                    <a:pt x="62" y="40"/>
                    <a:pt x="60" y="45"/>
                    <a:pt x="56" y="49"/>
                  </a:cubicBezTo>
                  <a:cubicBezTo>
                    <a:pt x="55" y="50"/>
                    <a:pt x="55" y="53"/>
                    <a:pt x="56" y="55"/>
                  </a:cubicBezTo>
                  <a:cubicBezTo>
                    <a:pt x="57" y="56"/>
                    <a:pt x="59" y="57"/>
                    <a:pt x="60" y="57"/>
                  </a:cubicBezTo>
                  <a:cubicBezTo>
                    <a:pt x="61" y="57"/>
                    <a:pt x="62" y="56"/>
                    <a:pt x="63" y="55"/>
                  </a:cubicBezTo>
                  <a:cubicBezTo>
                    <a:pt x="75" y="44"/>
                    <a:pt x="75" y="26"/>
                    <a:pt x="63" y="14"/>
                  </a:cubicBezTo>
                  <a:cubicBezTo>
                    <a:pt x="62" y="13"/>
                    <a:pt x="61" y="13"/>
                    <a:pt x="60" y="13"/>
                  </a:cubicBezTo>
                  <a:moveTo>
                    <a:pt x="22" y="0"/>
                  </a:moveTo>
                  <a:cubicBezTo>
                    <a:pt x="21" y="0"/>
                    <a:pt x="19" y="0"/>
                    <a:pt x="19" y="1"/>
                  </a:cubicBezTo>
                  <a:cubicBezTo>
                    <a:pt x="0" y="20"/>
                    <a:pt x="0" y="50"/>
                    <a:pt x="19" y="69"/>
                  </a:cubicBezTo>
                  <a:cubicBezTo>
                    <a:pt x="19" y="69"/>
                    <a:pt x="21" y="70"/>
                    <a:pt x="22" y="70"/>
                  </a:cubicBezTo>
                  <a:cubicBezTo>
                    <a:pt x="23" y="70"/>
                    <a:pt x="24" y="69"/>
                    <a:pt x="25" y="69"/>
                  </a:cubicBezTo>
                  <a:cubicBezTo>
                    <a:pt x="27" y="67"/>
                    <a:pt x="27" y="64"/>
                    <a:pt x="25" y="62"/>
                  </a:cubicBezTo>
                  <a:cubicBezTo>
                    <a:pt x="17" y="55"/>
                    <a:pt x="14" y="45"/>
                    <a:pt x="14" y="35"/>
                  </a:cubicBezTo>
                  <a:cubicBezTo>
                    <a:pt x="14" y="25"/>
                    <a:pt x="17" y="15"/>
                    <a:pt x="25" y="7"/>
                  </a:cubicBezTo>
                  <a:cubicBezTo>
                    <a:pt x="27" y="6"/>
                    <a:pt x="27" y="3"/>
                    <a:pt x="25" y="1"/>
                  </a:cubicBezTo>
                  <a:cubicBezTo>
                    <a:pt x="24" y="0"/>
                    <a:pt x="23" y="0"/>
                    <a:pt x="22" y="0"/>
                  </a:cubicBezTo>
                  <a:moveTo>
                    <a:pt x="73" y="0"/>
                  </a:moveTo>
                  <a:cubicBezTo>
                    <a:pt x="72" y="0"/>
                    <a:pt x="71" y="0"/>
                    <a:pt x="70" y="1"/>
                  </a:cubicBezTo>
                  <a:cubicBezTo>
                    <a:pt x="68" y="3"/>
                    <a:pt x="68" y="6"/>
                    <a:pt x="70" y="7"/>
                  </a:cubicBezTo>
                  <a:cubicBezTo>
                    <a:pt x="77" y="15"/>
                    <a:pt x="81" y="25"/>
                    <a:pt x="81" y="35"/>
                  </a:cubicBezTo>
                  <a:cubicBezTo>
                    <a:pt x="81" y="45"/>
                    <a:pt x="77" y="55"/>
                    <a:pt x="70" y="62"/>
                  </a:cubicBezTo>
                  <a:cubicBezTo>
                    <a:pt x="68" y="64"/>
                    <a:pt x="68" y="67"/>
                    <a:pt x="70" y="69"/>
                  </a:cubicBezTo>
                  <a:cubicBezTo>
                    <a:pt x="71" y="69"/>
                    <a:pt x="72" y="70"/>
                    <a:pt x="73" y="70"/>
                  </a:cubicBezTo>
                  <a:cubicBezTo>
                    <a:pt x="74" y="70"/>
                    <a:pt x="75" y="69"/>
                    <a:pt x="76" y="69"/>
                  </a:cubicBezTo>
                  <a:cubicBezTo>
                    <a:pt x="95" y="50"/>
                    <a:pt x="95" y="20"/>
                    <a:pt x="76" y="1"/>
                  </a:cubicBezTo>
                  <a:cubicBezTo>
                    <a:pt x="75" y="0"/>
                    <a:pt x="74" y="0"/>
                    <a:pt x="7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397354" y="4366022"/>
            <a:ext cx="398859" cy="398859"/>
            <a:chOff x="8186738" y="5160963"/>
            <a:chExt cx="531812" cy="531812"/>
          </a:xfrm>
        </p:grpSpPr>
        <p:sp>
          <p:nvSpPr>
            <p:cNvPr id="34" name="Oval 15"/>
            <p:cNvSpPr/>
            <p:nvPr/>
          </p:nvSpPr>
          <p:spPr>
            <a:xfrm>
              <a:off x="8186738" y="5160963"/>
              <a:ext cx="531812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>
            <a:xfrm>
              <a:off x="8326438" y="5314950"/>
              <a:ext cx="252412" cy="241300"/>
            </a:xfrm>
            <a:custGeom>
              <a:avLst/>
              <a:gdLst/>
              <a:ahLst/>
              <a:cxnLst>
                <a:cxn ang="0">
                  <a:pos x="100101438" y="541922457"/>
                </a:cxn>
                <a:cxn ang="0">
                  <a:pos x="71500034" y="520531298"/>
                </a:cxn>
                <a:cxn ang="0">
                  <a:pos x="71500034" y="221048139"/>
                </a:cxn>
                <a:cxn ang="0">
                  <a:pos x="100101438" y="199656980"/>
                </a:cxn>
                <a:cxn ang="0">
                  <a:pos x="550552120" y="199656980"/>
                </a:cxn>
                <a:cxn ang="0">
                  <a:pos x="586302137" y="221048139"/>
                </a:cxn>
                <a:cxn ang="0">
                  <a:pos x="586302137" y="520531298"/>
                </a:cxn>
                <a:cxn ang="0">
                  <a:pos x="550552120" y="541922457"/>
                </a:cxn>
                <a:cxn ang="0">
                  <a:pos x="100101438" y="541922457"/>
                </a:cxn>
                <a:cxn ang="0">
                  <a:pos x="200200560" y="128349264"/>
                </a:cxn>
                <a:cxn ang="0">
                  <a:pos x="200200560" y="99828490"/>
                </a:cxn>
                <a:cxn ang="0">
                  <a:pos x="228801963" y="71305403"/>
                </a:cxn>
                <a:cxn ang="0">
                  <a:pos x="679252645" y="71305403"/>
                </a:cxn>
                <a:cxn ang="0">
                  <a:pos x="707854049" y="99828490"/>
                </a:cxn>
                <a:cxn ang="0">
                  <a:pos x="707854049" y="392182033"/>
                </a:cxn>
                <a:cxn ang="0">
                  <a:pos x="679252645" y="413573192"/>
                </a:cxn>
                <a:cxn ang="0">
                  <a:pos x="657804488" y="413573192"/>
                </a:cxn>
                <a:cxn ang="0">
                  <a:pos x="657804488" y="221048139"/>
                </a:cxn>
                <a:cxn ang="0">
                  <a:pos x="550552120" y="128349264"/>
                </a:cxn>
                <a:cxn ang="0">
                  <a:pos x="200200560" y="128349264"/>
                </a:cxn>
                <a:cxn ang="0">
                  <a:pos x="679252645" y="0"/>
                </a:cxn>
                <a:cxn ang="0">
                  <a:pos x="228801963" y="0"/>
                </a:cxn>
                <a:cxn ang="0">
                  <a:pos x="128700525" y="99828490"/>
                </a:cxn>
                <a:cxn ang="0">
                  <a:pos x="128700525" y="128349264"/>
                </a:cxn>
                <a:cxn ang="0">
                  <a:pos x="100101438" y="128349264"/>
                </a:cxn>
                <a:cxn ang="0">
                  <a:pos x="0" y="221048139"/>
                </a:cxn>
                <a:cxn ang="0">
                  <a:pos x="0" y="520531298"/>
                </a:cxn>
                <a:cxn ang="0">
                  <a:pos x="100101438" y="613230173"/>
                </a:cxn>
                <a:cxn ang="0">
                  <a:pos x="278851524" y="613230173"/>
                </a:cxn>
                <a:cxn ang="0">
                  <a:pos x="278851524" y="663142106"/>
                </a:cxn>
                <a:cxn ang="0">
                  <a:pos x="185901016" y="663142106"/>
                </a:cxn>
                <a:cxn ang="0">
                  <a:pos x="150150999" y="698797120"/>
                </a:cxn>
                <a:cxn ang="0">
                  <a:pos x="185901016" y="741579437"/>
                </a:cxn>
                <a:cxn ang="0">
                  <a:pos x="471903471" y="741579437"/>
                </a:cxn>
                <a:cxn ang="0">
                  <a:pos x="507653488" y="698797120"/>
                </a:cxn>
                <a:cxn ang="0">
                  <a:pos x="471903471" y="663142106"/>
                </a:cxn>
                <a:cxn ang="0">
                  <a:pos x="378952963" y="663142106"/>
                </a:cxn>
                <a:cxn ang="0">
                  <a:pos x="378952963" y="613230173"/>
                </a:cxn>
                <a:cxn ang="0">
                  <a:pos x="550552120" y="613230173"/>
                </a:cxn>
                <a:cxn ang="0">
                  <a:pos x="657804488" y="520531298"/>
                </a:cxn>
                <a:cxn ang="0">
                  <a:pos x="657804488" y="484878596"/>
                </a:cxn>
                <a:cxn ang="0">
                  <a:pos x="679252645" y="484878596"/>
                </a:cxn>
                <a:cxn ang="0">
                  <a:pos x="779354083" y="392182033"/>
                </a:cxn>
                <a:cxn ang="0">
                  <a:pos x="779354083" y="99828490"/>
                </a:cxn>
                <a:cxn ang="0">
                  <a:pos x="679252645" y="0"/>
                </a:cxn>
              </a:cxnLst>
              <a:rect l="0" t="0" r="0" b="0"/>
              <a:pathLst>
                <a:path w="109" h="104">
                  <a:moveTo>
                    <a:pt x="14" y="76"/>
                  </a:moveTo>
                  <a:cubicBezTo>
                    <a:pt x="12" y="76"/>
                    <a:pt x="10" y="74"/>
                    <a:pt x="10" y="73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2" y="28"/>
                    <a:pt x="14" y="28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0" y="28"/>
                    <a:pt x="82" y="30"/>
                    <a:pt x="82" y="31"/>
                  </a:cubicBezTo>
                  <a:cubicBezTo>
                    <a:pt x="82" y="73"/>
                    <a:pt x="82" y="73"/>
                    <a:pt x="82" y="73"/>
                  </a:cubicBezTo>
                  <a:cubicBezTo>
                    <a:pt x="82" y="74"/>
                    <a:pt x="80" y="76"/>
                    <a:pt x="77" y="76"/>
                  </a:cubicBezTo>
                  <a:cubicBezTo>
                    <a:pt x="14" y="76"/>
                    <a:pt x="14" y="76"/>
                    <a:pt x="14" y="76"/>
                  </a:cubicBezTo>
                  <a:moveTo>
                    <a:pt x="28" y="18"/>
                  </a:moveTo>
                  <a:cubicBezTo>
                    <a:pt x="28" y="14"/>
                    <a:pt x="28" y="14"/>
                    <a:pt x="28" y="14"/>
                  </a:cubicBezTo>
                  <a:cubicBezTo>
                    <a:pt x="28" y="12"/>
                    <a:pt x="29" y="10"/>
                    <a:pt x="32" y="10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8" y="10"/>
                    <a:pt x="99" y="12"/>
                    <a:pt x="99" y="14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99" y="56"/>
                    <a:pt x="98" y="58"/>
                    <a:pt x="95" y="58"/>
                  </a:cubicBezTo>
                  <a:cubicBezTo>
                    <a:pt x="92" y="58"/>
                    <a:pt x="92" y="58"/>
                    <a:pt x="92" y="58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3"/>
                    <a:pt x="85" y="18"/>
                    <a:pt x="77" y="18"/>
                  </a:cubicBezTo>
                  <a:cubicBezTo>
                    <a:pt x="28" y="18"/>
                    <a:pt x="28" y="18"/>
                    <a:pt x="28" y="18"/>
                  </a:cubicBezTo>
                  <a:moveTo>
                    <a:pt x="95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4" y="0"/>
                    <a:pt x="18" y="6"/>
                    <a:pt x="18" y="1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7" y="18"/>
                    <a:pt x="0" y="23"/>
                    <a:pt x="0" y="3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81"/>
                    <a:pt x="7" y="86"/>
                    <a:pt x="14" y="86"/>
                  </a:cubicBezTo>
                  <a:cubicBezTo>
                    <a:pt x="39" y="86"/>
                    <a:pt x="39" y="86"/>
                    <a:pt x="39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6" y="93"/>
                    <a:pt x="26" y="93"/>
                    <a:pt x="26" y="93"/>
                  </a:cubicBezTo>
                  <a:cubicBezTo>
                    <a:pt x="23" y="93"/>
                    <a:pt x="21" y="95"/>
                    <a:pt x="21" y="98"/>
                  </a:cubicBezTo>
                  <a:cubicBezTo>
                    <a:pt x="21" y="101"/>
                    <a:pt x="23" y="104"/>
                    <a:pt x="26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71" y="101"/>
                    <a:pt x="71" y="98"/>
                  </a:cubicBezTo>
                  <a:cubicBezTo>
                    <a:pt x="71" y="95"/>
                    <a:pt x="68" y="93"/>
                    <a:pt x="66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85" y="86"/>
                    <a:pt x="92" y="81"/>
                    <a:pt x="92" y="73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5" y="68"/>
                    <a:pt x="95" y="68"/>
                    <a:pt x="95" y="68"/>
                  </a:cubicBezTo>
                  <a:cubicBezTo>
                    <a:pt x="103" y="68"/>
                    <a:pt x="109" y="63"/>
                    <a:pt x="109" y="55"/>
                  </a:cubicBezTo>
                  <a:cubicBezTo>
                    <a:pt x="109" y="14"/>
                    <a:pt x="109" y="14"/>
                    <a:pt x="109" y="14"/>
                  </a:cubicBezTo>
                  <a:cubicBezTo>
                    <a:pt x="109" y="6"/>
                    <a:pt x="103" y="0"/>
                    <a:pt x="95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sp>
        <p:nvSpPr>
          <p:cNvPr id="36" name="标题 3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29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022640" y="1249749"/>
            <a:ext cx="2486578" cy="2336717"/>
            <a:chOff x="3513315" y="1646546"/>
            <a:chExt cx="1476044" cy="1387086"/>
          </a:xfrm>
        </p:grpSpPr>
        <p:sp>
          <p:nvSpPr>
            <p:cNvPr id="4" name="矩形 3"/>
            <p:cNvSpPr/>
            <p:nvPr/>
          </p:nvSpPr>
          <p:spPr>
            <a:xfrm rot="2698783">
              <a:off x="3531457" y="1646546"/>
              <a:ext cx="1387085" cy="1387086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548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YOU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13315" y="1977577"/>
              <a:ext cx="147604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THANK</a:t>
              </a:r>
              <a:endPara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2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2733</Words>
  <Application>Microsoft Office PowerPoint</Application>
  <PresentationFormat>宽屏</PresentationFormat>
  <Paragraphs>244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8" baseType="lpstr">
      <vt:lpstr>Batang</vt:lpstr>
      <vt:lpstr>Clear Sans</vt:lpstr>
      <vt:lpstr>Fira Sans SemiBold Italic</vt:lpstr>
      <vt:lpstr>FontAwesome</vt:lpstr>
      <vt:lpstr>Gill Sans</vt:lpstr>
      <vt:lpstr>Lato Black</vt:lpstr>
      <vt:lpstr>Lato Light</vt:lpstr>
      <vt:lpstr>Lato Regular</vt:lpstr>
      <vt:lpstr>等线</vt:lpstr>
      <vt:lpstr>等线 Light</vt:lpstr>
      <vt:lpstr>方正姚体</vt:lpstr>
      <vt:lpstr>方正毡笔黑简体</vt:lpstr>
      <vt:lpstr>汉仪丫丫体简</vt:lpstr>
      <vt:lpstr>宋体</vt:lpstr>
      <vt:lpstr>微软雅黑</vt:lpstr>
      <vt:lpstr>Algerian</vt:lpstr>
      <vt:lpstr>Arial</vt:lpstr>
      <vt:lpstr>Calibri</vt:lpstr>
      <vt:lpstr>Impact</vt:lpstr>
      <vt:lpstr>Open Sans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</dc:title>
  <dc:creator>第一PPT</dc:creator>
  <cp:keywords>www.1ppt.com</cp:keywords>
  <dc:description>www.1ppt.com</dc:description>
  <cp:lastModifiedBy>faith123</cp:lastModifiedBy>
  <cp:revision>25</cp:revision>
  <dcterms:created xsi:type="dcterms:W3CDTF">2017-05-22T08:00:48Z</dcterms:created>
  <dcterms:modified xsi:type="dcterms:W3CDTF">2019-08-22T02:48:16Z</dcterms:modified>
</cp:coreProperties>
</file>