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74" r:id="rId5"/>
    <p:sldId id="263" r:id="rId6"/>
    <p:sldId id="264" r:id="rId7"/>
    <p:sldId id="265" r:id="rId8"/>
    <p:sldId id="260" r:id="rId9"/>
    <p:sldId id="276" r:id="rId10"/>
    <p:sldId id="269" r:id="rId11"/>
    <p:sldId id="267" r:id="rId12"/>
    <p:sldId id="271" r:id="rId13"/>
    <p:sldId id="261" r:id="rId14"/>
    <p:sldId id="273" r:id="rId15"/>
    <p:sldId id="266" r:id="rId16"/>
    <p:sldId id="272" r:id="rId17"/>
    <p:sldId id="268" r:id="rId18"/>
    <p:sldId id="262" r:id="rId19"/>
    <p:sldId id="275" r:id="rId20"/>
    <p:sldId id="279" r:id="rId21"/>
    <p:sldId id="280" r:id="rId22"/>
    <p:sldId id="27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2" autoAdjust="0"/>
    <p:restoredTop sz="94660"/>
  </p:normalViewPr>
  <p:slideViewPr>
    <p:cSldViewPr snapToGrid="0">
      <p:cViewPr varScale="1">
        <p:scale>
          <a:sx n="87" d="100"/>
          <a:sy n="87" d="100"/>
        </p:scale>
        <p:origin x="67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A0C68E-DD2C-4D13-8383-DCE89BA52CD0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F6521C-FDE9-4570-87FA-B08B60790F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82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636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56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025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631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778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777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238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9666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9573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825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640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893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2199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97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761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9164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4316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41071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4201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6620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8464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F6521C-FDE9-4570-87FA-B08B60790F9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48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0705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8036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204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25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99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841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272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836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979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608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735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E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67A9C9-202A-4DD8-93D6-0313A3D3FD6D}" type="datetimeFigureOut">
              <a:rPr lang="zh-CN" altLang="en-US" smtClean="0"/>
              <a:t>2019/8/16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13F3C-060C-48EB-BE46-663050F012C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083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5608" y="176980"/>
            <a:ext cx="12818615" cy="70960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470600" y="2625647"/>
            <a:ext cx="6765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五年级英语课件</a:t>
            </a:r>
            <a:r>
              <a:rPr lang="en-US" altLang="zh-CN" sz="4400" dirty="0" err="1"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4400" dirty="0"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4400" dirty="0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3166950" y="3531178"/>
            <a:ext cx="5372817" cy="78149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 , THANK YOU WATCHING THIS ONE. THANK YOU WATCHING THIS ONE.</a:t>
            </a:r>
          </a:p>
        </p:txBody>
      </p:sp>
    </p:spTree>
    <p:extLst>
      <p:ext uri="{BB962C8B-B14F-4D97-AF65-F5344CB8AC3E}">
        <p14:creationId xmlns:p14="http://schemas.microsoft.com/office/powerpoint/2010/main" val="407339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25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65"/>
          <p:cNvSpPr txBox="1">
            <a:spLocks noChangeArrowheads="1"/>
          </p:cNvSpPr>
          <p:nvPr/>
        </p:nvSpPr>
        <p:spPr bwMode="auto">
          <a:xfrm>
            <a:off x="643875" y="984739"/>
            <a:ext cx="3123707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6000000" sx="101000" sy="101000" algn="ctr" rotWithShape="0">
              <a:srgbClr val="000000">
                <a:alpha val="43137"/>
              </a:srgbClr>
            </a:outerShdw>
          </a:effectLst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4800" b="1" dirty="0">
                <a:latin typeface="Algerian" panose="04020705040A02060702" pitchFamily="82" charset="0"/>
                <a:ea typeface="华文新魏" panose="02010800040101010101" pitchFamily="2" charset="-122"/>
              </a:rPr>
              <a:t>CONTENT</a:t>
            </a:r>
            <a:endParaRPr lang="zh-CN" altLang="en-US" sz="4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054543" y="2926081"/>
            <a:ext cx="1271974" cy="1198168"/>
            <a:chOff x="2054543" y="2926081"/>
            <a:chExt cx="1271974" cy="1198168"/>
          </a:xfrm>
        </p:grpSpPr>
        <p:sp>
          <p:nvSpPr>
            <p:cNvPr id="6" name="等腰三角形 5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353297" y="3108586"/>
              <a:ext cx="64633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latin typeface="Algerian" panose="04020705040A02060702" pitchFamily="82" charset="0"/>
                </a:rPr>
                <a:t>1</a:t>
              </a:r>
              <a:endParaRPr lang="zh-CN" altLang="en-US" sz="60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615353" y="4448743"/>
            <a:ext cx="2150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619717" y="2926081"/>
            <a:ext cx="1271974" cy="1198168"/>
            <a:chOff x="4619717" y="2926081"/>
            <a:chExt cx="1271974" cy="1198168"/>
          </a:xfrm>
        </p:grpSpPr>
        <p:sp>
          <p:nvSpPr>
            <p:cNvPr id="10" name="等腰三角形 9"/>
            <p:cNvSpPr/>
            <p:nvPr/>
          </p:nvSpPr>
          <p:spPr>
            <a:xfrm>
              <a:off x="4619717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918471" y="3108586"/>
              <a:ext cx="64633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latin typeface="Algerian" panose="04020705040A02060702" pitchFamily="82" charset="0"/>
                </a:rPr>
                <a:t>2</a:t>
              </a:r>
              <a:endParaRPr lang="zh-CN" altLang="en-US" sz="6000" b="1" dirty="0">
                <a:latin typeface="Algerian" panose="04020705040A02060702" pitchFamily="82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926698" y="2926081"/>
            <a:ext cx="1271974" cy="1198168"/>
            <a:chOff x="6926698" y="2926081"/>
            <a:chExt cx="1271974" cy="1198168"/>
          </a:xfrm>
        </p:grpSpPr>
        <p:sp>
          <p:nvSpPr>
            <p:cNvPr id="13" name="等腰三角形 12"/>
            <p:cNvSpPr/>
            <p:nvPr/>
          </p:nvSpPr>
          <p:spPr>
            <a:xfrm>
              <a:off x="6926698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225452" y="3108586"/>
              <a:ext cx="64633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latin typeface="Algerian" panose="04020705040A02060702" pitchFamily="82" charset="0"/>
                </a:rPr>
                <a:t>3</a:t>
              </a:r>
              <a:endParaRPr lang="zh-CN" altLang="en-US" sz="6000" b="1" dirty="0">
                <a:latin typeface="Algerian" panose="04020705040A02060702" pitchFamily="82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91872" y="2926081"/>
            <a:ext cx="1271974" cy="1198168"/>
            <a:chOff x="9491872" y="2926081"/>
            <a:chExt cx="1271974" cy="1198168"/>
          </a:xfrm>
        </p:grpSpPr>
        <p:sp>
          <p:nvSpPr>
            <p:cNvPr id="16" name="等腰三角形 15"/>
            <p:cNvSpPr/>
            <p:nvPr/>
          </p:nvSpPr>
          <p:spPr>
            <a:xfrm>
              <a:off x="9491872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9790626" y="3108586"/>
              <a:ext cx="646332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latin typeface="Algerian" panose="04020705040A02060702" pitchFamily="82" charset="0"/>
                </a:rPr>
                <a:t>4</a:t>
              </a:r>
              <a:endParaRPr lang="zh-CN" altLang="en-US" sz="60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4181705" y="4448743"/>
            <a:ext cx="2150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36698" y="4448743"/>
            <a:ext cx="2150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103050" y="4448743"/>
            <a:ext cx="2150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7338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8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343" y="-323558"/>
            <a:ext cx="8328074" cy="68827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183" y="3871636"/>
            <a:ext cx="3685578" cy="29863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293530" y="1024255"/>
            <a:ext cx="2236103" cy="2140685"/>
            <a:chOff x="2054543" y="2926081"/>
            <a:chExt cx="1271974" cy="1217696"/>
          </a:xfrm>
        </p:grpSpPr>
        <p:sp>
          <p:nvSpPr>
            <p:cNvPr id="8" name="等腰三角形 7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latin typeface="Algerian" panose="04020705040A02060702" pitchFamily="82" charset="0"/>
                </a:rPr>
                <a:t>1</a:t>
              </a:r>
              <a:endParaRPr lang="zh-CN" altLang="en-US" sz="115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435714" y="3109880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32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1885770" y="3693720"/>
            <a:ext cx="5124922" cy="6199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TEMPLATE. THANK YOU WATCHING THIS ONE. THIS IS A ART TEMPLATE. </a:t>
            </a:r>
          </a:p>
        </p:txBody>
      </p:sp>
    </p:spTree>
    <p:extLst>
      <p:ext uri="{BB962C8B-B14F-4D97-AF65-F5344CB8AC3E}">
        <p14:creationId xmlns:p14="http://schemas.microsoft.com/office/powerpoint/2010/main" val="3782651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1491175" y="1336431"/>
            <a:ext cx="8595360" cy="4557932"/>
          </a:xfrm>
          <a:prstGeom prst="roundRect">
            <a:avLst/>
          </a:prstGeom>
          <a:solidFill>
            <a:srgbClr val="C6EEF4"/>
          </a:solidFill>
          <a:ln>
            <a:noFill/>
          </a:ln>
          <a:effectLst>
            <a:outerShdw blurRad="635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0461" y="509221"/>
            <a:ext cx="2363372" cy="568063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2721721" y="4135627"/>
            <a:ext cx="319855" cy="413489"/>
            <a:chOff x="2928938" y="1130648"/>
            <a:chExt cx="400050" cy="519112"/>
          </a:xfrm>
          <a:solidFill>
            <a:schemeClr val="bg1"/>
          </a:solidFill>
        </p:grpSpPr>
        <p:sp>
          <p:nvSpPr>
            <p:cNvPr id="5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34831" y="2048407"/>
            <a:ext cx="651940" cy="634012"/>
            <a:chOff x="8539144" y="917247"/>
            <a:chExt cx="800766" cy="778746"/>
          </a:xfrm>
          <a:solidFill>
            <a:schemeClr val="bg1"/>
          </a:solidFill>
        </p:grpSpPr>
        <p:sp>
          <p:nvSpPr>
            <p:cNvPr id="8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9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3515145" y="1880773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3570844" y="2280883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3564358" y="3735518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3620057" y="4135628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150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8445" y="0"/>
            <a:ext cx="6274191" cy="685039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777612" y="2134868"/>
            <a:ext cx="313450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zh-CN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three ways. 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p"/>
            </a:pP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625" t="11296" r="3290" b="9724"/>
          <a:stretch/>
        </p:blipFill>
        <p:spPr>
          <a:xfrm>
            <a:off x="1083213" y="3184808"/>
            <a:ext cx="4796708" cy="353954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07643" y="1756288"/>
            <a:ext cx="4547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198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23204" y="1628637"/>
            <a:ext cx="1885070" cy="217440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3832" y="1381183"/>
            <a:ext cx="2240615" cy="24218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028" y="1285755"/>
            <a:ext cx="3685578" cy="298636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2320946" y="2034144"/>
            <a:ext cx="1489586" cy="1489586"/>
          </a:xfrm>
          <a:prstGeom prst="ellipse">
            <a:avLst/>
          </a:prstGeom>
          <a:solidFill>
            <a:srgbClr val="FFEBA8"/>
          </a:solidFill>
          <a:ln>
            <a:noFill/>
          </a:ln>
          <a:effectLst>
            <a:outerShdw blurRad="63500" dist="50800" dir="96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6" name="文本框 5"/>
          <p:cNvSpPr txBox="1"/>
          <p:nvPr/>
        </p:nvSpPr>
        <p:spPr>
          <a:xfrm>
            <a:off x="2630660" y="2414654"/>
            <a:ext cx="8554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latin typeface="Algerian" panose="04020705040A02060702" pitchFamily="82" charset="0"/>
                <a:ea typeface="华文新魏" panose="02010800040101010101" pitchFamily="2" charset="-122"/>
              </a:rPr>
              <a:t>01</a:t>
            </a:r>
            <a:endParaRPr lang="zh-CN" altLang="en-US" sz="4000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688498" y="2042427"/>
            <a:ext cx="1489586" cy="1489586"/>
          </a:xfrm>
          <a:prstGeom prst="ellipse">
            <a:avLst/>
          </a:prstGeom>
          <a:solidFill>
            <a:srgbClr val="FFEBA8"/>
          </a:solidFill>
          <a:ln>
            <a:noFill/>
          </a:ln>
          <a:effectLst>
            <a:outerShdw blurRad="63500" dist="50800" dir="96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8" name="文本框 7"/>
          <p:cNvSpPr txBox="1"/>
          <p:nvPr/>
        </p:nvSpPr>
        <p:spPr>
          <a:xfrm>
            <a:off x="5998212" y="2422937"/>
            <a:ext cx="8554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latin typeface="Algerian" panose="04020705040A02060702" pitchFamily="82" charset="0"/>
                <a:ea typeface="华文新魏" panose="02010800040101010101" pitchFamily="2" charset="-122"/>
              </a:rPr>
              <a:t>02</a:t>
            </a:r>
            <a:endParaRPr lang="zh-CN" altLang="en-US" sz="4000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026554" y="2071923"/>
            <a:ext cx="1489586" cy="1489586"/>
          </a:xfrm>
          <a:prstGeom prst="ellipse">
            <a:avLst/>
          </a:prstGeom>
          <a:solidFill>
            <a:srgbClr val="FFEBA8"/>
          </a:solidFill>
          <a:ln>
            <a:noFill/>
          </a:ln>
          <a:effectLst>
            <a:outerShdw blurRad="63500" dist="50800" dir="96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10" name="文本框 9"/>
          <p:cNvSpPr txBox="1"/>
          <p:nvPr/>
        </p:nvSpPr>
        <p:spPr>
          <a:xfrm>
            <a:off x="9336268" y="2452433"/>
            <a:ext cx="8554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latin typeface="Algerian" panose="04020705040A02060702" pitchFamily="82" charset="0"/>
                <a:ea typeface="华文新魏" panose="02010800040101010101" pitchFamily="2" charset="-122"/>
              </a:rPr>
              <a:t>03</a:t>
            </a:r>
            <a:endParaRPr lang="zh-CN" altLang="en-US" sz="4000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1799184" y="4082356"/>
            <a:ext cx="2534941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174112" y="4082359"/>
            <a:ext cx="2534941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8578538" y="4082356"/>
            <a:ext cx="2534941" cy="138499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895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38518" y="1131317"/>
            <a:ext cx="7203426" cy="536069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932357" y="2542832"/>
            <a:ext cx="313450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zh-CN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three ways. 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</a:t>
            </a:r>
          </a:p>
          <a:p>
            <a:pPr marL="285750" indent="-285750" algn="ctr">
              <a:lnSpc>
                <a:spcPct val="150000"/>
              </a:lnSpc>
              <a:buFont typeface="Wingdings" panose="05000000000000000000" pitchFamily="2" charset="2"/>
              <a:buChar char="p"/>
            </a:pP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7644" y="1770356"/>
            <a:ext cx="4547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5" name="矩形 23"/>
          <p:cNvSpPr>
            <a:spLocks noChangeArrowheads="1"/>
          </p:cNvSpPr>
          <p:nvPr/>
        </p:nvSpPr>
        <p:spPr bwMode="auto">
          <a:xfrm>
            <a:off x="1220944" y="2542832"/>
            <a:ext cx="4882970" cy="70788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9034" y="4331604"/>
            <a:ext cx="1885129" cy="151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343" y="-323558"/>
            <a:ext cx="8328074" cy="68827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183" y="3871636"/>
            <a:ext cx="3685578" cy="29863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293530" y="1024255"/>
            <a:ext cx="2236103" cy="2140685"/>
            <a:chOff x="2054543" y="2926081"/>
            <a:chExt cx="1271974" cy="1217696"/>
          </a:xfrm>
        </p:grpSpPr>
        <p:sp>
          <p:nvSpPr>
            <p:cNvPr id="8" name="等腰三角形 7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latin typeface="Algerian" panose="04020705040A02060702" pitchFamily="82" charset="0"/>
                </a:rPr>
                <a:t>2</a:t>
              </a:r>
              <a:endParaRPr lang="zh-CN" altLang="en-US" sz="115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435714" y="3109880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32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1885770" y="3693720"/>
            <a:ext cx="5124922" cy="6199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TEMPLATE. THANK YOU WATCHING THIS ONE. THIS IS A ART TEMPLATE. </a:t>
            </a:r>
          </a:p>
        </p:txBody>
      </p:sp>
    </p:spTree>
    <p:extLst>
      <p:ext uri="{BB962C8B-B14F-4D97-AF65-F5344CB8AC3E}">
        <p14:creationId xmlns:p14="http://schemas.microsoft.com/office/powerpoint/2010/main" val="310096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1491175" y="1336431"/>
            <a:ext cx="8595360" cy="4557932"/>
          </a:xfrm>
          <a:prstGeom prst="roundRect">
            <a:avLst/>
          </a:prstGeom>
          <a:solidFill>
            <a:srgbClr val="C6EEF4"/>
          </a:solidFill>
          <a:ln>
            <a:noFill/>
          </a:ln>
          <a:effectLst>
            <a:outerShdw blurRad="635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0461" y="509221"/>
            <a:ext cx="2363372" cy="568063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2721721" y="4135627"/>
            <a:ext cx="319855" cy="413489"/>
            <a:chOff x="2928938" y="1130648"/>
            <a:chExt cx="400050" cy="519112"/>
          </a:xfrm>
          <a:solidFill>
            <a:schemeClr val="bg1"/>
          </a:solidFill>
        </p:grpSpPr>
        <p:sp>
          <p:nvSpPr>
            <p:cNvPr id="5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34831" y="2048407"/>
            <a:ext cx="651940" cy="634012"/>
            <a:chOff x="8539144" y="917247"/>
            <a:chExt cx="800766" cy="778746"/>
          </a:xfrm>
          <a:solidFill>
            <a:schemeClr val="bg1"/>
          </a:solidFill>
        </p:grpSpPr>
        <p:sp>
          <p:nvSpPr>
            <p:cNvPr id="8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9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3515145" y="1880773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3570844" y="2280883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3564358" y="3735518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3620057" y="4135628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8075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384935" y="563607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srgbClr val="C6EEF4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C6EEF4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C6EEF4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srgbClr val="C6EEF4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C6EEF4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C6EEF4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srgbClr val="C6EEF4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C6EEF4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87" t="46359" r="60222" b="5641"/>
          <a:stretch/>
        </p:blipFill>
        <p:spPr>
          <a:xfrm>
            <a:off x="506437" y="0"/>
            <a:ext cx="5767753" cy="6851035"/>
          </a:xfrm>
          <a:prstGeom prst="rect">
            <a:avLst/>
          </a:prstGeom>
        </p:spPr>
      </p:pic>
      <p:sp>
        <p:nvSpPr>
          <p:cNvPr id="3" name="文本框 65"/>
          <p:cNvSpPr txBox="1">
            <a:spLocks noChangeArrowheads="1"/>
          </p:cNvSpPr>
          <p:nvPr/>
        </p:nvSpPr>
        <p:spPr bwMode="auto">
          <a:xfrm>
            <a:off x="1494924" y="2226670"/>
            <a:ext cx="30208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800" b="1" dirty="0">
                <a:solidFill>
                  <a:schemeClr val="bg1"/>
                </a:solidFill>
                <a:latin typeface="Algerian" panose="04020705040A02060702" pitchFamily="82" charset="0"/>
                <a:ea typeface="华文新魏" panose="02010800040101010101" pitchFamily="2" charset="-122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solidFill>
                <a:schemeClr val="bg1"/>
              </a:solidFill>
              <a:latin typeface="Algerian" panose="04020705040A02060702" pitchFamily="82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94924" y="3414105"/>
            <a:ext cx="33302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</a:t>
            </a:r>
            <a:endParaRPr lang="en-US" altLang="zh-CN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6578" y="3162029"/>
            <a:ext cx="2949677" cy="327414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991806" y="1995837"/>
            <a:ext cx="41192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</a:t>
            </a:r>
          </a:p>
        </p:txBody>
      </p:sp>
    </p:spTree>
    <p:extLst>
      <p:ext uri="{BB962C8B-B14F-4D97-AF65-F5344CB8AC3E}">
        <p14:creationId xmlns:p14="http://schemas.microsoft.com/office/powerpoint/2010/main" val="1831451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6450" y="1461794"/>
            <a:ext cx="1885129" cy="151981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1623" y="180620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0 1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48951" y="307616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3103" y="3100795"/>
            <a:ext cx="1849582" cy="137643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004848" y="3429838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0 2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402176" y="4699802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2967" y="1641471"/>
            <a:ext cx="2035974" cy="129040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853847" y="180620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0 3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251175" y="307616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10027" y="3005906"/>
            <a:ext cx="1866012" cy="150547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379224" y="330058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0 4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8776552" y="457054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2743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9" grpId="0"/>
      <p:bldP spid="10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982414" y="467256"/>
            <a:ext cx="8209586" cy="6109463"/>
          </a:xfrm>
          <a:prstGeom prst="rect">
            <a:avLst/>
          </a:prstGeom>
        </p:spPr>
      </p:pic>
      <p:sp>
        <p:nvSpPr>
          <p:cNvPr id="3" name="文本框 65"/>
          <p:cNvSpPr txBox="1">
            <a:spLocks noChangeArrowheads="1"/>
          </p:cNvSpPr>
          <p:nvPr/>
        </p:nvSpPr>
        <p:spPr bwMode="auto">
          <a:xfrm>
            <a:off x="6211307" y="2952744"/>
            <a:ext cx="40358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800" b="1" dirty="0">
                <a:latin typeface="Algerian" panose="04020705040A02060702" pitchFamily="82" charset="0"/>
                <a:ea typeface="华文新魏" panose="02010800040101010101" pitchFamily="2" charset="-122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11307" y="3549336"/>
            <a:ext cx="438537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</a:t>
            </a:r>
            <a:endParaRPr lang="en-US" altLang="zh-CN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82258" flipH="1">
            <a:off x="3245512" y="1803775"/>
            <a:ext cx="1473804" cy="12204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000000" flipH="1">
            <a:off x="1913197" y="1565482"/>
            <a:ext cx="1006908" cy="83378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930846" flipH="1">
            <a:off x="3826760" y="3363843"/>
            <a:ext cx="983526" cy="8144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3648588" flipH="1">
            <a:off x="2529967" y="3165110"/>
            <a:ext cx="671948" cy="55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42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343" y="-323558"/>
            <a:ext cx="8328074" cy="68827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183" y="3871636"/>
            <a:ext cx="3685578" cy="29863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293530" y="1024255"/>
            <a:ext cx="2236103" cy="2140685"/>
            <a:chOff x="2054543" y="2926081"/>
            <a:chExt cx="1271974" cy="1217696"/>
          </a:xfrm>
        </p:grpSpPr>
        <p:sp>
          <p:nvSpPr>
            <p:cNvPr id="8" name="等腰三角形 7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latin typeface="Algerian" panose="04020705040A02060702" pitchFamily="82" charset="0"/>
                </a:rPr>
                <a:t>3</a:t>
              </a:r>
              <a:endParaRPr lang="zh-CN" altLang="en-US" sz="115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435714" y="3109880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32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1885770" y="3693720"/>
            <a:ext cx="5124922" cy="6199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TEMPLATE. THANK YOU WATCHING THIS ONE. THIS IS A ART TEMPLATE. </a:t>
            </a:r>
          </a:p>
        </p:txBody>
      </p:sp>
    </p:spTree>
    <p:extLst>
      <p:ext uri="{BB962C8B-B14F-4D97-AF65-F5344CB8AC3E}">
        <p14:creationId xmlns:p14="http://schemas.microsoft.com/office/powerpoint/2010/main" val="93649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1491175" y="1336431"/>
            <a:ext cx="8595360" cy="4557932"/>
          </a:xfrm>
          <a:prstGeom prst="roundRect">
            <a:avLst/>
          </a:prstGeom>
          <a:solidFill>
            <a:srgbClr val="C6EEF4"/>
          </a:solidFill>
          <a:ln>
            <a:noFill/>
          </a:ln>
          <a:effectLst>
            <a:outerShdw blurRad="635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0461" y="509221"/>
            <a:ext cx="2363372" cy="568063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2721721" y="4135627"/>
            <a:ext cx="319855" cy="413489"/>
            <a:chOff x="2928938" y="1130648"/>
            <a:chExt cx="400050" cy="519112"/>
          </a:xfrm>
          <a:solidFill>
            <a:schemeClr val="bg1"/>
          </a:solidFill>
        </p:grpSpPr>
        <p:sp>
          <p:nvSpPr>
            <p:cNvPr id="5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34831" y="2048407"/>
            <a:ext cx="651940" cy="634012"/>
            <a:chOff x="8539144" y="917247"/>
            <a:chExt cx="800766" cy="778746"/>
          </a:xfrm>
          <a:solidFill>
            <a:schemeClr val="bg1"/>
          </a:solidFill>
        </p:grpSpPr>
        <p:sp>
          <p:nvSpPr>
            <p:cNvPr id="8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9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3515145" y="1880773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3570844" y="2280883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3564358" y="3735518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3620057" y="4135628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372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6940" y="598958"/>
            <a:ext cx="6358597" cy="4787136"/>
          </a:xfrm>
          <a:prstGeom prst="rect">
            <a:avLst/>
          </a:prstGeom>
          <a:effectLst>
            <a:outerShdw blurRad="50800" dist="38100" dir="9000000" sx="101000" sy="10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82258">
            <a:off x="5493900" y="4427708"/>
            <a:ext cx="1368158" cy="1132923"/>
          </a:xfrm>
          <a:prstGeom prst="rect">
            <a:avLst/>
          </a:prstGeom>
        </p:spPr>
      </p:pic>
      <p:sp>
        <p:nvSpPr>
          <p:cNvPr id="4" name="文本框 65"/>
          <p:cNvSpPr txBox="1">
            <a:spLocks noChangeArrowheads="1"/>
          </p:cNvSpPr>
          <p:nvPr/>
        </p:nvSpPr>
        <p:spPr bwMode="auto">
          <a:xfrm>
            <a:off x="2039137" y="1618360"/>
            <a:ext cx="44030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800" b="1" dirty="0">
                <a:solidFill>
                  <a:schemeClr val="bg1"/>
                </a:solidFill>
                <a:latin typeface="Algerian" panose="04020705040A02060702" pitchFamily="82" charset="0"/>
                <a:ea typeface="华文新魏" panose="02010800040101010101" pitchFamily="2" charset="-122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solidFill>
                <a:schemeClr val="bg1"/>
              </a:solidFill>
              <a:latin typeface="Algerian" panose="04020705040A02060702" pitchFamily="82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39137" y="2214952"/>
            <a:ext cx="478437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</a:t>
            </a:r>
            <a:endParaRPr lang="en-US" altLang="zh-CN" sz="1400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681305" y="5035567"/>
            <a:ext cx="478437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91166" y="4614218"/>
            <a:ext cx="39532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6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THANK YOU WATCHING THIS ONE </a:t>
            </a:r>
            <a:endParaRPr lang="zh-CN" altLang="en-US" sz="16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5488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799149" cy="5619136"/>
          </a:xfrm>
          <a:prstGeom prst="rect">
            <a:avLst/>
          </a:prstGeom>
        </p:spPr>
      </p:pic>
      <p:sp>
        <p:nvSpPr>
          <p:cNvPr id="3" name="文本框 65"/>
          <p:cNvSpPr txBox="1">
            <a:spLocks noChangeArrowheads="1"/>
          </p:cNvSpPr>
          <p:nvPr/>
        </p:nvSpPr>
        <p:spPr bwMode="auto">
          <a:xfrm>
            <a:off x="909260" y="2020288"/>
            <a:ext cx="44387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r" eaLnBrk="1" hangingPunct="1"/>
            <a:r>
              <a:rPr lang="en-US" sz="2800" b="1" dirty="0">
                <a:latin typeface="Algerian" panose="04020705040A02060702" pitchFamily="82" charset="0"/>
                <a:ea typeface="华文新魏" panose="02010800040101010101" pitchFamily="2" charset="-122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67987" y="2557694"/>
            <a:ext cx="376034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</a:t>
            </a:r>
            <a:endParaRPr lang="en-US" altLang="zh-CN" sz="1400" dirty="0">
              <a:solidFill>
                <a:schemeClr val="bg2">
                  <a:lumMod val="2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827285" y="2333831"/>
            <a:ext cx="4356438" cy="1097447"/>
            <a:chOff x="7516695" y="2025501"/>
            <a:chExt cx="4356438" cy="1097447"/>
          </a:xfrm>
        </p:grpSpPr>
        <p:sp>
          <p:nvSpPr>
            <p:cNvPr id="6" name="Rectangle 24"/>
            <p:cNvSpPr/>
            <p:nvPr/>
          </p:nvSpPr>
          <p:spPr>
            <a:xfrm>
              <a:off x="7537570" y="2025501"/>
              <a:ext cx="64633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>
                  <a:solidFill>
                    <a:srgbClr val="3D3743"/>
                  </a:solidFill>
                  <a:latin typeface="FontAwesome" pitchFamily="2" charset="0"/>
                </a:rPr>
                <a:t></a:t>
              </a:r>
              <a:endParaRPr lang="bg-BG" sz="3600"/>
            </a:p>
          </p:txBody>
        </p:sp>
        <p:sp>
          <p:nvSpPr>
            <p:cNvPr id="7" name="Rectangle 58"/>
            <p:cNvSpPr/>
            <p:nvPr/>
          </p:nvSpPr>
          <p:spPr>
            <a:xfrm>
              <a:off x="8005619" y="2076507"/>
              <a:ext cx="4956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>
                  <a:solidFill>
                    <a:srgbClr val="3D3743"/>
                  </a:solidFill>
                  <a:latin typeface="New Cicle" pitchFamily="2" charset="0"/>
                </a:rPr>
                <a:t>01</a:t>
              </a:r>
              <a:endParaRPr lang="bg-BG" sz="2400" dirty="0">
                <a:solidFill>
                  <a:srgbClr val="3D3743"/>
                </a:solidFill>
              </a:endParaRPr>
            </a:p>
          </p:txBody>
        </p:sp>
        <p:sp>
          <p:nvSpPr>
            <p:cNvPr id="8" name="Rectangle 59"/>
            <p:cNvSpPr/>
            <p:nvPr/>
          </p:nvSpPr>
          <p:spPr>
            <a:xfrm>
              <a:off x="7516695" y="2476617"/>
              <a:ext cx="435643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hours that Just for today I will try to live through this day only and not tackle my whole life problem at once. </a:t>
              </a:r>
              <a:endParaRPr lang="zh-CN" altLang="en-US" sz="12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799149" y="3568517"/>
            <a:ext cx="4356438" cy="1097447"/>
            <a:chOff x="7516695" y="2025501"/>
            <a:chExt cx="4356438" cy="1097447"/>
          </a:xfrm>
        </p:grpSpPr>
        <p:sp>
          <p:nvSpPr>
            <p:cNvPr id="10" name="Rectangle 24"/>
            <p:cNvSpPr/>
            <p:nvPr/>
          </p:nvSpPr>
          <p:spPr>
            <a:xfrm>
              <a:off x="7537570" y="2025501"/>
              <a:ext cx="64633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>
                  <a:solidFill>
                    <a:srgbClr val="3D3743"/>
                  </a:solidFill>
                  <a:latin typeface="FontAwesome" pitchFamily="2" charset="0"/>
                </a:rPr>
                <a:t></a:t>
              </a:r>
              <a:endParaRPr lang="bg-BG" sz="3600"/>
            </a:p>
          </p:txBody>
        </p:sp>
        <p:sp>
          <p:nvSpPr>
            <p:cNvPr id="11" name="Rectangle 58"/>
            <p:cNvSpPr/>
            <p:nvPr/>
          </p:nvSpPr>
          <p:spPr>
            <a:xfrm>
              <a:off x="8005619" y="2076507"/>
              <a:ext cx="4956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>
                  <a:solidFill>
                    <a:srgbClr val="3D3743"/>
                  </a:solidFill>
                  <a:latin typeface="New Cicle" pitchFamily="2" charset="0"/>
                </a:rPr>
                <a:t>02</a:t>
              </a:r>
              <a:endParaRPr lang="bg-BG" sz="2400" dirty="0">
                <a:solidFill>
                  <a:srgbClr val="3D3743"/>
                </a:solidFill>
              </a:endParaRPr>
            </a:p>
          </p:txBody>
        </p:sp>
        <p:sp>
          <p:nvSpPr>
            <p:cNvPr id="12" name="Rectangle 59"/>
            <p:cNvSpPr/>
            <p:nvPr/>
          </p:nvSpPr>
          <p:spPr>
            <a:xfrm>
              <a:off x="7516695" y="2476617"/>
              <a:ext cx="435643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hours that Just for today I will try to live through this day only and not tackle my whole life problem at once. </a:t>
              </a:r>
              <a:endParaRPr lang="zh-CN" altLang="en-US" sz="12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799149" y="4790003"/>
            <a:ext cx="4356438" cy="1097447"/>
            <a:chOff x="7516695" y="2025501"/>
            <a:chExt cx="4356438" cy="1097447"/>
          </a:xfrm>
        </p:grpSpPr>
        <p:sp>
          <p:nvSpPr>
            <p:cNvPr id="14" name="Rectangle 24"/>
            <p:cNvSpPr/>
            <p:nvPr/>
          </p:nvSpPr>
          <p:spPr>
            <a:xfrm>
              <a:off x="7537570" y="2025501"/>
              <a:ext cx="646331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600">
                  <a:solidFill>
                    <a:srgbClr val="3D3743"/>
                  </a:solidFill>
                  <a:latin typeface="FontAwesome" pitchFamily="2" charset="0"/>
                </a:rPr>
                <a:t></a:t>
              </a:r>
              <a:endParaRPr lang="bg-BG" sz="3600"/>
            </a:p>
          </p:txBody>
        </p:sp>
        <p:sp>
          <p:nvSpPr>
            <p:cNvPr id="15" name="Rectangle 58"/>
            <p:cNvSpPr/>
            <p:nvPr/>
          </p:nvSpPr>
          <p:spPr>
            <a:xfrm>
              <a:off x="8005619" y="2076507"/>
              <a:ext cx="49564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dirty="0">
                  <a:solidFill>
                    <a:srgbClr val="3D3743"/>
                  </a:solidFill>
                  <a:latin typeface="New Cicle" pitchFamily="2" charset="0"/>
                </a:rPr>
                <a:t>03</a:t>
              </a:r>
              <a:endParaRPr lang="bg-BG" sz="2400" dirty="0">
                <a:solidFill>
                  <a:srgbClr val="3D3743"/>
                </a:solidFill>
              </a:endParaRPr>
            </a:p>
          </p:txBody>
        </p:sp>
        <p:sp>
          <p:nvSpPr>
            <p:cNvPr id="16" name="Rectangle 59"/>
            <p:cNvSpPr/>
            <p:nvPr/>
          </p:nvSpPr>
          <p:spPr>
            <a:xfrm>
              <a:off x="7516695" y="2476617"/>
              <a:ext cx="435643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hours that Just for today I will try to live through this day only and not tackle my whole life problem at once. </a:t>
              </a:r>
              <a:endParaRPr lang="zh-CN" altLang="en-US" sz="1200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32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7864" y="1113840"/>
            <a:ext cx="5169550" cy="416775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05815" y="1113840"/>
            <a:ext cx="5169550" cy="4167754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587471" y="2720663"/>
            <a:ext cx="3350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51354" y="2720662"/>
            <a:ext cx="3350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1038063" y="5281593"/>
            <a:ext cx="4882970" cy="70788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6549105" y="5281591"/>
            <a:ext cx="4882970" cy="70788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566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343" y="-323558"/>
            <a:ext cx="8328074" cy="68827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183" y="3871636"/>
            <a:ext cx="3685578" cy="2986364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293530" y="1024255"/>
            <a:ext cx="2236103" cy="2140685"/>
            <a:chOff x="2054543" y="2926081"/>
            <a:chExt cx="1271974" cy="1217696"/>
          </a:xfrm>
        </p:grpSpPr>
        <p:sp>
          <p:nvSpPr>
            <p:cNvPr id="8" name="等腰三角形 7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FFEB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latin typeface="Algerian" panose="04020705040A02060702" pitchFamily="82" charset="0"/>
                </a:rPr>
                <a:t>4</a:t>
              </a:r>
              <a:endParaRPr lang="zh-CN" altLang="en-US" sz="11500" b="1" dirty="0">
                <a:latin typeface="Algerian" panose="04020705040A02060702" pitchFamily="82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1435714" y="3109880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Algerian" panose="04020705040A02060702" pitchFamily="82" charset="0"/>
                <a:ea typeface="华文新魏" panose="02010800040101010101" pitchFamily="2" charset="-122"/>
              </a:rPr>
              <a:t>ADD YOUR TITTLE HERE</a:t>
            </a:r>
            <a:endParaRPr lang="zh-CN" altLang="en-US" sz="32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1885770" y="3693720"/>
            <a:ext cx="5124922" cy="61991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TEMPLATE. THANK YOU WATCHING THIS ONE. THIS IS A ART TEMPLATE. </a:t>
            </a:r>
          </a:p>
        </p:txBody>
      </p:sp>
    </p:spTree>
    <p:extLst>
      <p:ext uri="{BB962C8B-B14F-4D97-AF65-F5344CB8AC3E}">
        <p14:creationId xmlns:p14="http://schemas.microsoft.com/office/powerpoint/2010/main" val="407397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1491175" y="1336431"/>
            <a:ext cx="8595360" cy="4557932"/>
          </a:xfrm>
          <a:prstGeom prst="roundRect">
            <a:avLst/>
          </a:prstGeom>
          <a:solidFill>
            <a:srgbClr val="C6EEF4"/>
          </a:solidFill>
          <a:ln>
            <a:noFill/>
          </a:ln>
          <a:effectLst>
            <a:outerShdw blurRad="635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80461" y="509221"/>
            <a:ext cx="2363372" cy="5680632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2721721" y="4135627"/>
            <a:ext cx="319855" cy="413489"/>
            <a:chOff x="2928938" y="1130648"/>
            <a:chExt cx="400050" cy="519112"/>
          </a:xfrm>
          <a:solidFill>
            <a:schemeClr val="bg1"/>
          </a:solidFill>
        </p:grpSpPr>
        <p:sp>
          <p:nvSpPr>
            <p:cNvPr id="5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6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34831" y="2048407"/>
            <a:ext cx="651940" cy="634012"/>
            <a:chOff x="8539144" y="917247"/>
            <a:chExt cx="800766" cy="778746"/>
          </a:xfrm>
          <a:solidFill>
            <a:schemeClr val="bg1"/>
          </a:solidFill>
        </p:grpSpPr>
        <p:sp>
          <p:nvSpPr>
            <p:cNvPr id="8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9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Calibri" panose="020F0502020204030204" pitchFamily="34" charset="0"/>
              </a:endParaRPr>
            </a:p>
          </p:txBody>
        </p:sp>
      </p:grp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3515145" y="1880773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3570844" y="2280883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3564358" y="3735518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en-US" altLang="zh-CN" sz="2000" dirty="0">
                <a:latin typeface="华文新魏" panose="02010800040101010101" pitchFamily="2" charset="-122"/>
                <a:ea typeface="华文新魏" panose="02010800040101010101" pitchFamily="2" charset="-122"/>
                <a:sym typeface="微软雅黑" panose="020B0503020204020204" pitchFamily="34" charset="-122"/>
              </a:rPr>
              <a:t>ADD TITLE HERE</a:t>
            </a:r>
            <a:endParaRPr lang="zh-CN" altLang="en-US" sz="2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3620057" y="4135628"/>
            <a:ext cx="5326386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hours that 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40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6450" y="1461794"/>
            <a:ext cx="1885129" cy="1519814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651623" y="180620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0 1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048951" y="307616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3103" y="3100795"/>
            <a:ext cx="1849582" cy="137643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004848" y="3429838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0 2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402176" y="4699802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2967" y="1641471"/>
            <a:ext cx="2035974" cy="129040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6853847" y="180620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0 3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251175" y="307616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10027" y="3005906"/>
            <a:ext cx="1866012" cy="150547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379224" y="3300583"/>
            <a:ext cx="1266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0 4</a:t>
            </a:r>
            <a:endParaRPr lang="zh-CN" altLang="en-US" sz="4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8776552" y="4570547"/>
            <a:ext cx="2432226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Just for today I will try to live through this day only and not tackle my whole life problem at once.</a:t>
            </a:r>
            <a:endParaRPr lang="en-US" altLang="zh-CN" sz="12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765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9" grpId="0"/>
      <p:bldP spid="10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982414" y="467256"/>
            <a:ext cx="8209586" cy="6109463"/>
          </a:xfrm>
          <a:prstGeom prst="rect">
            <a:avLst/>
          </a:prstGeom>
        </p:spPr>
      </p:pic>
      <p:sp>
        <p:nvSpPr>
          <p:cNvPr id="3" name="文本框 65"/>
          <p:cNvSpPr txBox="1">
            <a:spLocks noChangeArrowheads="1"/>
          </p:cNvSpPr>
          <p:nvPr/>
        </p:nvSpPr>
        <p:spPr bwMode="auto">
          <a:xfrm>
            <a:off x="6211307" y="2952744"/>
            <a:ext cx="40358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eaLnBrk="1" hangingPunct="1"/>
            <a:r>
              <a:rPr lang="en-US" sz="2800" b="1" dirty="0">
                <a:latin typeface="Algerian" panose="04020705040A02060702" pitchFamily="82" charset="0"/>
                <a:ea typeface="华文新魏" panose="02010800040101010101" pitchFamily="2" charset="-122"/>
                <a:cs typeface="Arial" panose="020B0604020202020204" pitchFamily="34" charset="0"/>
              </a:rPr>
              <a:t>ADD YOUR TITLE HERE</a:t>
            </a:r>
            <a:endParaRPr lang="zh-CN" altLang="en-US" sz="2800" b="1" dirty="0">
              <a:latin typeface="Algerian" panose="04020705040A02060702" pitchFamily="82" charset="0"/>
              <a:ea typeface="华文新魏" panose="020108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11307" y="3549336"/>
            <a:ext cx="438537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I will do somebody a good turn</a:t>
            </a:r>
            <a:r>
              <a:rPr lang="en-US" altLang="zh-CN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Just for today I will try to live through this day only and not tackle my whole</a:t>
            </a:r>
            <a:r>
              <a:rPr lang="zh-CN" altLang="en-US" sz="1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three ways. I will do</a:t>
            </a:r>
            <a:endParaRPr lang="en-US" altLang="zh-CN" sz="1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82258" flipH="1">
            <a:off x="3245512" y="1803775"/>
            <a:ext cx="1473804" cy="12204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000000" flipH="1">
            <a:off x="1913197" y="1565482"/>
            <a:ext cx="1006908" cy="83378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930846" flipH="1">
            <a:off x="3826760" y="3363843"/>
            <a:ext cx="983526" cy="81442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3648588" flipH="1">
            <a:off x="2529967" y="3165110"/>
            <a:ext cx="671948" cy="55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82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5608" y="176980"/>
            <a:ext cx="12818615" cy="70960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470600" y="2625647"/>
            <a:ext cx="6765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感谢您的观看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3166950" y="3531178"/>
            <a:ext cx="5372817" cy="78149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sz="1200" dirty="0">
                <a:latin typeface="华文新魏" panose="02010800040101010101" pitchFamily="2" charset="-122"/>
                <a:ea typeface="华文新魏" panose="02010800040101010101" pitchFamily="2" charset="-122"/>
              </a:rPr>
              <a:t>THIS IS A ART TEMPLATE , THANK YOU WATCHING THIS ONE. THANK YOU WATCHING THIS ONE.</a:t>
            </a:r>
          </a:p>
        </p:txBody>
      </p:sp>
    </p:spTree>
    <p:extLst>
      <p:ext uri="{BB962C8B-B14F-4D97-AF65-F5344CB8AC3E}">
        <p14:creationId xmlns:p14="http://schemas.microsoft.com/office/powerpoint/2010/main" val="136583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5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卡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1330</Words>
  <Application>Microsoft Office PowerPoint</Application>
  <PresentationFormat>宽屏</PresentationFormat>
  <Paragraphs>128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FontAwesome</vt:lpstr>
      <vt:lpstr>New Cicle</vt:lpstr>
      <vt:lpstr>等线</vt:lpstr>
      <vt:lpstr>等线 Light</vt:lpstr>
      <vt:lpstr>华文新魏</vt:lpstr>
      <vt:lpstr>时尚中黑简体</vt:lpstr>
      <vt:lpstr>宋体</vt:lpstr>
      <vt:lpstr>微软雅黑</vt:lpstr>
      <vt:lpstr>Algerian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蓝色卡通</dc:title>
  <dc:creator>第一PPT</dc:creator>
  <cp:keywords>www.1ppt.com</cp:keywords>
  <dc:description>www.1ppt.com</dc:description>
  <cp:lastModifiedBy>faith123</cp:lastModifiedBy>
  <cp:revision>11</cp:revision>
  <dcterms:created xsi:type="dcterms:W3CDTF">2017-04-24T07:00:52Z</dcterms:created>
  <dcterms:modified xsi:type="dcterms:W3CDTF">2019-08-16T06:07:42Z</dcterms:modified>
</cp:coreProperties>
</file>