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2108090944"/>
        <c:axId val="-2108086048"/>
      </c:barChart>
      <c:catAx>
        <c:axId val="-21080909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108086048"/>
        <c:crosses val="autoZero"/>
        <c:auto val="1"/>
        <c:lblAlgn val="ctr"/>
        <c:lblOffset val="100"/>
        <c:noMultiLvlLbl val="0"/>
      </c:catAx>
      <c:valAx>
        <c:axId val="-21080860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1080909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2019/8/19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419600" y="940460"/>
            <a:ext cx="7772400" cy="5917540"/>
          </a:xfrm>
          <a:prstGeom prst="rect">
            <a:avLst/>
          </a:prstGeom>
        </p:spPr>
      </p:pic>
    </p:spTree>
    <p:extLst>
      <p:ext uri="{BB962C8B-B14F-4D97-AF65-F5344CB8AC3E}">
        <p14:creationId xmlns:p14="http://schemas.microsoft.com/office/powerpoint/2010/main" val="291355650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188415"/>
            <a:ext cx="4463844" cy="6669586"/>
          </a:xfrm>
          <a:prstGeom prst="rect">
            <a:avLst/>
          </a:prstGeom>
        </p:spPr>
      </p:pic>
    </p:spTree>
    <p:extLst>
      <p:ext uri="{BB962C8B-B14F-4D97-AF65-F5344CB8AC3E}">
        <p14:creationId xmlns:p14="http://schemas.microsoft.com/office/powerpoint/2010/main" val="5656068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5" name="矩形 4"/>
          <p:cNvSpPr/>
          <p:nvPr userDrawn="1"/>
        </p:nvSpPr>
        <p:spPr>
          <a:xfrm>
            <a:off x="11103950" y="368354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096000" y="757925"/>
            <a:ext cx="6096000" cy="5550800"/>
          </a:xfrm>
          <a:prstGeom prst="rect">
            <a:avLst/>
          </a:prstGeom>
        </p:spPr>
      </p:pic>
    </p:spTree>
    <p:extLst>
      <p:ext uri="{BB962C8B-B14F-4D97-AF65-F5344CB8AC3E}">
        <p14:creationId xmlns:p14="http://schemas.microsoft.com/office/powerpoint/2010/main" val="393834025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12" cstate="screen">
            <a:extLst>
              <a:ext uri="{28A0092B-C50C-407E-A947-70E740481C1C}">
                <a14:useLocalDpi xmlns:a14="http://schemas.microsoft.com/office/drawing/2010/main"/>
              </a:ext>
            </a:extLst>
          </a:blip>
          <a:stretch>
            <a:fillRect/>
          </a:stretch>
        </p:blipFill>
        <p:spPr>
          <a:xfrm flipH="1">
            <a:off x="0" y="134130"/>
            <a:ext cx="1557766" cy="1418446"/>
          </a:xfrm>
          <a:prstGeom prst="rect">
            <a:avLst/>
          </a:prstGeom>
        </p:spPr>
      </p:pic>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65" r:id="rId5"/>
    <p:sldLayoutId id="2147483666" r:id="rId6"/>
    <p:sldLayoutId id="2147483667" r:id="rId7"/>
    <p:sldLayoutId id="2147483668" r:id="rId8"/>
    <p:sldLayoutId id="2147483669" r:id="rId9"/>
    <p:sldLayoutId id="2147483670" r:id="rId10"/>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6.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5.jpg"/><Relationship Id="rId5" Type="http://schemas.openxmlformats.org/officeDocument/2006/relationships/notesSlide" Target="../notesSlides/notesSlide4.xml"/><Relationship Id="rId4"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tags" Target="../tags/tag14.xml"/><Relationship Id="rId7" Type="http://schemas.openxmlformats.org/officeDocument/2006/relationships/image" Target="../media/image16.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xmlns="" id="{CEF99411-4709-4D85-A7C3-945C4791A054}"/>
              </a:ext>
            </a:extLst>
          </p:cNvPr>
          <p:cNvSpPr txBox="1"/>
          <p:nvPr/>
        </p:nvSpPr>
        <p:spPr>
          <a:xfrm>
            <a:off x="874713" y="2337878"/>
            <a:ext cx="5697394" cy="707886"/>
          </a:xfrm>
          <a:prstGeom prst="rect">
            <a:avLst/>
          </a:prstGeom>
          <a:noFill/>
        </p:spPr>
        <p:txBody>
          <a:bodyPr wrap="none" rtlCol="0">
            <a:spAutoFit/>
            <a:scene3d>
              <a:camera prst="orthographicFront"/>
              <a:lightRig rig="threePt" dir="t"/>
            </a:scene3d>
            <a:sp3d contourW="12700"/>
          </a:bodyPr>
          <a:lstStyle/>
          <a:p>
            <a:r>
              <a:rPr lang="zh-CN" altLang="en-US" sz="4000" b="1" dirty="0">
                <a:solidFill>
                  <a:schemeClr val="tx1">
                    <a:lumMod val="75000"/>
                    <a:lumOff val="25000"/>
                  </a:schemeClr>
                </a:solidFill>
                <a:latin typeface="+mj-ea"/>
                <a:ea typeface="+mj-ea"/>
              </a:rPr>
              <a:t>新概念英语课件</a:t>
            </a:r>
            <a:r>
              <a:rPr lang="en-US" altLang="zh-CN" sz="4000" b="1" dirty="0" err="1">
                <a:solidFill>
                  <a:schemeClr val="tx1">
                    <a:lumMod val="75000"/>
                    <a:lumOff val="25000"/>
                  </a:schemeClr>
                </a:solidFill>
                <a:latin typeface="+mj-ea"/>
                <a:ea typeface="+mj-ea"/>
              </a:rPr>
              <a:t>ppt</a:t>
            </a:r>
            <a:r>
              <a:rPr lang="zh-CN" altLang="en-US" sz="4000" b="1" dirty="0">
                <a:solidFill>
                  <a:schemeClr val="tx1">
                    <a:lumMod val="75000"/>
                    <a:lumOff val="25000"/>
                  </a:schemeClr>
                </a:solidFill>
                <a:latin typeface="+mj-ea"/>
                <a:ea typeface="+mj-ea"/>
              </a:rPr>
              <a:t>模板</a:t>
            </a:r>
            <a:endParaRPr lang="zh-CN" altLang="en-US" sz="4000" b="1" dirty="0">
              <a:solidFill>
                <a:schemeClr val="tx1">
                  <a:lumMod val="75000"/>
                  <a:lumOff val="25000"/>
                </a:schemeClr>
              </a:solidFill>
              <a:latin typeface="+mj-ea"/>
              <a:ea typeface="+mj-ea"/>
            </a:endParaRPr>
          </a:p>
        </p:txBody>
      </p:sp>
      <p:sp>
        <p:nvSpPr>
          <p:cNvPr id="8" name="文本框 7">
            <a:extLst>
              <a:ext uri="{FF2B5EF4-FFF2-40B4-BE49-F238E27FC236}">
                <a16:creationId xmlns:a16="http://schemas.microsoft.com/office/drawing/2014/main" xmlns="" id="{6E23FF32-456A-4F58-AE56-14E0C63DA5D7}"/>
              </a:ext>
            </a:extLst>
          </p:cNvPr>
          <p:cNvSpPr txBox="1"/>
          <p:nvPr/>
        </p:nvSpPr>
        <p:spPr>
          <a:xfrm>
            <a:off x="874713" y="3204578"/>
            <a:ext cx="5487987"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grpSp>
        <p:nvGrpSpPr>
          <p:cNvPr id="9" name="组合 8">
            <a:extLst>
              <a:ext uri="{FF2B5EF4-FFF2-40B4-BE49-F238E27FC236}">
                <a16:creationId xmlns:a16="http://schemas.microsoft.com/office/drawing/2014/main" xmlns="" id="{97D9BB3D-6037-4984-B1C9-6EA6F0733901}"/>
              </a:ext>
            </a:extLst>
          </p:cNvPr>
          <p:cNvGrpSpPr/>
          <p:nvPr/>
        </p:nvGrpSpPr>
        <p:grpSpPr>
          <a:xfrm>
            <a:off x="962272" y="4033039"/>
            <a:ext cx="416937" cy="416934"/>
            <a:chOff x="891974" y="4415843"/>
            <a:chExt cx="450443" cy="450443"/>
          </a:xfrm>
        </p:grpSpPr>
        <p:sp>
          <p:nvSpPr>
            <p:cNvPr id="10" name="椭圆 9">
              <a:extLst>
                <a:ext uri="{FF2B5EF4-FFF2-40B4-BE49-F238E27FC236}">
                  <a16:creationId xmlns:a16="http://schemas.microsoft.com/office/drawing/2014/main" xmlns="" id="{9C9DB4BA-54F7-4C0E-AE0C-B1C46DE8FD76}"/>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39">
              <a:extLst>
                <a:ext uri="{FF2B5EF4-FFF2-40B4-BE49-F238E27FC236}">
                  <a16:creationId xmlns:a16="http://schemas.microsoft.com/office/drawing/2014/main" xmlns="" id="{A2EF981A-E8A3-4B9C-9705-339D975A808A}"/>
                </a:ext>
              </a:extLst>
            </p:cNvPr>
            <p:cNvSpPr/>
            <p:nvPr/>
          </p:nvSpPr>
          <p:spPr>
            <a:xfrm>
              <a:off x="993275" y="4502064"/>
              <a:ext cx="247839" cy="278000"/>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3" name="组合 12">
            <a:extLst>
              <a:ext uri="{FF2B5EF4-FFF2-40B4-BE49-F238E27FC236}">
                <a16:creationId xmlns:a16="http://schemas.microsoft.com/office/drawing/2014/main" xmlns="" id="{A6373AAE-0444-45F1-A55E-2836D8D88CFA}"/>
              </a:ext>
            </a:extLst>
          </p:cNvPr>
          <p:cNvGrpSpPr/>
          <p:nvPr/>
        </p:nvGrpSpPr>
        <p:grpSpPr>
          <a:xfrm>
            <a:off x="3327037" y="4033039"/>
            <a:ext cx="416937" cy="416934"/>
            <a:chOff x="891974" y="4415843"/>
            <a:chExt cx="450443" cy="450443"/>
          </a:xfrm>
        </p:grpSpPr>
        <p:sp>
          <p:nvSpPr>
            <p:cNvPr id="14" name="椭圆 13">
              <a:extLst>
                <a:ext uri="{FF2B5EF4-FFF2-40B4-BE49-F238E27FC236}">
                  <a16:creationId xmlns:a16="http://schemas.microsoft.com/office/drawing/2014/main" xmlns="" id="{CDAA027D-F144-4D14-B4A5-F6916DF57A23}"/>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 name="椭圆 44">
              <a:extLst>
                <a:ext uri="{FF2B5EF4-FFF2-40B4-BE49-F238E27FC236}">
                  <a16:creationId xmlns:a16="http://schemas.microsoft.com/office/drawing/2014/main" xmlns="" id="{92A36B17-D0F9-46AC-BA69-068766D94A9C}"/>
                </a:ext>
              </a:extLst>
            </p:cNvPr>
            <p:cNvSpPr/>
            <p:nvPr/>
          </p:nvSpPr>
          <p:spPr>
            <a:xfrm>
              <a:off x="978196" y="4510710"/>
              <a:ext cx="278000" cy="260708"/>
            </a:xfrm>
            <a:custGeom>
              <a:avLst/>
              <a:gdLst>
                <a:gd name="connsiteX0" fmla="*/ 249749 w 331788"/>
                <a:gd name="connsiteY0" fmla="*/ 163513 h 311151"/>
                <a:gd name="connsiteX1" fmla="*/ 243291 w 331788"/>
                <a:gd name="connsiteY1" fmla="*/ 171424 h 311151"/>
                <a:gd name="connsiteX2" fmla="*/ 243291 w 331788"/>
                <a:gd name="connsiteY2" fmla="*/ 218888 h 311151"/>
                <a:gd name="connsiteX3" fmla="*/ 238125 w 331788"/>
                <a:gd name="connsiteY3" fmla="*/ 229435 h 311151"/>
                <a:gd name="connsiteX4" fmla="*/ 249749 w 331788"/>
                <a:gd name="connsiteY4" fmla="*/ 241301 h 311151"/>
                <a:gd name="connsiteX5" fmla="*/ 260081 w 331788"/>
                <a:gd name="connsiteY5" fmla="*/ 236027 h 311151"/>
                <a:gd name="connsiteX6" fmla="*/ 288495 w 331788"/>
                <a:gd name="connsiteY6" fmla="*/ 236027 h 311151"/>
                <a:gd name="connsiteX7" fmla="*/ 307868 w 331788"/>
                <a:gd name="connsiteY7" fmla="*/ 236027 h 311151"/>
                <a:gd name="connsiteX8" fmla="*/ 314325 w 331788"/>
                <a:gd name="connsiteY8" fmla="*/ 229435 h 311151"/>
                <a:gd name="connsiteX9" fmla="*/ 307868 w 331788"/>
                <a:gd name="connsiteY9" fmla="*/ 221525 h 311151"/>
                <a:gd name="connsiteX10" fmla="*/ 260081 w 331788"/>
                <a:gd name="connsiteY10" fmla="*/ 221525 h 311151"/>
                <a:gd name="connsiteX11" fmla="*/ 257498 w 331788"/>
                <a:gd name="connsiteY11" fmla="*/ 218888 h 311151"/>
                <a:gd name="connsiteX12" fmla="*/ 257498 w 331788"/>
                <a:gd name="connsiteY12" fmla="*/ 171424 h 311151"/>
                <a:gd name="connsiteX13" fmla="*/ 249749 w 331788"/>
                <a:gd name="connsiteY13" fmla="*/ 163513 h 311151"/>
                <a:gd name="connsiteX14" fmla="*/ 250178 w 331788"/>
                <a:gd name="connsiteY14" fmla="*/ 147638 h 311151"/>
                <a:gd name="connsiteX15" fmla="*/ 289040 w 331788"/>
                <a:gd name="connsiteY15" fmla="*/ 158020 h 311151"/>
                <a:gd name="connsiteX16" fmla="*/ 331788 w 331788"/>
                <a:gd name="connsiteY16" fmla="*/ 229395 h 311151"/>
                <a:gd name="connsiteX17" fmla="*/ 250178 w 331788"/>
                <a:gd name="connsiteY17" fmla="*/ 311151 h 311151"/>
                <a:gd name="connsiteX18" fmla="*/ 175044 w 331788"/>
                <a:gd name="connsiteY18" fmla="*/ 260540 h 311151"/>
                <a:gd name="connsiteX19" fmla="*/ 169863 w 331788"/>
                <a:gd name="connsiteY19" fmla="*/ 229395 h 311151"/>
                <a:gd name="connsiteX20" fmla="*/ 250178 w 331788"/>
                <a:gd name="connsiteY20" fmla="*/ 147638 h 311151"/>
                <a:gd name="connsiteX21" fmla="*/ 22336 w 331788"/>
                <a:gd name="connsiteY21" fmla="*/ 44450 h 311151"/>
                <a:gd name="connsiteX22" fmla="*/ 15875 w 331788"/>
                <a:gd name="connsiteY22" fmla="*/ 49630 h 311151"/>
                <a:gd name="connsiteX23" fmla="*/ 15875 w 331788"/>
                <a:gd name="connsiteY23" fmla="*/ 93663 h 311151"/>
                <a:gd name="connsiteX24" fmla="*/ 273050 w 331788"/>
                <a:gd name="connsiteY24" fmla="*/ 93663 h 311151"/>
                <a:gd name="connsiteX25" fmla="*/ 273050 w 331788"/>
                <a:gd name="connsiteY25" fmla="*/ 49630 h 311151"/>
                <a:gd name="connsiteX26" fmla="*/ 267881 w 331788"/>
                <a:gd name="connsiteY26" fmla="*/ 44450 h 311151"/>
                <a:gd name="connsiteX27" fmla="*/ 245911 w 331788"/>
                <a:gd name="connsiteY27" fmla="*/ 44450 h 311151"/>
                <a:gd name="connsiteX28" fmla="*/ 245911 w 331788"/>
                <a:gd name="connsiteY28" fmla="*/ 53515 h 311151"/>
                <a:gd name="connsiteX29" fmla="*/ 231695 w 331788"/>
                <a:gd name="connsiteY29" fmla="*/ 67761 h 311151"/>
                <a:gd name="connsiteX30" fmla="*/ 212310 w 331788"/>
                <a:gd name="connsiteY30" fmla="*/ 67761 h 311151"/>
                <a:gd name="connsiteX31" fmla="*/ 198094 w 331788"/>
                <a:gd name="connsiteY31" fmla="*/ 53515 h 311151"/>
                <a:gd name="connsiteX32" fmla="*/ 198094 w 331788"/>
                <a:gd name="connsiteY32" fmla="*/ 44450 h 311151"/>
                <a:gd name="connsiteX33" fmla="*/ 168370 w 331788"/>
                <a:gd name="connsiteY33" fmla="*/ 44450 h 311151"/>
                <a:gd name="connsiteX34" fmla="*/ 168370 w 331788"/>
                <a:gd name="connsiteY34" fmla="*/ 53515 h 311151"/>
                <a:gd name="connsiteX35" fmla="*/ 154155 w 331788"/>
                <a:gd name="connsiteY35" fmla="*/ 67761 h 311151"/>
                <a:gd name="connsiteX36" fmla="*/ 134770 w 331788"/>
                <a:gd name="connsiteY36" fmla="*/ 67761 h 311151"/>
                <a:gd name="connsiteX37" fmla="*/ 120554 w 331788"/>
                <a:gd name="connsiteY37" fmla="*/ 53515 h 311151"/>
                <a:gd name="connsiteX38" fmla="*/ 120554 w 331788"/>
                <a:gd name="connsiteY38" fmla="*/ 44450 h 311151"/>
                <a:gd name="connsiteX39" fmla="*/ 92123 w 331788"/>
                <a:gd name="connsiteY39" fmla="*/ 44450 h 311151"/>
                <a:gd name="connsiteX40" fmla="*/ 92123 w 331788"/>
                <a:gd name="connsiteY40" fmla="*/ 53515 h 311151"/>
                <a:gd name="connsiteX41" fmla="*/ 77907 w 331788"/>
                <a:gd name="connsiteY41" fmla="*/ 67761 h 311151"/>
                <a:gd name="connsiteX42" fmla="*/ 58522 w 331788"/>
                <a:gd name="connsiteY42" fmla="*/ 67761 h 311151"/>
                <a:gd name="connsiteX43" fmla="*/ 44306 w 331788"/>
                <a:gd name="connsiteY43" fmla="*/ 53515 h 311151"/>
                <a:gd name="connsiteX44" fmla="*/ 44306 w 331788"/>
                <a:gd name="connsiteY44" fmla="*/ 44450 h 311151"/>
                <a:gd name="connsiteX45" fmla="*/ 22336 w 331788"/>
                <a:gd name="connsiteY45" fmla="*/ 44450 h 311151"/>
                <a:gd name="connsiteX46" fmla="*/ 58303 w 331788"/>
                <a:gd name="connsiteY46" fmla="*/ 0 h 311151"/>
                <a:gd name="connsiteX47" fmla="*/ 77737 w 331788"/>
                <a:gd name="connsiteY47" fmla="*/ 0 h 311151"/>
                <a:gd name="connsiteX48" fmla="*/ 91989 w 331788"/>
                <a:gd name="connsiteY48" fmla="*/ 14248 h 311151"/>
                <a:gd name="connsiteX49" fmla="*/ 91989 w 331788"/>
                <a:gd name="connsiteY49" fmla="*/ 29791 h 311151"/>
                <a:gd name="connsiteX50" fmla="*/ 120493 w 331788"/>
                <a:gd name="connsiteY50" fmla="*/ 29791 h 311151"/>
                <a:gd name="connsiteX51" fmla="*/ 120493 w 331788"/>
                <a:gd name="connsiteY51" fmla="*/ 14248 h 311151"/>
                <a:gd name="connsiteX52" fmla="*/ 134745 w 331788"/>
                <a:gd name="connsiteY52" fmla="*/ 0 h 311151"/>
                <a:gd name="connsiteX53" fmla="*/ 154179 w 331788"/>
                <a:gd name="connsiteY53" fmla="*/ 0 h 311151"/>
                <a:gd name="connsiteX54" fmla="*/ 168431 w 331788"/>
                <a:gd name="connsiteY54" fmla="*/ 14248 h 311151"/>
                <a:gd name="connsiteX55" fmla="*/ 168431 w 331788"/>
                <a:gd name="connsiteY55" fmla="*/ 29791 h 311151"/>
                <a:gd name="connsiteX56" fmla="*/ 198231 w 331788"/>
                <a:gd name="connsiteY56" fmla="*/ 29791 h 311151"/>
                <a:gd name="connsiteX57" fmla="*/ 198231 w 331788"/>
                <a:gd name="connsiteY57" fmla="*/ 14248 h 311151"/>
                <a:gd name="connsiteX58" fmla="*/ 212483 w 331788"/>
                <a:gd name="connsiteY58" fmla="*/ 0 h 311151"/>
                <a:gd name="connsiteX59" fmla="*/ 231917 w 331788"/>
                <a:gd name="connsiteY59" fmla="*/ 0 h 311151"/>
                <a:gd name="connsiteX60" fmla="*/ 246170 w 331788"/>
                <a:gd name="connsiteY60" fmla="*/ 14248 h 311151"/>
                <a:gd name="connsiteX61" fmla="*/ 246170 w 331788"/>
                <a:gd name="connsiteY61" fmla="*/ 29791 h 311151"/>
                <a:gd name="connsiteX62" fmla="*/ 268195 w 331788"/>
                <a:gd name="connsiteY62" fmla="*/ 29791 h 311151"/>
                <a:gd name="connsiteX63" fmla="*/ 288925 w 331788"/>
                <a:gd name="connsiteY63" fmla="*/ 50516 h 311151"/>
                <a:gd name="connsiteX64" fmla="*/ 288925 w 331788"/>
                <a:gd name="connsiteY64" fmla="*/ 146366 h 311151"/>
                <a:gd name="connsiteX65" fmla="*/ 286334 w 331788"/>
                <a:gd name="connsiteY65" fmla="*/ 143775 h 311151"/>
                <a:gd name="connsiteX66" fmla="*/ 250056 w 331788"/>
                <a:gd name="connsiteY66" fmla="*/ 137299 h 311151"/>
                <a:gd name="connsiteX67" fmla="*/ 215074 w 331788"/>
                <a:gd name="connsiteY67" fmla="*/ 143775 h 311151"/>
                <a:gd name="connsiteX68" fmla="*/ 185275 w 331788"/>
                <a:gd name="connsiteY68" fmla="*/ 164500 h 311151"/>
                <a:gd name="connsiteX69" fmla="*/ 165840 w 331788"/>
                <a:gd name="connsiteY69" fmla="*/ 192996 h 311151"/>
                <a:gd name="connsiteX70" fmla="*/ 158066 w 331788"/>
                <a:gd name="connsiteY70" fmla="*/ 229264 h 311151"/>
                <a:gd name="connsiteX71" fmla="*/ 163249 w 331788"/>
                <a:gd name="connsiteY71" fmla="*/ 260350 h 311151"/>
                <a:gd name="connsiteX72" fmla="*/ 22025 w 331788"/>
                <a:gd name="connsiteY72" fmla="*/ 260350 h 311151"/>
                <a:gd name="connsiteX73" fmla="*/ 0 w 331788"/>
                <a:gd name="connsiteY73" fmla="*/ 238330 h 311151"/>
                <a:gd name="connsiteX74" fmla="*/ 0 w 331788"/>
                <a:gd name="connsiteY74" fmla="*/ 50516 h 311151"/>
                <a:gd name="connsiteX75" fmla="*/ 22025 w 331788"/>
                <a:gd name="connsiteY75" fmla="*/ 29791 h 311151"/>
                <a:gd name="connsiteX76" fmla="*/ 44051 w 331788"/>
                <a:gd name="connsiteY76" fmla="*/ 29791 h 311151"/>
                <a:gd name="connsiteX77" fmla="*/ 44051 w 331788"/>
                <a:gd name="connsiteY77" fmla="*/ 14248 h 311151"/>
                <a:gd name="connsiteX78" fmla="*/ 58303 w 331788"/>
                <a:gd name="connsiteY78" fmla="*/ 0 h 31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31788" h="311151">
                  <a:moveTo>
                    <a:pt x="249749" y="163513"/>
                  </a:moveTo>
                  <a:cubicBezTo>
                    <a:pt x="245874" y="163513"/>
                    <a:pt x="243291" y="167468"/>
                    <a:pt x="243291" y="171424"/>
                  </a:cubicBezTo>
                  <a:cubicBezTo>
                    <a:pt x="243291" y="171424"/>
                    <a:pt x="243291" y="171424"/>
                    <a:pt x="243291" y="218888"/>
                  </a:cubicBezTo>
                  <a:cubicBezTo>
                    <a:pt x="239417" y="221525"/>
                    <a:pt x="238125" y="225480"/>
                    <a:pt x="238125" y="229435"/>
                  </a:cubicBezTo>
                  <a:cubicBezTo>
                    <a:pt x="238125" y="236027"/>
                    <a:pt x="243291" y="241301"/>
                    <a:pt x="249749" y="241301"/>
                  </a:cubicBezTo>
                  <a:cubicBezTo>
                    <a:pt x="253624" y="241301"/>
                    <a:pt x="257498" y="239983"/>
                    <a:pt x="260081" y="236027"/>
                  </a:cubicBezTo>
                  <a:cubicBezTo>
                    <a:pt x="260081" y="236027"/>
                    <a:pt x="260081" y="236027"/>
                    <a:pt x="288495" y="236027"/>
                  </a:cubicBezTo>
                  <a:lnTo>
                    <a:pt x="307868" y="236027"/>
                  </a:lnTo>
                  <a:cubicBezTo>
                    <a:pt x="311742" y="236027"/>
                    <a:pt x="314325" y="233390"/>
                    <a:pt x="314325" y="229435"/>
                  </a:cubicBezTo>
                  <a:cubicBezTo>
                    <a:pt x="314325" y="225480"/>
                    <a:pt x="311742" y="221525"/>
                    <a:pt x="307868" y="221525"/>
                  </a:cubicBezTo>
                  <a:cubicBezTo>
                    <a:pt x="307868" y="221525"/>
                    <a:pt x="307868" y="221525"/>
                    <a:pt x="260081" y="221525"/>
                  </a:cubicBezTo>
                  <a:cubicBezTo>
                    <a:pt x="258790" y="221525"/>
                    <a:pt x="257498" y="220206"/>
                    <a:pt x="257498" y="218888"/>
                  </a:cubicBezTo>
                  <a:cubicBezTo>
                    <a:pt x="257498" y="218888"/>
                    <a:pt x="257498" y="218888"/>
                    <a:pt x="257498" y="171424"/>
                  </a:cubicBezTo>
                  <a:cubicBezTo>
                    <a:pt x="257498" y="167468"/>
                    <a:pt x="253624" y="163513"/>
                    <a:pt x="249749" y="163513"/>
                  </a:cubicBezTo>
                  <a:close/>
                  <a:moveTo>
                    <a:pt x="250178" y="147638"/>
                  </a:moveTo>
                  <a:cubicBezTo>
                    <a:pt x="264427" y="147638"/>
                    <a:pt x="277381" y="151531"/>
                    <a:pt x="289040" y="158020"/>
                  </a:cubicBezTo>
                  <a:cubicBezTo>
                    <a:pt x="314948" y="172295"/>
                    <a:pt x="331788" y="198249"/>
                    <a:pt x="331788" y="229395"/>
                  </a:cubicBezTo>
                  <a:cubicBezTo>
                    <a:pt x="331788" y="274815"/>
                    <a:pt x="295517" y="311151"/>
                    <a:pt x="250178" y="311151"/>
                  </a:cubicBezTo>
                  <a:cubicBezTo>
                    <a:pt x="216497" y="311151"/>
                    <a:pt x="186703" y="289090"/>
                    <a:pt x="175044" y="260540"/>
                  </a:cubicBezTo>
                  <a:cubicBezTo>
                    <a:pt x="171158" y="250158"/>
                    <a:pt x="169863" y="239776"/>
                    <a:pt x="169863" y="229395"/>
                  </a:cubicBezTo>
                  <a:cubicBezTo>
                    <a:pt x="169863" y="183974"/>
                    <a:pt x="206134" y="147638"/>
                    <a:pt x="250178" y="147638"/>
                  </a:cubicBezTo>
                  <a:close/>
                  <a:moveTo>
                    <a:pt x="22336" y="44450"/>
                  </a:moveTo>
                  <a:cubicBezTo>
                    <a:pt x="18459" y="44450"/>
                    <a:pt x="15875" y="47040"/>
                    <a:pt x="15875" y="49630"/>
                  </a:cubicBezTo>
                  <a:lnTo>
                    <a:pt x="15875" y="93663"/>
                  </a:lnTo>
                  <a:cubicBezTo>
                    <a:pt x="15875" y="93663"/>
                    <a:pt x="15875" y="93663"/>
                    <a:pt x="273050" y="93663"/>
                  </a:cubicBezTo>
                  <a:cubicBezTo>
                    <a:pt x="273050" y="93663"/>
                    <a:pt x="273050" y="93663"/>
                    <a:pt x="273050" y="49630"/>
                  </a:cubicBezTo>
                  <a:cubicBezTo>
                    <a:pt x="273050" y="47040"/>
                    <a:pt x="270466" y="44450"/>
                    <a:pt x="267881" y="44450"/>
                  </a:cubicBezTo>
                  <a:cubicBezTo>
                    <a:pt x="267881" y="44450"/>
                    <a:pt x="267881" y="44450"/>
                    <a:pt x="245911" y="44450"/>
                  </a:cubicBezTo>
                  <a:cubicBezTo>
                    <a:pt x="245911" y="44450"/>
                    <a:pt x="245911" y="44450"/>
                    <a:pt x="245911" y="53515"/>
                  </a:cubicBezTo>
                  <a:cubicBezTo>
                    <a:pt x="245911" y="61286"/>
                    <a:pt x="239449" y="67761"/>
                    <a:pt x="231695" y="67761"/>
                  </a:cubicBezTo>
                  <a:cubicBezTo>
                    <a:pt x="231695" y="67761"/>
                    <a:pt x="231695" y="67761"/>
                    <a:pt x="212310" y="67761"/>
                  </a:cubicBezTo>
                  <a:cubicBezTo>
                    <a:pt x="204556" y="67761"/>
                    <a:pt x="198094" y="61286"/>
                    <a:pt x="198094" y="53515"/>
                  </a:cubicBezTo>
                  <a:cubicBezTo>
                    <a:pt x="198094" y="53515"/>
                    <a:pt x="198094" y="53515"/>
                    <a:pt x="198094" y="44450"/>
                  </a:cubicBezTo>
                  <a:cubicBezTo>
                    <a:pt x="198094" y="44450"/>
                    <a:pt x="198094" y="44450"/>
                    <a:pt x="168370" y="44450"/>
                  </a:cubicBezTo>
                  <a:cubicBezTo>
                    <a:pt x="168370" y="44450"/>
                    <a:pt x="168370" y="44450"/>
                    <a:pt x="168370" y="53515"/>
                  </a:cubicBezTo>
                  <a:cubicBezTo>
                    <a:pt x="168370" y="61286"/>
                    <a:pt x="161909" y="67761"/>
                    <a:pt x="154155" y="67761"/>
                  </a:cubicBezTo>
                  <a:cubicBezTo>
                    <a:pt x="154155" y="67761"/>
                    <a:pt x="154155" y="67761"/>
                    <a:pt x="134770" y="67761"/>
                  </a:cubicBezTo>
                  <a:cubicBezTo>
                    <a:pt x="127016" y="67761"/>
                    <a:pt x="120554" y="61286"/>
                    <a:pt x="120554" y="53515"/>
                  </a:cubicBezTo>
                  <a:cubicBezTo>
                    <a:pt x="120554" y="53515"/>
                    <a:pt x="120554" y="53515"/>
                    <a:pt x="120554" y="44450"/>
                  </a:cubicBezTo>
                  <a:cubicBezTo>
                    <a:pt x="120554" y="44450"/>
                    <a:pt x="120554" y="44450"/>
                    <a:pt x="92123" y="44450"/>
                  </a:cubicBezTo>
                  <a:cubicBezTo>
                    <a:pt x="92123" y="44450"/>
                    <a:pt x="92123" y="44450"/>
                    <a:pt x="92123" y="53515"/>
                  </a:cubicBezTo>
                  <a:cubicBezTo>
                    <a:pt x="92123" y="61286"/>
                    <a:pt x="85661" y="67761"/>
                    <a:pt x="77907" y="67761"/>
                  </a:cubicBezTo>
                  <a:cubicBezTo>
                    <a:pt x="77907" y="67761"/>
                    <a:pt x="77907" y="67761"/>
                    <a:pt x="58522" y="67761"/>
                  </a:cubicBezTo>
                  <a:cubicBezTo>
                    <a:pt x="50768" y="67761"/>
                    <a:pt x="44306" y="61286"/>
                    <a:pt x="44306" y="53515"/>
                  </a:cubicBezTo>
                  <a:cubicBezTo>
                    <a:pt x="44306" y="53515"/>
                    <a:pt x="44306" y="53515"/>
                    <a:pt x="44306" y="44450"/>
                  </a:cubicBezTo>
                  <a:cubicBezTo>
                    <a:pt x="44306" y="44450"/>
                    <a:pt x="44306" y="44450"/>
                    <a:pt x="22336" y="44450"/>
                  </a:cubicBezTo>
                  <a:close/>
                  <a:moveTo>
                    <a:pt x="58303" y="0"/>
                  </a:moveTo>
                  <a:cubicBezTo>
                    <a:pt x="58303" y="0"/>
                    <a:pt x="58303" y="0"/>
                    <a:pt x="77737" y="0"/>
                  </a:cubicBezTo>
                  <a:cubicBezTo>
                    <a:pt x="85511" y="0"/>
                    <a:pt x="91989" y="6476"/>
                    <a:pt x="91989" y="14248"/>
                  </a:cubicBezTo>
                  <a:cubicBezTo>
                    <a:pt x="91989" y="14248"/>
                    <a:pt x="91989" y="14248"/>
                    <a:pt x="91989" y="29791"/>
                  </a:cubicBezTo>
                  <a:cubicBezTo>
                    <a:pt x="91989" y="29791"/>
                    <a:pt x="91989" y="29791"/>
                    <a:pt x="120493" y="29791"/>
                  </a:cubicBezTo>
                  <a:cubicBezTo>
                    <a:pt x="120493" y="29791"/>
                    <a:pt x="120493" y="29791"/>
                    <a:pt x="120493" y="14248"/>
                  </a:cubicBezTo>
                  <a:cubicBezTo>
                    <a:pt x="120493" y="6476"/>
                    <a:pt x="126971" y="0"/>
                    <a:pt x="134745" y="0"/>
                  </a:cubicBezTo>
                  <a:cubicBezTo>
                    <a:pt x="134745" y="0"/>
                    <a:pt x="134745" y="0"/>
                    <a:pt x="154179" y="0"/>
                  </a:cubicBezTo>
                  <a:cubicBezTo>
                    <a:pt x="161953" y="0"/>
                    <a:pt x="168431" y="6476"/>
                    <a:pt x="168431" y="14248"/>
                  </a:cubicBezTo>
                  <a:cubicBezTo>
                    <a:pt x="168431" y="14248"/>
                    <a:pt x="168431" y="14248"/>
                    <a:pt x="168431" y="29791"/>
                  </a:cubicBezTo>
                  <a:cubicBezTo>
                    <a:pt x="168431" y="29791"/>
                    <a:pt x="168431" y="29791"/>
                    <a:pt x="198231" y="29791"/>
                  </a:cubicBezTo>
                  <a:cubicBezTo>
                    <a:pt x="198231" y="29791"/>
                    <a:pt x="198231" y="29791"/>
                    <a:pt x="198231" y="14248"/>
                  </a:cubicBezTo>
                  <a:cubicBezTo>
                    <a:pt x="198231" y="6476"/>
                    <a:pt x="204709" y="0"/>
                    <a:pt x="212483" y="0"/>
                  </a:cubicBezTo>
                  <a:cubicBezTo>
                    <a:pt x="212483" y="0"/>
                    <a:pt x="212483" y="0"/>
                    <a:pt x="231917" y="0"/>
                  </a:cubicBezTo>
                  <a:cubicBezTo>
                    <a:pt x="239691" y="0"/>
                    <a:pt x="246170" y="6476"/>
                    <a:pt x="246170" y="14248"/>
                  </a:cubicBezTo>
                  <a:cubicBezTo>
                    <a:pt x="246170" y="14248"/>
                    <a:pt x="246170" y="14248"/>
                    <a:pt x="246170" y="29791"/>
                  </a:cubicBezTo>
                  <a:cubicBezTo>
                    <a:pt x="246170" y="29791"/>
                    <a:pt x="246170" y="29791"/>
                    <a:pt x="268195" y="29791"/>
                  </a:cubicBezTo>
                  <a:cubicBezTo>
                    <a:pt x="279856" y="29791"/>
                    <a:pt x="288925" y="38858"/>
                    <a:pt x="288925" y="50516"/>
                  </a:cubicBezTo>
                  <a:cubicBezTo>
                    <a:pt x="288925" y="50516"/>
                    <a:pt x="288925" y="50516"/>
                    <a:pt x="288925" y="146366"/>
                  </a:cubicBezTo>
                  <a:cubicBezTo>
                    <a:pt x="288925" y="145071"/>
                    <a:pt x="287630" y="145071"/>
                    <a:pt x="286334" y="143775"/>
                  </a:cubicBezTo>
                  <a:cubicBezTo>
                    <a:pt x="274673" y="139889"/>
                    <a:pt x="263013" y="137299"/>
                    <a:pt x="250056" y="137299"/>
                  </a:cubicBezTo>
                  <a:cubicBezTo>
                    <a:pt x="238396" y="137299"/>
                    <a:pt x="225439" y="139889"/>
                    <a:pt x="215074" y="143775"/>
                  </a:cubicBezTo>
                  <a:cubicBezTo>
                    <a:pt x="203413" y="148956"/>
                    <a:pt x="194344" y="155433"/>
                    <a:pt x="185275" y="164500"/>
                  </a:cubicBezTo>
                  <a:cubicBezTo>
                    <a:pt x="177501" y="172272"/>
                    <a:pt x="169727" y="182634"/>
                    <a:pt x="165840" y="192996"/>
                  </a:cubicBezTo>
                  <a:cubicBezTo>
                    <a:pt x="160658" y="204653"/>
                    <a:pt x="158066" y="216311"/>
                    <a:pt x="158066" y="229264"/>
                  </a:cubicBezTo>
                  <a:cubicBezTo>
                    <a:pt x="158066" y="239626"/>
                    <a:pt x="160658" y="249988"/>
                    <a:pt x="163249" y="260350"/>
                  </a:cubicBezTo>
                  <a:cubicBezTo>
                    <a:pt x="163249" y="260350"/>
                    <a:pt x="163249" y="260350"/>
                    <a:pt x="22025" y="260350"/>
                  </a:cubicBezTo>
                  <a:cubicBezTo>
                    <a:pt x="9069" y="260350"/>
                    <a:pt x="0" y="249988"/>
                    <a:pt x="0" y="238330"/>
                  </a:cubicBezTo>
                  <a:cubicBezTo>
                    <a:pt x="0" y="238330"/>
                    <a:pt x="0" y="238330"/>
                    <a:pt x="0" y="50516"/>
                  </a:cubicBezTo>
                  <a:cubicBezTo>
                    <a:pt x="0" y="38858"/>
                    <a:pt x="9069" y="29791"/>
                    <a:pt x="22025" y="29791"/>
                  </a:cubicBezTo>
                  <a:cubicBezTo>
                    <a:pt x="22025" y="29791"/>
                    <a:pt x="22025" y="29791"/>
                    <a:pt x="44051" y="29791"/>
                  </a:cubicBezTo>
                  <a:cubicBezTo>
                    <a:pt x="44051" y="29791"/>
                    <a:pt x="44051" y="29791"/>
                    <a:pt x="44051" y="14248"/>
                  </a:cubicBezTo>
                  <a:cubicBezTo>
                    <a:pt x="44051" y="6476"/>
                    <a:pt x="50529" y="0"/>
                    <a:pt x="5830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11161377" y="545121"/>
            <a:ext cx="295275" cy="152400"/>
            <a:chOff x="3867150" y="1504950"/>
            <a:chExt cx="295275" cy="152400"/>
          </a:xfrm>
        </p:grpSpPr>
        <p:cxnSp>
          <p:nvCxnSpPr>
            <p:cNvPr id="24" name="直接连接符 23"/>
            <p:cNvCxnSpPr>
              <a:cxnSpLocks/>
            </p:cNvCxnSpPr>
            <p:nvPr/>
          </p:nvCxnSpPr>
          <p:spPr>
            <a:xfrm>
              <a:off x="3867150" y="15049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3867150" y="15811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a:cxnSpLocks/>
            </p:cNvCxnSpPr>
            <p:nvPr/>
          </p:nvCxnSpPr>
          <p:spPr>
            <a:xfrm>
              <a:off x="3867150" y="16573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713636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ppt_x</p:attrName>
                                        </p:attrNameLst>
                                      </p:cBhvr>
                                      <p:tavLst>
                                        <p:tav tm="0">
                                          <p:val>
                                            <p:strVal val="#ppt_x-#ppt_w*1.125000"/>
                                          </p:val>
                                        </p:tav>
                                        <p:tav tm="100000">
                                          <p:val>
                                            <p:strVal val="#ppt_x"/>
                                          </p:val>
                                        </p:tav>
                                      </p:tavLst>
                                    </p:anim>
                                    <p:animEffect transition="in" filter="wipe(right)">
                                      <p:cBhvr>
                                        <p:cTn id="14" dur="500"/>
                                        <p:tgtEl>
                                          <p:spTgt spid="7"/>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ppt_x</p:attrName>
                                        </p:attrNameLst>
                                      </p:cBhvr>
                                      <p:tavLst>
                                        <p:tav tm="0">
                                          <p:val>
                                            <p:strVal val="#ppt_x-#ppt_w*1.125000"/>
                                          </p:val>
                                        </p:tav>
                                        <p:tav tm="100000">
                                          <p:val>
                                            <p:strVal val="#ppt_x"/>
                                          </p:val>
                                        </p:tav>
                                      </p:tavLst>
                                    </p:anim>
                                    <p:animEffect transition="in" filter="wipe(right)">
                                      <p:cBhvr>
                                        <p:cTn id="19" dur="500"/>
                                        <p:tgtEl>
                                          <p:spTgt spid="8"/>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32443" y="1815756"/>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smtClean="0">
                <a:solidFill>
                  <a:schemeClr val="accent1"/>
                </a:solidFill>
                <a:latin typeface="+mj-ea"/>
                <a:ea typeface="+mj-ea"/>
                <a:cs typeface="经典综艺体简" panose="02010609000101010101" pitchFamily="49" charset="-122"/>
              </a:rPr>
              <a:t>目 录</a:t>
            </a:r>
            <a:endParaRPr lang="zh-CN" altLang="en-US" sz="4800" b="1" dirty="0">
              <a:solidFill>
                <a:schemeClr val="accent1"/>
              </a:solidFill>
              <a:latin typeface="+mj-ea"/>
              <a:ea typeface="+mj-ea"/>
              <a:cs typeface="经典综艺体简" panose="02010609000101010101" pitchFamily="49" charset="-122"/>
            </a:endParaRPr>
          </a:p>
        </p:txBody>
      </p:sp>
      <p:sp>
        <p:nvSpPr>
          <p:cNvPr id="3" name="文本框 2"/>
          <p:cNvSpPr txBox="1"/>
          <p:nvPr/>
        </p:nvSpPr>
        <p:spPr>
          <a:xfrm>
            <a:off x="2532444" y="2648530"/>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年度</a:t>
              </a:r>
              <a:r>
                <a:rPr lang="zh-CN" altLang="en-US" sz="2400" dirty="0">
                  <a:solidFill>
                    <a:schemeClr val="accent2"/>
                  </a:solidFill>
                </a:rPr>
                <a:t>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工作</a:t>
              </a:r>
              <a:r>
                <a:rPr lang="zh-CN" altLang="en-US" sz="2400" dirty="0">
                  <a:solidFill>
                    <a:schemeClr val="accent2"/>
                  </a:solidFill>
                </a:rPr>
                <a:t>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工作</a:t>
              </a:r>
              <a:r>
                <a:rPr lang="zh-CN" altLang="en-US" sz="2400" dirty="0">
                  <a:solidFill>
                    <a:schemeClr val="accent2"/>
                  </a:solidFill>
                </a:rPr>
                <a:t>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1+#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childTnLst>
                          </p:cTn>
                        </p:par>
                        <p:par>
                          <p:cTn id="32" fill="hold">
                            <p:stCondLst>
                              <p:cond delay="2500"/>
                            </p:stCondLst>
                            <p:childTnLst>
                              <p:par>
                                <p:cTn id="33" presetID="2" presetClass="entr" presetSubtype="2"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5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500" fill="hold"/>
                                        <p:tgtEl>
                                          <p:spTgt spid="10"/>
                                        </p:tgtEl>
                                        <p:attrNameLst>
                                          <p:attrName>ppt_x</p:attrName>
                                        </p:attrNameLst>
                                      </p:cBhvr>
                                      <p:tavLst>
                                        <p:tav tm="0">
                                          <p:val>
                                            <p:strVal val="1+#ppt_w/2"/>
                                          </p:val>
                                        </p:tav>
                                        <p:tav tm="100000">
                                          <p:val>
                                            <p:strVal val="#ppt_x"/>
                                          </p:val>
                                        </p:tav>
                                      </p:tavLst>
                                    </p:anim>
                                    <p:anim calcmode="lin" valueType="num">
                                      <p:cBhvr additive="base">
                                        <p:cTn id="47" dur="500" fill="hold"/>
                                        <p:tgtEl>
                                          <p:spTgt spid="10"/>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53" presetClass="entr" presetSubtype="16"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4500"/>
                            </p:stCondLst>
                            <p:childTnLst>
                              <p:par>
                                <p:cTn id="55" presetID="2" presetClass="entr" presetSubtype="2"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1+#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6" grpId="0"/>
      <p:bldP spid="1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年度</a:t>
            </a:r>
            <a:r>
              <a:rPr lang="zh-CN" altLang="en-US" sz="3600" b="1" dirty="0">
                <a:solidFill>
                  <a:schemeClr val="tx1">
                    <a:lumMod val="75000"/>
                    <a:lumOff val="25000"/>
                  </a:schemeClr>
                </a:solidFill>
                <a:latin typeface="+mn-ea"/>
              </a:rPr>
              <a:t>工作概述</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smtClean="0">
                  <a:solidFill>
                    <a:schemeClr val="tx1">
                      <a:lumMod val="65000"/>
                      <a:lumOff val="35000"/>
                    </a:schemeClr>
                  </a:solidFill>
                  <a:latin typeface="+mn-ea"/>
                </a:rPr>
                <a:t>总体</a:t>
              </a:r>
              <a:r>
                <a:rPr lang="zh-CN" altLang="en-US" b="1" dirty="0">
                  <a:solidFill>
                    <a:schemeClr val="tx1">
                      <a:lumMod val="65000"/>
                      <a:lumOff val="35000"/>
                    </a:schemeClr>
                  </a:solidFill>
                  <a:latin typeface="+mn-ea"/>
                </a:rPr>
                <a:t>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smtClean="0">
                  <a:solidFill>
                    <a:schemeClr val="tx1">
                      <a:lumMod val="65000"/>
                      <a:lumOff val="35000"/>
                    </a:schemeClr>
                  </a:solidFill>
                  <a:latin typeface="+mn-ea"/>
                </a:rPr>
                <a:t>思想</a:t>
              </a:r>
              <a:r>
                <a:rPr lang="zh-CN" altLang="en-US" b="1" dirty="0">
                  <a:solidFill>
                    <a:schemeClr val="tx1">
                      <a:lumMod val="65000"/>
                      <a:lumOff val="35000"/>
                    </a:schemeClr>
                  </a:solidFill>
                  <a:latin typeface="+mn-ea"/>
                </a:rPr>
                <a:t>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1+#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0-#ppt_w/2"/>
                                          </p:val>
                                        </p:tav>
                                        <p:tav tm="100000">
                                          <p:val>
                                            <p:strVal val="#ppt_x"/>
                                          </p:val>
                                        </p:tav>
                                      </p:tavLst>
                                    </p:anim>
                                    <p:anim calcmode="lin" valueType="num">
                                      <p:cBhvr additive="base">
                                        <p:cTn id="30"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bg1"/>
                  </a:solidFill>
                  <a:latin typeface="+mn-ea"/>
                </a:rPr>
                <a:t>工作</a:t>
              </a:r>
              <a:r>
                <a:rPr lang="zh-CN" altLang="en-US" sz="2000" b="1" dirty="0">
                  <a:solidFill>
                    <a:schemeClr val="bg1"/>
                  </a:solidFill>
                  <a:latin typeface="+mn-ea"/>
                </a:rPr>
                <a:t>完成</a:t>
              </a:r>
              <a:r>
                <a:rPr lang="zh-CN" altLang="en-US" sz="2000" b="1" dirty="0" smtClean="0">
                  <a:solidFill>
                    <a:schemeClr val="bg1"/>
                  </a:solidFill>
                  <a:latin typeface="+mn-ea"/>
                </a:rPr>
                <a:t>情况</a:t>
              </a:r>
              <a:endParaRPr lang="zh-CN" altLang="en-US" sz="2000" b="1" dirty="0">
                <a:solidFill>
                  <a:schemeClr val="bg1"/>
                </a:solidFill>
                <a:latin typeface="+mn-ea"/>
              </a:endParaRP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1+#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1+#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1+#ppt_w/2"/>
                                          </p:val>
                                        </p:tav>
                                        <p:tav tm="100000">
                                          <p:val>
                                            <p:strVal val="#ppt_x"/>
                                          </p:val>
                                        </p:tav>
                                      </p:tavLst>
                                    </p:anim>
                                    <p:anim calcmode="lin" valueType="num">
                                      <p:cBhvr additive="base">
                                        <p:cTn id="31" dur="500" fill="hold"/>
                                        <p:tgtEl>
                                          <p:spTgt spid="3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500" fill="hold"/>
                                        <p:tgtEl>
                                          <p:spTgt spid="48"/>
                                        </p:tgtEl>
                                        <p:attrNameLst>
                                          <p:attrName>ppt_x</p:attrName>
                                        </p:attrNameLst>
                                      </p:cBhvr>
                                      <p:tavLst>
                                        <p:tav tm="0">
                                          <p:val>
                                            <p:strVal val="1+#ppt_w/2"/>
                                          </p:val>
                                        </p:tav>
                                        <p:tav tm="100000">
                                          <p:val>
                                            <p:strVal val="#ppt_x"/>
                                          </p:val>
                                        </p:tav>
                                      </p:tavLst>
                                    </p:anim>
                                    <p:anim calcmode="lin" valueType="num">
                                      <p:cBhvr additive="base">
                                        <p:cTn id="39"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7" grpId="0" animBg="1"/>
      <p:bldP spid="47" grpId="0" animBg="1"/>
      <p:bldP spid="4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a16="http://schemas.microsoft.com/office/drawing/2014/main" xmlns=""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a16="http://schemas.microsoft.com/office/drawing/2014/main" xmlns=""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a16="http://schemas.microsoft.com/office/drawing/2014/main" xmlns=""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a16="http://schemas.microsoft.com/office/drawing/2014/main" xmlns=""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a16="http://schemas.microsoft.com/office/drawing/2014/main" xmlns=""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a16="http://schemas.microsoft.com/office/drawing/2014/main" xmlns=""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a16="http://schemas.microsoft.com/office/drawing/2014/main" xmlns=""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a16="http://schemas.microsoft.com/office/drawing/2014/main" xmlns=""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a16="http://schemas.microsoft.com/office/drawing/2014/main" xmlns=""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a16="http://schemas.microsoft.com/office/drawing/2014/main" xmlns=""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a16="http://schemas.microsoft.com/office/drawing/2014/main" xmlns=""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a16="http://schemas.microsoft.com/office/drawing/2014/main" xmlns=""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a16="http://schemas.microsoft.com/office/drawing/2014/main" xmlns=""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a16="http://schemas.microsoft.com/office/drawing/2014/main" xmlns=""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a16="http://schemas.microsoft.com/office/drawing/2014/main" xmlns=""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a16="http://schemas.microsoft.com/office/drawing/2014/main" xmlns=""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a16="http://schemas.microsoft.com/office/drawing/2014/main" xmlns=""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a16="http://schemas.microsoft.com/office/drawing/2014/main" xmlns=""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a16="http://schemas.microsoft.com/office/drawing/2014/main" xmlns=""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a16="http://schemas.microsoft.com/office/drawing/2014/main" xmlns=""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a16="http://schemas.microsoft.com/office/drawing/2014/main" xmlns=""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2" presetClass="entr" presetSubtype="2"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 calcmode="lin" valueType="num">
                                      <p:cBhvr additive="base">
                                        <p:cTn id="14" dur="500"/>
                                        <p:tgtEl>
                                          <p:spTgt spid="44"/>
                                        </p:tgtEl>
                                        <p:attrNameLst>
                                          <p:attrName>ppt_x</p:attrName>
                                        </p:attrNameLst>
                                      </p:cBhvr>
                                      <p:tavLst>
                                        <p:tav tm="0">
                                          <p:val>
                                            <p:strVal val="#ppt_x+#ppt_w*1.125000"/>
                                          </p:val>
                                        </p:tav>
                                        <p:tav tm="100000">
                                          <p:val>
                                            <p:strVal val="#ppt_x"/>
                                          </p:val>
                                        </p:tav>
                                      </p:tavLst>
                                    </p:anim>
                                    <p:animEffect transition="in" filter="wipe(left)">
                                      <p:cBhvr>
                                        <p:cTn id="15" dur="500"/>
                                        <p:tgtEl>
                                          <p:spTgt spid="44"/>
                                        </p:tgtEl>
                                      </p:cBhvr>
                                    </p:animEffect>
                                  </p:childTnLst>
                                </p:cTn>
                              </p:par>
                              <p:par>
                                <p:cTn id="16" presetID="12" presetClass="entr" presetSubtype="2" fill="hold" nodeType="withEffect">
                                  <p:stCondLst>
                                    <p:cond delay="250"/>
                                  </p:stCondLst>
                                  <p:childTnLst>
                                    <p:set>
                                      <p:cBhvr>
                                        <p:cTn id="17" dur="1" fill="hold">
                                          <p:stCondLst>
                                            <p:cond delay="0"/>
                                          </p:stCondLst>
                                        </p:cTn>
                                        <p:tgtEl>
                                          <p:spTgt spid="47"/>
                                        </p:tgtEl>
                                        <p:attrNameLst>
                                          <p:attrName>style.visibility</p:attrName>
                                        </p:attrNameLst>
                                      </p:cBhvr>
                                      <p:to>
                                        <p:strVal val="visible"/>
                                      </p:to>
                                    </p:set>
                                    <p:anim calcmode="lin" valueType="num">
                                      <p:cBhvr additive="base">
                                        <p:cTn id="18" dur="500"/>
                                        <p:tgtEl>
                                          <p:spTgt spid="47"/>
                                        </p:tgtEl>
                                        <p:attrNameLst>
                                          <p:attrName>ppt_x</p:attrName>
                                        </p:attrNameLst>
                                      </p:cBhvr>
                                      <p:tavLst>
                                        <p:tav tm="0">
                                          <p:val>
                                            <p:strVal val="#ppt_x+#ppt_w*1.125000"/>
                                          </p:val>
                                        </p:tav>
                                        <p:tav tm="100000">
                                          <p:val>
                                            <p:strVal val="#ppt_x"/>
                                          </p:val>
                                        </p:tav>
                                      </p:tavLst>
                                    </p:anim>
                                    <p:animEffect transition="in" filter="wipe(left)">
                                      <p:cBhvr>
                                        <p:cTn id="19" dur="500"/>
                                        <p:tgtEl>
                                          <p:spTgt spid="47"/>
                                        </p:tgtEl>
                                      </p:cBhvr>
                                    </p:animEffect>
                                  </p:childTnLst>
                                </p:cTn>
                              </p:par>
                              <p:par>
                                <p:cTn id="20" presetID="12" presetClass="entr" presetSubtype="8" fill="hold" nodeType="withEffect">
                                  <p:stCondLst>
                                    <p:cond delay="50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p:tgtEl>
                                          <p:spTgt spid="38"/>
                                        </p:tgtEl>
                                        <p:attrNameLst>
                                          <p:attrName>ppt_x</p:attrName>
                                        </p:attrNameLst>
                                      </p:cBhvr>
                                      <p:tavLst>
                                        <p:tav tm="0">
                                          <p:val>
                                            <p:strVal val="#ppt_x-#ppt_w*1.125000"/>
                                          </p:val>
                                        </p:tav>
                                        <p:tav tm="100000">
                                          <p:val>
                                            <p:strVal val="#ppt_x"/>
                                          </p:val>
                                        </p:tav>
                                      </p:tavLst>
                                    </p:anim>
                                    <p:animEffect transition="in" filter="wipe(right)">
                                      <p:cBhvr>
                                        <p:cTn id="23" dur="500"/>
                                        <p:tgtEl>
                                          <p:spTgt spid="38"/>
                                        </p:tgtEl>
                                      </p:cBhvr>
                                    </p:animEffect>
                                  </p:childTnLst>
                                </p:cTn>
                              </p:par>
                              <p:par>
                                <p:cTn id="24" presetID="12" presetClass="entr" presetSubtype="8" fill="hold" nodeType="withEffect">
                                  <p:stCondLst>
                                    <p:cond delay="75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p:tgtEl>
                                          <p:spTgt spid="41"/>
                                        </p:tgtEl>
                                        <p:attrNameLst>
                                          <p:attrName>ppt_x</p:attrName>
                                        </p:attrNameLst>
                                      </p:cBhvr>
                                      <p:tavLst>
                                        <p:tav tm="0">
                                          <p:val>
                                            <p:strVal val="#ppt_x-#ppt_w*1.125000"/>
                                          </p:val>
                                        </p:tav>
                                        <p:tav tm="100000">
                                          <p:val>
                                            <p:strVal val="#ppt_x"/>
                                          </p:val>
                                        </p:tav>
                                      </p:tavLst>
                                    </p:anim>
                                    <p:animEffect transition="in" filter="wipe(right)">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a:t>
              </a:r>
              <a:r>
                <a:rPr lang="zh-CN" altLang="en-US" dirty="0">
                  <a:solidFill>
                    <a:schemeClr val="tx1">
                      <a:lumMod val="65000"/>
                      <a:lumOff val="35000"/>
                    </a:schemeClr>
                  </a:solidFill>
                </a:rPr>
                <a:t>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par>
                          <p:cTn id="19" fill="hold">
                            <p:stCondLst>
                              <p:cond delay="1500"/>
                            </p:stCondLst>
                            <p:childTnLst>
                              <p:par>
                                <p:cTn id="20" presetID="14" presetClass="entr" presetSubtype="1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500"/>
                                        <p:tgtEl>
                                          <p:spTgt spid="18"/>
                                        </p:tgtEl>
                                      </p:cBhvr>
                                    </p:animEffect>
                                  </p:childTnLst>
                                </p:cTn>
                              </p:par>
                            </p:childTnLst>
                          </p:cTn>
                        </p:par>
                        <p:par>
                          <p:cTn id="23" fill="hold">
                            <p:stCondLst>
                              <p:cond delay="2000"/>
                            </p:stCondLst>
                            <p:childTnLst>
                              <p:par>
                                <p:cTn id="24" presetID="14" presetClass="entr" presetSubtype="1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randombar(horizontal)">
                                      <p:cBhvr>
                                        <p:cTn id="26" dur="500"/>
                                        <p:tgtEl>
                                          <p:spTgt spid="21"/>
                                        </p:tgtEl>
                                      </p:cBhvr>
                                    </p:animEffect>
                                  </p:childTnLst>
                                </p:cTn>
                              </p:par>
                            </p:childTnLst>
                          </p:cTn>
                        </p:par>
                        <p:par>
                          <p:cTn id="27" fill="hold">
                            <p:stCondLst>
                              <p:cond delay="2500"/>
                            </p:stCondLst>
                            <p:childTnLst>
                              <p:par>
                                <p:cTn id="28" presetID="14" presetClass="entr" presetSubtype="10" fill="hold"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randombar(horizontal)">
                                      <p:cBhvr>
                                        <p:cTn id="30" dur="500"/>
                                        <p:tgtEl>
                                          <p:spTgt spid="24"/>
                                        </p:tgtEl>
                                      </p:cBhvr>
                                    </p:animEffect>
                                  </p:childTnLst>
                                </p:cTn>
                              </p:par>
                              <p:par>
                                <p:cTn id="31" presetID="42"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1000"/>
                                        <p:tgtEl>
                                          <p:spTgt spid="27"/>
                                        </p:tgtEl>
                                      </p:cBhvr>
                                    </p:animEffect>
                                    <p:anim calcmode="lin" valueType="num">
                                      <p:cBhvr>
                                        <p:cTn id="34" dur="1000" fill="hold"/>
                                        <p:tgtEl>
                                          <p:spTgt spid="27"/>
                                        </p:tgtEl>
                                        <p:attrNameLst>
                                          <p:attrName>ppt_x</p:attrName>
                                        </p:attrNameLst>
                                      </p:cBhvr>
                                      <p:tavLst>
                                        <p:tav tm="0">
                                          <p:val>
                                            <p:strVal val="#ppt_x"/>
                                          </p:val>
                                        </p:tav>
                                        <p:tav tm="100000">
                                          <p:val>
                                            <p:strVal val="#ppt_x"/>
                                          </p:val>
                                        </p:tav>
                                      </p:tavLst>
                                    </p:anim>
                                    <p:anim calcmode="lin" valueType="num">
                                      <p:cBhvr>
                                        <p:cTn id="35"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xmlns=""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xmlns=""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a16="http://schemas.microsoft.com/office/drawing/2014/main" xmlns=""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a16="http://schemas.microsoft.com/office/drawing/2014/main" xmlns=""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a16="http://schemas.microsoft.com/office/drawing/2014/main" xmlns=""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a16="http://schemas.microsoft.com/office/drawing/2014/main" xmlns=""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a16="http://schemas.microsoft.com/office/drawing/2014/main" xmlns=""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xmlns=""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a16="http://schemas.microsoft.com/office/drawing/2014/main" xmlns=""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a16="http://schemas.microsoft.com/office/drawing/2014/main" xmlns=""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a16="http://schemas.microsoft.com/office/drawing/2014/main" xmlns=""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a16="http://schemas.microsoft.com/office/drawing/2014/main" xmlns=""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xmlns=""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xmlns=""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a16="http://schemas.microsoft.com/office/drawing/2014/main" xmlns=""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a16="http://schemas.microsoft.com/office/drawing/2014/main" xmlns=""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a16="http://schemas.microsoft.com/office/drawing/2014/main" xmlns=""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a16="http://schemas.microsoft.com/office/drawing/2014/main" xmlns=""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a:t>
                </a:r>
                <a:r>
                  <a:rPr lang="zh-CN" altLang="en-US" sz="1600" b="1" dirty="0" smtClean="0">
                    <a:solidFill>
                      <a:schemeClr val="tx1">
                        <a:lumMod val="65000"/>
                        <a:lumOff val="35000"/>
                      </a:schemeClr>
                    </a:solidFill>
                    <a:latin typeface="+mn-ea"/>
                  </a:rPr>
                  <a:t>情况二</a:t>
                </a:r>
                <a:endParaRPr lang="zh-CN" altLang="en-US" sz="1600" b="1" dirty="0">
                  <a:solidFill>
                    <a:schemeClr val="tx1">
                      <a:lumMod val="65000"/>
                      <a:lumOff val="35000"/>
                    </a:schemeClr>
                  </a:solidFill>
                  <a:latin typeface="+mn-ea"/>
                </a:endParaRP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a:t>
                </a:r>
                <a:r>
                  <a:rPr lang="zh-CN" altLang="en-US" sz="1600" b="1" dirty="0" smtClean="0">
                    <a:solidFill>
                      <a:schemeClr val="tx1">
                        <a:lumMod val="65000"/>
                        <a:lumOff val="35000"/>
                      </a:schemeClr>
                    </a:solidFill>
                    <a:latin typeface="+mn-ea"/>
                  </a:rPr>
                  <a:t>情况三</a:t>
                </a:r>
                <a:endParaRPr lang="zh-CN" altLang="en-US" sz="1600" b="1" dirty="0">
                  <a:solidFill>
                    <a:schemeClr val="tx1">
                      <a:lumMod val="65000"/>
                      <a:lumOff val="35000"/>
                    </a:schemeClr>
                  </a:solidFill>
                  <a:latin typeface="+mn-ea"/>
                </a:endParaRP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500" fill="hold"/>
                                        <p:tgtEl>
                                          <p:spTgt spid="31"/>
                                        </p:tgtEl>
                                        <p:attrNameLst>
                                          <p:attrName>ppt_x</p:attrName>
                                        </p:attrNameLst>
                                      </p:cBhvr>
                                      <p:tavLst>
                                        <p:tav tm="0">
                                          <p:val>
                                            <p:strVal val="1+#ppt_w/2"/>
                                          </p:val>
                                        </p:tav>
                                        <p:tav tm="100000">
                                          <p:val>
                                            <p:strVal val="#ppt_x"/>
                                          </p:val>
                                        </p:tav>
                                      </p:tavLst>
                                    </p:anim>
                                    <p:anim calcmode="lin" valueType="num">
                                      <p:cBhvr additive="base">
                                        <p:cTn id="19" dur="500" fill="hold"/>
                                        <p:tgtEl>
                                          <p:spTgt spid="3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1+#ppt_w/2"/>
                                          </p:val>
                                        </p:tav>
                                        <p:tav tm="100000">
                                          <p:val>
                                            <p:strVal val="#ppt_x"/>
                                          </p:val>
                                        </p:tav>
                                      </p:tavLst>
                                    </p:anim>
                                    <p:anim calcmode="lin" valueType="num">
                                      <p:cBhvr additive="base">
                                        <p:cTn id="24" dur="5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1+#ppt_w/2"/>
                                          </p:val>
                                        </p:tav>
                                        <p:tav tm="100000">
                                          <p:val>
                                            <p:strVal val="#ppt_x"/>
                                          </p:val>
                                        </p:tav>
                                      </p:tavLst>
                                    </p:anim>
                                    <p:anim calcmode="lin" valueType="num">
                                      <p:cBhvr additive="base">
                                        <p:cTn id="29"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 calcmode="lin" valueType="num">
                                      <p:cBhvr>
                                        <p:cTn id="14" dur="500" fill="hold"/>
                                        <p:tgtEl>
                                          <p:spTgt spid="55"/>
                                        </p:tgtEl>
                                        <p:attrNameLst>
                                          <p:attrName>ppt_w</p:attrName>
                                        </p:attrNameLst>
                                      </p:cBhvr>
                                      <p:tavLst>
                                        <p:tav tm="0">
                                          <p:val>
                                            <p:fltVal val="0"/>
                                          </p:val>
                                        </p:tav>
                                        <p:tav tm="100000">
                                          <p:val>
                                            <p:strVal val="#ppt_w"/>
                                          </p:val>
                                        </p:tav>
                                      </p:tavLst>
                                    </p:anim>
                                    <p:anim calcmode="lin" valueType="num">
                                      <p:cBhvr>
                                        <p:cTn id="15" dur="500" fill="hold"/>
                                        <p:tgtEl>
                                          <p:spTgt spid="55"/>
                                        </p:tgtEl>
                                        <p:attrNameLst>
                                          <p:attrName>ppt_h</p:attrName>
                                        </p:attrNameLst>
                                      </p:cBhvr>
                                      <p:tavLst>
                                        <p:tav tm="0">
                                          <p:val>
                                            <p:fltVal val="0"/>
                                          </p:val>
                                        </p:tav>
                                        <p:tav tm="100000">
                                          <p:val>
                                            <p:strVal val="#ppt_h"/>
                                          </p:val>
                                        </p:tav>
                                      </p:tavLst>
                                    </p:anim>
                                    <p:animEffect transition="in" filter="fade">
                                      <p:cBhvr>
                                        <p:cTn id="16" dur="500"/>
                                        <p:tgtEl>
                                          <p:spTgt spid="55"/>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500" fill="hold"/>
                                        <p:tgtEl>
                                          <p:spTgt spid="52"/>
                                        </p:tgtEl>
                                        <p:attrNameLst>
                                          <p:attrName>ppt_w</p:attrName>
                                        </p:attrNameLst>
                                      </p:cBhvr>
                                      <p:tavLst>
                                        <p:tav tm="0">
                                          <p:val>
                                            <p:fltVal val="0"/>
                                          </p:val>
                                        </p:tav>
                                        <p:tav tm="100000">
                                          <p:val>
                                            <p:strVal val="#ppt_w"/>
                                          </p:val>
                                        </p:tav>
                                      </p:tavLst>
                                    </p:anim>
                                    <p:anim calcmode="lin" valueType="num">
                                      <p:cBhvr>
                                        <p:cTn id="21" dur="500" fill="hold"/>
                                        <p:tgtEl>
                                          <p:spTgt spid="52"/>
                                        </p:tgtEl>
                                        <p:attrNameLst>
                                          <p:attrName>ppt_h</p:attrName>
                                        </p:attrNameLst>
                                      </p:cBhvr>
                                      <p:tavLst>
                                        <p:tav tm="0">
                                          <p:val>
                                            <p:fltVal val="0"/>
                                          </p:val>
                                        </p:tav>
                                        <p:tav tm="100000">
                                          <p:val>
                                            <p:strVal val="#ppt_h"/>
                                          </p:val>
                                        </p:tav>
                                      </p:tavLst>
                                    </p:anim>
                                    <p:animEffect transition="in" filter="fade">
                                      <p:cBhvr>
                                        <p:cTn id="22" dur="500"/>
                                        <p:tgtEl>
                                          <p:spTgt spid="52"/>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p:cTn id="26" dur="500" fill="hold"/>
                                        <p:tgtEl>
                                          <p:spTgt spid="50"/>
                                        </p:tgtEl>
                                        <p:attrNameLst>
                                          <p:attrName>ppt_w</p:attrName>
                                        </p:attrNameLst>
                                      </p:cBhvr>
                                      <p:tavLst>
                                        <p:tav tm="0">
                                          <p:val>
                                            <p:fltVal val="0"/>
                                          </p:val>
                                        </p:tav>
                                        <p:tav tm="100000">
                                          <p:val>
                                            <p:strVal val="#ppt_w"/>
                                          </p:val>
                                        </p:tav>
                                      </p:tavLst>
                                    </p:anim>
                                    <p:anim calcmode="lin" valueType="num">
                                      <p:cBhvr>
                                        <p:cTn id="27" dur="500" fill="hold"/>
                                        <p:tgtEl>
                                          <p:spTgt spid="50"/>
                                        </p:tgtEl>
                                        <p:attrNameLst>
                                          <p:attrName>ppt_h</p:attrName>
                                        </p:attrNameLst>
                                      </p:cBhvr>
                                      <p:tavLst>
                                        <p:tav tm="0">
                                          <p:val>
                                            <p:fltVal val="0"/>
                                          </p:val>
                                        </p:tav>
                                        <p:tav tm="100000">
                                          <p:val>
                                            <p:strVal val="#ppt_h"/>
                                          </p:val>
                                        </p:tav>
                                      </p:tavLst>
                                    </p:anim>
                                    <p:animEffect transition="in" filter="fade">
                                      <p:cBhvr>
                                        <p:cTn id="28" dur="500"/>
                                        <p:tgtEl>
                                          <p:spTgt spid="50"/>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p:cTn id="32" dur="500" fill="hold"/>
                                        <p:tgtEl>
                                          <p:spTgt spid="53"/>
                                        </p:tgtEl>
                                        <p:attrNameLst>
                                          <p:attrName>ppt_w</p:attrName>
                                        </p:attrNameLst>
                                      </p:cBhvr>
                                      <p:tavLst>
                                        <p:tav tm="0">
                                          <p:val>
                                            <p:fltVal val="0"/>
                                          </p:val>
                                        </p:tav>
                                        <p:tav tm="100000">
                                          <p:val>
                                            <p:strVal val="#ppt_w"/>
                                          </p:val>
                                        </p:tav>
                                      </p:tavLst>
                                    </p:anim>
                                    <p:anim calcmode="lin" valueType="num">
                                      <p:cBhvr>
                                        <p:cTn id="33" dur="500" fill="hold"/>
                                        <p:tgtEl>
                                          <p:spTgt spid="53"/>
                                        </p:tgtEl>
                                        <p:attrNameLst>
                                          <p:attrName>ppt_h</p:attrName>
                                        </p:attrNameLst>
                                      </p:cBhvr>
                                      <p:tavLst>
                                        <p:tav tm="0">
                                          <p:val>
                                            <p:fltVal val="0"/>
                                          </p:val>
                                        </p:tav>
                                        <p:tav tm="100000">
                                          <p:val>
                                            <p:strVal val="#ppt_h"/>
                                          </p:val>
                                        </p:tav>
                                      </p:tavLst>
                                    </p:anim>
                                    <p:animEffect transition="in" filter="fade">
                                      <p:cBhvr>
                                        <p:cTn id="34" dur="500"/>
                                        <p:tgtEl>
                                          <p:spTgt spid="53"/>
                                        </p:tgtEl>
                                      </p:cBhvr>
                                    </p:animEffect>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p:cTn id="38" dur="500" fill="hold"/>
                                        <p:tgtEl>
                                          <p:spTgt spid="54"/>
                                        </p:tgtEl>
                                        <p:attrNameLst>
                                          <p:attrName>ppt_w</p:attrName>
                                        </p:attrNameLst>
                                      </p:cBhvr>
                                      <p:tavLst>
                                        <p:tav tm="0">
                                          <p:val>
                                            <p:fltVal val="0"/>
                                          </p:val>
                                        </p:tav>
                                        <p:tav tm="100000">
                                          <p:val>
                                            <p:strVal val="#ppt_w"/>
                                          </p:val>
                                        </p:tav>
                                      </p:tavLst>
                                    </p:anim>
                                    <p:anim calcmode="lin" valueType="num">
                                      <p:cBhvr>
                                        <p:cTn id="39" dur="500" fill="hold"/>
                                        <p:tgtEl>
                                          <p:spTgt spid="54"/>
                                        </p:tgtEl>
                                        <p:attrNameLst>
                                          <p:attrName>ppt_h</p:attrName>
                                        </p:attrNameLst>
                                      </p:cBhvr>
                                      <p:tavLst>
                                        <p:tav tm="0">
                                          <p:val>
                                            <p:fltVal val="0"/>
                                          </p:val>
                                        </p:tav>
                                        <p:tav tm="100000">
                                          <p:val>
                                            <p:strVal val="#ppt_h"/>
                                          </p:val>
                                        </p:tav>
                                      </p:tavLst>
                                    </p:anim>
                                    <p:animEffect transition="in" filter="fade">
                                      <p:cBhvr>
                                        <p:cTn id="4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2" grpId="0"/>
      <p:bldP spid="53" grpId="0"/>
      <p:bldP spid="54" grpId="0"/>
      <p:bldP spid="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smtClean="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smtClean="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62"/>
                                        </p:tgtEl>
                                        <p:attrNameLst>
                                          <p:attrName>style.visibility</p:attrName>
                                        </p:attrNameLst>
                                      </p:cBhvr>
                                      <p:to>
                                        <p:strVal val="visible"/>
                                      </p:to>
                                    </p:set>
                                    <p:anim calcmode="lin" valueType="num">
                                      <p:cBhvr additive="base">
                                        <p:cTn id="16" dur="500" fill="hold"/>
                                        <p:tgtEl>
                                          <p:spTgt spid="62"/>
                                        </p:tgtEl>
                                        <p:attrNameLst>
                                          <p:attrName>ppt_x</p:attrName>
                                        </p:attrNameLst>
                                      </p:cBhvr>
                                      <p:tavLst>
                                        <p:tav tm="0">
                                          <p:val>
                                            <p:strVal val="0-#ppt_w/2"/>
                                          </p:val>
                                        </p:tav>
                                        <p:tav tm="100000">
                                          <p:val>
                                            <p:strVal val="#ppt_x"/>
                                          </p:val>
                                        </p:tav>
                                      </p:tavLst>
                                    </p:anim>
                                    <p:anim calcmode="lin" valueType="num">
                                      <p:cBhvr additive="base">
                                        <p:cTn id="17" dur="500" fill="hold"/>
                                        <p:tgtEl>
                                          <p:spTgt spid="62"/>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59"/>
                                        </p:tgtEl>
                                        <p:attrNameLst>
                                          <p:attrName>style.visibility</p:attrName>
                                        </p:attrNameLst>
                                      </p:cBhvr>
                                      <p:to>
                                        <p:strVal val="visible"/>
                                      </p:to>
                                    </p:set>
                                    <p:anim calcmode="lin" valueType="num">
                                      <p:cBhvr additive="base">
                                        <p:cTn id="24" dur="500" fill="hold"/>
                                        <p:tgtEl>
                                          <p:spTgt spid="59"/>
                                        </p:tgtEl>
                                        <p:attrNameLst>
                                          <p:attrName>ppt_x</p:attrName>
                                        </p:attrNameLst>
                                      </p:cBhvr>
                                      <p:tavLst>
                                        <p:tav tm="0">
                                          <p:val>
                                            <p:strVal val="0-#ppt_w/2"/>
                                          </p:val>
                                        </p:tav>
                                        <p:tav tm="100000">
                                          <p:val>
                                            <p:strVal val="#ppt_x"/>
                                          </p:val>
                                        </p:tav>
                                      </p:tavLst>
                                    </p:anim>
                                    <p:anim calcmode="lin" valueType="num">
                                      <p:cBhvr additive="base">
                                        <p:cTn id="25"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xmlns=""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a16="http://schemas.microsoft.com/office/drawing/2014/main" xmlns=""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xmlns=""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xmlns=""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a16="http://schemas.microsoft.com/office/drawing/2014/main" xmlns=""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a16="http://schemas.microsoft.com/office/drawing/2014/main" xmlns=""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a16="http://schemas.microsoft.com/office/drawing/2014/main" xmlns=""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a16="http://schemas.microsoft.com/office/drawing/2014/main" xmlns=""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a16="http://schemas.microsoft.com/office/drawing/2014/main" xmlns=""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a16="http://schemas.microsoft.com/office/drawing/2014/main" xmlns=""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a16="http://schemas.microsoft.com/office/drawing/2014/main" xmlns=""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a16="http://schemas.microsoft.com/office/drawing/2014/main" xmlns=""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a16="http://schemas.microsoft.com/office/drawing/2014/main" xmlns=""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a16="http://schemas.microsoft.com/office/drawing/2014/main" xmlns=""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a16="http://schemas.microsoft.com/office/drawing/2014/main" xmlns=""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a16="http://schemas.microsoft.com/office/drawing/2014/main" xmlns=""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a16="http://schemas.microsoft.com/office/drawing/2014/main" xmlns=""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a16="http://schemas.microsoft.com/office/drawing/2014/main" xmlns=""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a16="http://schemas.microsoft.com/office/drawing/2014/main" xmlns=""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a16="http://schemas.microsoft.com/office/drawing/2014/main" xmlns=""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a16="http://schemas.microsoft.com/office/drawing/2014/main" xmlns=""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a16="http://schemas.microsoft.com/office/drawing/2014/main" xmlns=""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a16="http://schemas.microsoft.com/office/drawing/2014/main" xmlns=""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a16="http://schemas.microsoft.com/office/drawing/2014/main" xmlns=""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a16="http://schemas.microsoft.com/office/drawing/2014/main" xmlns=""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a16="http://schemas.microsoft.com/office/drawing/2014/main" xmlns=""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a16="http://schemas.microsoft.com/office/drawing/2014/main" xmlns=""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a16="http://schemas.microsoft.com/office/drawing/2014/main" xmlns=""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a16="http://schemas.microsoft.com/office/drawing/2014/main" xmlns=""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a16="http://schemas.microsoft.com/office/drawing/2014/main" xmlns=""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a16="http://schemas.microsoft.com/office/drawing/2014/main" xmlns=""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a16="http://schemas.microsoft.com/office/drawing/2014/main" xmlns=""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a16="http://schemas.microsoft.com/office/drawing/2014/main" xmlns=""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a16="http://schemas.microsoft.com/office/drawing/2014/main" xmlns=""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a16="http://schemas.microsoft.com/office/drawing/2014/main" xmlns=""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a16="http://schemas.microsoft.com/office/drawing/2014/main" xmlns=""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a16="http://schemas.microsoft.com/office/drawing/2014/main" xmlns=""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a16="http://schemas.microsoft.com/office/drawing/2014/main" xmlns=""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a16="http://schemas.microsoft.com/office/drawing/2014/main" xmlns=""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a16="http://schemas.microsoft.com/office/drawing/2014/main" xmlns=""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a16="http://schemas.microsoft.com/office/drawing/2014/main" xmlns=""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a16="http://schemas.microsoft.com/office/drawing/2014/main" xmlns=""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a16="http://schemas.microsoft.com/office/drawing/2014/main" xmlns=""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a16="http://schemas.microsoft.com/office/drawing/2014/main" xmlns=""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a16="http://schemas.microsoft.com/office/drawing/2014/main" xmlns=""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a16="http://schemas.microsoft.com/office/drawing/2014/main" xmlns=""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a16="http://schemas.microsoft.com/office/drawing/2014/main" xmlns=""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a16="http://schemas.microsoft.com/office/drawing/2014/main" xmlns=""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a16="http://schemas.microsoft.com/office/drawing/2014/main" xmlns=""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a16="http://schemas.microsoft.com/office/drawing/2014/main" xmlns=""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工作</a:t>
            </a:r>
            <a:r>
              <a:rPr lang="zh-CN" altLang="en-US" sz="3600" b="1" dirty="0">
                <a:solidFill>
                  <a:schemeClr val="tx1">
                    <a:lumMod val="75000"/>
                    <a:lumOff val="25000"/>
                  </a:schemeClr>
                </a:solidFill>
                <a:latin typeface="+mn-ea"/>
              </a:rPr>
              <a:t>存在不足</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不足</a:t>
                </a:r>
                <a:r>
                  <a:rPr lang="zh-CN" altLang="en-US" sz="1600" b="1" dirty="0">
                    <a:solidFill>
                      <a:schemeClr val="tx1">
                        <a:lumMod val="65000"/>
                        <a:lumOff val="35000"/>
                      </a:schemeClr>
                    </a:solidFill>
                    <a:latin typeface="+mn-ea"/>
                  </a:rPr>
                  <a:t>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a:t>
                </a:r>
                <a:r>
                  <a:rPr lang="zh-CN" altLang="en-US" sz="1600" b="1" dirty="0" smtClean="0">
                    <a:solidFill>
                      <a:schemeClr val="tx1">
                        <a:lumMod val="65000"/>
                        <a:lumOff val="35000"/>
                      </a:schemeClr>
                    </a:solidFill>
                    <a:latin typeface="+mn-ea"/>
                  </a:rPr>
                  <a:t>处</a:t>
                </a:r>
                <a:r>
                  <a:rPr lang="en-US" altLang="zh-CN" sz="1600" b="1" dirty="0" smtClean="0">
                    <a:solidFill>
                      <a:schemeClr val="tx1">
                        <a:lumMod val="65000"/>
                        <a:lumOff val="35000"/>
                      </a:schemeClr>
                    </a:solidFill>
                    <a:latin typeface="+mn-ea"/>
                  </a:rPr>
                  <a:t>2</a:t>
                </a:r>
                <a:endParaRPr lang="en-US" altLang="zh-CN" sz="1600" b="1" dirty="0">
                  <a:solidFill>
                    <a:schemeClr val="tx1">
                      <a:lumMod val="65000"/>
                      <a:lumOff val="35000"/>
                    </a:schemeClr>
                  </a:solidFill>
                  <a:latin typeface="+mn-ea"/>
                </a:endParaRP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a:t>
                </a:r>
                <a:r>
                  <a:rPr lang="zh-CN" altLang="en-US" sz="1600" b="1" dirty="0" smtClean="0">
                    <a:solidFill>
                      <a:schemeClr val="tx1">
                        <a:lumMod val="65000"/>
                        <a:lumOff val="35000"/>
                      </a:schemeClr>
                    </a:solidFill>
                    <a:latin typeface="+mn-ea"/>
                  </a:rPr>
                  <a:t>处</a:t>
                </a:r>
                <a:r>
                  <a:rPr lang="en-US" altLang="zh-CN" sz="1600" b="1" dirty="0" smtClean="0">
                    <a:solidFill>
                      <a:schemeClr val="tx1">
                        <a:lumMod val="65000"/>
                        <a:lumOff val="35000"/>
                      </a:schemeClr>
                    </a:solidFill>
                    <a:latin typeface="+mn-ea"/>
                  </a:rPr>
                  <a:t>3</a:t>
                </a:r>
                <a:endParaRPr lang="en-US" altLang="zh-CN" sz="1600" b="1" dirty="0">
                  <a:solidFill>
                    <a:schemeClr val="tx1">
                      <a:lumMod val="65000"/>
                      <a:lumOff val="35000"/>
                    </a:schemeClr>
                  </a:solidFill>
                  <a:latin typeface="+mn-ea"/>
                </a:endParaRP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500" fill="hold"/>
                                        <p:tgtEl>
                                          <p:spTgt spid="40"/>
                                        </p:tgtEl>
                                        <p:attrNameLst>
                                          <p:attrName>ppt_x</p:attrName>
                                        </p:attrNameLst>
                                      </p:cBhvr>
                                      <p:tavLst>
                                        <p:tav tm="0">
                                          <p:val>
                                            <p:strVal val="0-#ppt_w/2"/>
                                          </p:val>
                                        </p:tav>
                                        <p:tav tm="100000">
                                          <p:val>
                                            <p:strVal val="#ppt_x"/>
                                          </p:val>
                                        </p:tav>
                                      </p:tavLst>
                                    </p:anim>
                                    <p:anim calcmode="lin" valueType="num">
                                      <p:cBhvr additive="base">
                                        <p:cTn id="29" dur="5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2" presetClass="entr" presetSubtype="8" fill="hold" nodeType="after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0-#ppt_w/2"/>
                                          </p:val>
                                        </p:tav>
                                        <p:tav tm="100000">
                                          <p:val>
                                            <p:strVal val="#ppt_x"/>
                                          </p:val>
                                        </p:tav>
                                      </p:tavLst>
                                    </p:anim>
                                    <p:anim calcmode="lin" valueType="num">
                                      <p:cBhvr additive="base">
                                        <p:cTn id="34" dur="500" fill="hold"/>
                                        <p:tgtEl>
                                          <p:spTgt spid="47"/>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 presetClass="entr" presetSubtype="8"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0-#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1+#ppt_w/2"/>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1+#ppt_w/2"/>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1+#ppt_w/2"/>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 calcmode="lin" valueType="num">
                                      <p:cBhvr>
                                        <p:cTn id="24" dur="500" fill="hold"/>
                                        <p:tgtEl>
                                          <p:spTgt spid="67"/>
                                        </p:tgtEl>
                                        <p:attrNameLst>
                                          <p:attrName>ppt_w</p:attrName>
                                        </p:attrNameLst>
                                      </p:cBhvr>
                                      <p:tavLst>
                                        <p:tav tm="0">
                                          <p:val>
                                            <p:fltVal val="0"/>
                                          </p:val>
                                        </p:tav>
                                        <p:tav tm="100000">
                                          <p:val>
                                            <p:strVal val="#ppt_w"/>
                                          </p:val>
                                        </p:tav>
                                      </p:tavLst>
                                    </p:anim>
                                    <p:anim calcmode="lin" valueType="num">
                                      <p:cBhvr>
                                        <p:cTn id="25" dur="500" fill="hold"/>
                                        <p:tgtEl>
                                          <p:spTgt spid="67"/>
                                        </p:tgtEl>
                                        <p:attrNameLst>
                                          <p:attrName>ppt_h</p:attrName>
                                        </p:attrNameLst>
                                      </p:cBhvr>
                                      <p:tavLst>
                                        <p:tav tm="0">
                                          <p:val>
                                            <p:fltVal val="0"/>
                                          </p:val>
                                        </p:tav>
                                        <p:tav tm="100000">
                                          <p:val>
                                            <p:strVal val="#ppt_h"/>
                                          </p:val>
                                        </p:tav>
                                      </p:tavLst>
                                    </p:anim>
                                    <p:animEffect transition="in" filter="fade">
                                      <p:cBhvr>
                                        <p:cTn id="26" dur="500"/>
                                        <p:tgtEl>
                                          <p:spTgt spid="67"/>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p:cTn id="29" dur="500" fill="hold"/>
                                        <p:tgtEl>
                                          <p:spTgt spid="68"/>
                                        </p:tgtEl>
                                        <p:attrNameLst>
                                          <p:attrName>ppt_w</p:attrName>
                                        </p:attrNameLst>
                                      </p:cBhvr>
                                      <p:tavLst>
                                        <p:tav tm="0">
                                          <p:val>
                                            <p:fltVal val="0"/>
                                          </p:val>
                                        </p:tav>
                                        <p:tav tm="100000">
                                          <p:val>
                                            <p:strVal val="#ppt_w"/>
                                          </p:val>
                                        </p:tav>
                                      </p:tavLst>
                                    </p:anim>
                                    <p:anim calcmode="lin" valueType="num">
                                      <p:cBhvr>
                                        <p:cTn id="30" dur="500" fill="hold"/>
                                        <p:tgtEl>
                                          <p:spTgt spid="68"/>
                                        </p:tgtEl>
                                        <p:attrNameLst>
                                          <p:attrName>ppt_h</p:attrName>
                                        </p:attrNameLst>
                                      </p:cBhvr>
                                      <p:tavLst>
                                        <p:tav tm="0">
                                          <p:val>
                                            <p:fltVal val="0"/>
                                          </p:val>
                                        </p:tav>
                                        <p:tav tm="100000">
                                          <p:val>
                                            <p:strVal val="#ppt_h"/>
                                          </p:val>
                                        </p:tav>
                                      </p:tavLst>
                                    </p:anim>
                                    <p:animEffect transition="in" filter="fade">
                                      <p:cBhvr>
                                        <p:cTn id="31" dur="500"/>
                                        <p:tgtEl>
                                          <p:spTgt spid="6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9"/>
                                        </p:tgtEl>
                                        <p:attrNameLst>
                                          <p:attrName>style.visibility</p:attrName>
                                        </p:attrNameLst>
                                      </p:cBhvr>
                                      <p:to>
                                        <p:strVal val="visible"/>
                                      </p:to>
                                    </p:set>
                                    <p:anim calcmode="lin" valueType="num">
                                      <p:cBhvr>
                                        <p:cTn id="34" dur="500" fill="hold"/>
                                        <p:tgtEl>
                                          <p:spTgt spid="69"/>
                                        </p:tgtEl>
                                        <p:attrNameLst>
                                          <p:attrName>ppt_w</p:attrName>
                                        </p:attrNameLst>
                                      </p:cBhvr>
                                      <p:tavLst>
                                        <p:tav tm="0">
                                          <p:val>
                                            <p:fltVal val="0"/>
                                          </p:val>
                                        </p:tav>
                                        <p:tav tm="100000">
                                          <p:val>
                                            <p:strVal val="#ppt_w"/>
                                          </p:val>
                                        </p:tav>
                                      </p:tavLst>
                                    </p:anim>
                                    <p:anim calcmode="lin" valueType="num">
                                      <p:cBhvr>
                                        <p:cTn id="35" dur="500" fill="hold"/>
                                        <p:tgtEl>
                                          <p:spTgt spid="69"/>
                                        </p:tgtEl>
                                        <p:attrNameLst>
                                          <p:attrName>ppt_h</p:attrName>
                                        </p:attrNameLst>
                                      </p:cBhvr>
                                      <p:tavLst>
                                        <p:tav tm="0">
                                          <p:val>
                                            <p:fltVal val="0"/>
                                          </p:val>
                                        </p:tav>
                                        <p:tav tm="100000">
                                          <p:val>
                                            <p:strVal val="#ppt_h"/>
                                          </p:val>
                                        </p:tav>
                                      </p:tavLst>
                                    </p:anim>
                                    <p:animEffect transition="in" filter="fade">
                                      <p:cBhvr>
                                        <p:cTn id="36" dur="500"/>
                                        <p:tgtEl>
                                          <p:spTgt spid="6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70"/>
                                        </p:tgtEl>
                                        <p:attrNameLst>
                                          <p:attrName>style.visibility</p:attrName>
                                        </p:attrNameLst>
                                      </p:cBhvr>
                                      <p:to>
                                        <p:strVal val="visible"/>
                                      </p:to>
                                    </p:set>
                                    <p:anim calcmode="lin" valueType="num">
                                      <p:cBhvr>
                                        <p:cTn id="39" dur="500" fill="hold"/>
                                        <p:tgtEl>
                                          <p:spTgt spid="70"/>
                                        </p:tgtEl>
                                        <p:attrNameLst>
                                          <p:attrName>ppt_w</p:attrName>
                                        </p:attrNameLst>
                                      </p:cBhvr>
                                      <p:tavLst>
                                        <p:tav tm="0">
                                          <p:val>
                                            <p:fltVal val="0"/>
                                          </p:val>
                                        </p:tav>
                                        <p:tav tm="100000">
                                          <p:val>
                                            <p:strVal val="#ppt_w"/>
                                          </p:val>
                                        </p:tav>
                                      </p:tavLst>
                                    </p:anim>
                                    <p:anim calcmode="lin" valueType="num">
                                      <p:cBhvr>
                                        <p:cTn id="40" dur="500" fill="hold"/>
                                        <p:tgtEl>
                                          <p:spTgt spid="70"/>
                                        </p:tgtEl>
                                        <p:attrNameLst>
                                          <p:attrName>ppt_h</p:attrName>
                                        </p:attrNameLst>
                                      </p:cBhvr>
                                      <p:tavLst>
                                        <p:tav tm="0">
                                          <p:val>
                                            <p:fltVal val="0"/>
                                          </p:val>
                                        </p:tav>
                                        <p:tav tm="100000">
                                          <p:val>
                                            <p:strVal val="#ppt_h"/>
                                          </p:val>
                                        </p:tav>
                                      </p:tavLst>
                                    </p:anim>
                                    <p:animEffect transition="in" filter="fade">
                                      <p:cBhvr>
                                        <p:cTn id="41" dur="500"/>
                                        <p:tgtEl>
                                          <p:spTgt spid="70"/>
                                        </p:tgtEl>
                                      </p:cBhvr>
                                    </p:animEffect>
                                  </p:childTnLst>
                                </p:cTn>
                              </p:par>
                            </p:childTnLst>
                          </p:cTn>
                        </p:par>
                        <p:par>
                          <p:cTn id="42" fill="hold">
                            <p:stCondLst>
                              <p:cond delay="1000"/>
                            </p:stCondLst>
                            <p:childTnLst>
                              <p:par>
                                <p:cTn id="43" presetID="12" presetClass="entr" presetSubtype="1"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additive="base">
                                        <p:cTn id="45" dur="500"/>
                                        <p:tgtEl>
                                          <p:spTgt spid="50"/>
                                        </p:tgtEl>
                                        <p:attrNameLst>
                                          <p:attrName>ppt_y</p:attrName>
                                        </p:attrNameLst>
                                      </p:cBhvr>
                                      <p:tavLst>
                                        <p:tav tm="0">
                                          <p:val>
                                            <p:strVal val="#ppt_y-#ppt_h*1.125000"/>
                                          </p:val>
                                        </p:tav>
                                        <p:tav tm="100000">
                                          <p:val>
                                            <p:strVal val="#ppt_y"/>
                                          </p:val>
                                        </p:tav>
                                      </p:tavLst>
                                    </p:anim>
                                    <p:animEffect transition="in" filter="wipe(down)">
                                      <p:cBhvr>
                                        <p:cTn id="46" dur="500"/>
                                        <p:tgtEl>
                                          <p:spTgt spid="50"/>
                                        </p:tgtEl>
                                      </p:cBhvr>
                                    </p:animEffect>
                                  </p:childTnLst>
                                </p:cTn>
                              </p:par>
                            </p:childTnLst>
                          </p:cTn>
                        </p:par>
                        <p:par>
                          <p:cTn id="47" fill="hold">
                            <p:stCondLst>
                              <p:cond delay="1500"/>
                            </p:stCondLst>
                            <p:childTnLst>
                              <p:par>
                                <p:cTn id="48" presetID="12" presetClass="entr" presetSubtype="1" fill="hold" nodeType="after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additive="base">
                                        <p:cTn id="50" dur="500"/>
                                        <p:tgtEl>
                                          <p:spTgt spid="58"/>
                                        </p:tgtEl>
                                        <p:attrNameLst>
                                          <p:attrName>ppt_y</p:attrName>
                                        </p:attrNameLst>
                                      </p:cBhvr>
                                      <p:tavLst>
                                        <p:tav tm="0">
                                          <p:val>
                                            <p:strVal val="#ppt_y-#ppt_h*1.125000"/>
                                          </p:val>
                                        </p:tav>
                                        <p:tav tm="100000">
                                          <p:val>
                                            <p:strVal val="#ppt_y"/>
                                          </p:val>
                                        </p:tav>
                                      </p:tavLst>
                                    </p:anim>
                                    <p:animEffect transition="in" filter="wipe(down)">
                                      <p:cBhvr>
                                        <p:cTn id="51" dur="500"/>
                                        <p:tgtEl>
                                          <p:spTgt spid="58"/>
                                        </p:tgtEl>
                                      </p:cBhvr>
                                    </p:animEffect>
                                  </p:childTnLst>
                                </p:cTn>
                              </p:par>
                            </p:childTnLst>
                          </p:cTn>
                        </p:par>
                        <p:par>
                          <p:cTn id="52" fill="hold">
                            <p:stCondLst>
                              <p:cond delay="2000"/>
                            </p:stCondLst>
                            <p:childTnLst>
                              <p:par>
                                <p:cTn id="53" presetID="12" presetClass="entr" presetSubtype="1" fill="hold" nodeType="afterEffect">
                                  <p:stCondLst>
                                    <p:cond delay="0"/>
                                  </p:stCondLst>
                                  <p:childTnLst>
                                    <p:set>
                                      <p:cBhvr>
                                        <p:cTn id="54" dur="1" fill="hold">
                                          <p:stCondLst>
                                            <p:cond delay="0"/>
                                          </p:stCondLst>
                                        </p:cTn>
                                        <p:tgtEl>
                                          <p:spTgt spid="61"/>
                                        </p:tgtEl>
                                        <p:attrNameLst>
                                          <p:attrName>style.visibility</p:attrName>
                                        </p:attrNameLst>
                                      </p:cBhvr>
                                      <p:to>
                                        <p:strVal val="visible"/>
                                      </p:to>
                                    </p:set>
                                    <p:anim calcmode="lin" valueType="num">
                                      <p:cBhvr additive="base">
                                        <p:cTn id="55" dur="500"/>
                                        <p:tgtEl>
                                          <p:spTgt spid="61"/>
                                        </p:tgtEl>
                                        <p:attrNameLst>
                                          <p:attrName>ppt_y</p:attrName>
                                        </p:attrNameLst>
                                      </p:cBhvr>
                                      <p:tavLst>
                                        <p:tav tm="0">
                                          <p:val>
                                            <p:strVal val="#ppt_y-#ppt_h*1.125000"/>
                                          </p:val>
                                        </p:tav>
                                        <p:tav tm="100000">
                                          <p:val>
                                            <p:strVal val="#ppt_y"/>
                                          </p:val>
                                        </p:tav>
                                      </p:tavLst>
                                    </p:anim>
                                    <p:animEffect transition="in" filter="wipe(down)">
                                      <p:cBhvr>
                                        <p:cTn id="56" dur="500"/>
                                        <p:tgtEl>
                                          <p:spTgt spid="61"/>
                                        </p:tgtEl>
                                      </p:cBhvr>
                                    </p:animEffect>
                                  </p:childTnLst>
                                </p:cTn>
                              </p:par>
                            </p:childTnLst>
                          </p:cTn>
                        </p:par>
                        <p:par>
                          <p:cTn id="57" fill="hold">
                            <p:stCondLst>
                              <p:cond delay="2500"/>
                            </p:stCondLst>
                            <p:childTnLst>
                              <p:par>
                                <p:cTn id="58" presetID="12" presetClass="entr" presetSubtype="1" fill="hold" nodeType="after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additive="base">
                                        <p:cTn id="60" dur="500"/>
                                        <p:tgtEl>
                                          <p:spTgt spid="64"/>
                                        </p:tgtEl>
                                        <p:attrNameLst>
                                          <p:attrName>ppt_y</p:attrName>
                                        </p:attrNameLst>
                                      </p:cBhvr>
                                      <p:tavLst>
                                        <p:tav tm="0">
                                          <p:val>
                                            <p:strVal val="#ppt_y-#ppt_h*1.125000"/>
                                          </p:val>
                                        </p:tav>
                                        <p:tav tm="100000">
                                          <p:val>
                                            <p:strVal val="#ppt_y"/>
                                          </p:val>
                                        </p:tav>
                                      </p:tavLst>
                                    </p:anim>
                                    <p:animEffect transition="in" filter="wipe(down)">
                                      <p:cBhvr>
                                        <p:cTn id="6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明年</a:t>
            </a:r>
            <a:r>
              <a:rPr lang="zh-CN" altLang="en-US" sz="3600" b="1" dirty="0">
                <a:solidFill>
                  <a:schemeClr val="tx1">
                    <a:lumMod val="75000"/>
                    <a:lumOff val="25000"/>
                  </a:schemeClr>
                </a:solidFill>
                <a:latin typeface="+mn-ea"/>
              </a:rPr>
              <a:t>工作计划</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500" fill="hold"/>
                                        <p:tgtEl>
                                          <p:spTgt spid="38"/>
                                        </p:tgtEl>
                                        <p:attrNameLst>
                                          <p:attrName>ppt_x</p:attrName>
                                        </p:attrNameLst>
                                      </p:cBhvr>
                                      <p:tavLst>
                                        <p:tav tm="0">
                                          <p:val>
                                            <p:strVal val="0-#ppt_w/2"/>
                                          </p:val>
                                        </p:tav>
                                        <p:tav tm="100000">
                                          <p:val>
                                            <p:strVal val="#ppt_x"/>
                                          </p:val>
                                        </p:tav>
                                      </p:tavLst>
                                    </p:anim>
                                    <p:anim calcmode="lin" valueType="num">
                                      <p:cBhvr additive="base">
                                        <p:cTn id="15" dur="500" fill="hold"/>
                                        <p:tgtEl>
                                          <p:spTgt spid="38"/>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1+#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1+#ppt_w/2"/>
                                          </p:val>
                                        </p:tav>
                                        <p:tav tm="100000">
                                          <p:val>
                                            <p:strVal val="#ppt_x"/>
                                          </p:val>
                                        </p:tav>
                                      </p:tavLst>
                                    </p:anim>
                                    <p:anim calcmode="lin" valueType="num">
                                      <p:cBhvr additive="base">
                                        <p:cTn id="27"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pic>
        <p:nvPicPr>
          <p:cNvPr id="20" name="图片占位符 19"/>
          <p:cNvPicPr>
            <a:picLocks noGrp="1" noChangeAspect="1"/>
          </p:cNvPicPr>
          <p:nvPr>
            <p:ph type="pic" sz="quarter" idx="10"/>
          </p:nvPr>
        </p:nvPicPr>
        <p:blipFill>
          <a:blip r:embed="rId7" cstate="screen">
            <a:extLst>
              <a:ext uri="{BEBA8EAE-BF5A-486C-A8C5-ECC9F3942E4B}">
                <a14:imgProps xmlns:a14="http://schemas.microsoft.com/office/drawing/2010/main">
                  <a14:imgLayer r:embed="rId8">
                    <a14:imgEffect>
                      <a14:colorTemperature colorTemp="5900"/>
                    </a14:imgEffect>
                  </a14:imgLayer>
                </a14:imgProps>
              </a:ext>
              <a:ext uri="{28A0092B-C50C-407E-A947-70E740481C1C}">
                <a14:useLocalDpi xmlns:a14="http://schemas.microsoft.com/office/drawing/2010/main"/>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075"/>
                                        </p:tgtEl>
                                        <p:attrNameLst>
                                          <p:attrName>style.visibility</p:attrName>
                                        </p:attrNameLst>
                                      </p:cBhvr>
                                      <p:to>
                                        <p:strVal val="visible"/>
                                      </p:to>
                                    </p:set>
                                    <p:animEffect transition="in" filter="fade">
                                      <p:cBhvr>
                                        <p:cTn id="27" dur="1000"/>
                                        <p:tgtEl>
                                          <p:spTgt spid="3075"/>
                                        </p:tgtEl>
                                      </p:cBhvr>
                                    </p:animEffect>
                                    <p:anim calcmode="lin" valueType="num">
                                      <p:cBhvr>
                                        <p:cTn id="28" dur="1000" fill="hold"/>
                                        <p:tgtEl>
                                          <p:spTgt spid="3075"/>
                                        </p:tgtEl>
                                        <p:attrNameLst>
                                          <p:attrName>ppt_x</p:attrName>
                                        </p:attrNameLst>
                                      </p:cBhvr>
                                      <p:tavLst>
                                        <p:tav tm="0">
                                          <p:val>
                                            <p:strVal val="#ppt_x"/>
                                          </p:val>
                                        </p:tav>
                                        <p:tav tm="100000">
                                          <p:val>
                                            <p:strVal val="#ppt_x"/>
                                          </p:val>
                                        </p:tav>
                                      </p:tavLst>
                                    </p:anim>
                                    <p:anim calcmode="lin" valueType="num">
                                      <p:cBhvr>
                                        <p:cTn id="29" dur="1000" fill="hold"/>
                                        <p:tgtEl>
                                          <p:spTgt spid="307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53" presetClass="entr" presetSubtype="1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fltVal val="0"/>
                                          </p:val>
                                        </p:tav>
                                        <p:tav tm="100000">
                                          <p:val>
                                            <p:strVal val="#ppt_w"/>
                                          </p:val>
                                        </p:tav>
                                      </p:tavLst>
                                    </p:anim>
                                    <p:anim calcmode="lin" valueType="num">
                                      <p:cBhvr>
                                        <p:cTn id="39" dur="500" fill="hold"/>
                                        <p:tgtEl>
                                          <p:spTgt spid="32"/>
                                        </p:tgtEl>
                                        <p:attrNameLst>
                                          <p:attrName>ppt_h</p:attrName>
                                        </p:attrNameLst>
                                      </p:cBhvr>
                                      <p:tavLst>
                                        <p:tav tm="0">
                                          <p:val>
                                            <p:fltVal val="0"/>
                                          </p:val>
                                        </p:tav>
                                        <p:tav tm="100000">
                                          <p:val>
                                            <p:strVal val="#ppt_h"/>
                                          </p:val>
                                        </p:tav>
                                      </p:tavLst>
                                    </p:anim>
                                    <p:animEffect transition="in" filter="fade">
                                      <p:cBhvr>
                                        <p:cTn id="40" dur="500"/>
                                        <p:tgtEl>
                                          <p:spTgt spid="32"/>
                                        </p:tgtEl>
                                      </p:cBhvr>
                                    </p:animEffect>
                                  </p:childTnLst>
                                </p:cTn>
                              </p:par>
                            </p:childTnLst>
                          </p:cTn>
                        </p:par>
                        <p:par>
                          <p:cTn id="41" fill="hold">
                            <p:stCondLst>
                              <p:cond delay="1500"/>
                            </p:stCondLst>
                            <p:childTnLst>
                              <p:par>
                                <p:cTn id="42" presetID="53" presetClass="entr" presetSubtype="16"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Effect transition="in" filter="fade">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75" grpId="0" animBg="1"/>
      <p:bldP spid="28" grpId="0"/>
      <p:bldP spid="29" grpId="0"/>
      <p:bldP spid="30" grpId="0"/>
      <p:bldP spid="32" grpId="0"/>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ppt_w</p:attrName>
                                        </p:attrNameLst>
                                      </p:cBhvr>
                                      <p:tavLst>
                                        <p:tav tm="0">
                                          <p:val>
                                            <p:fltVal val="0"/>
                                          </p:val>
                                        </p:tav>
                                        <p:tav tm="100000">
                                          <p:val>
                                            <p:strVal val="#ppt_w"/>
                                          </p:val>
                                        </p:tav>
                                      </p:tavLst>
                                    </p:anim>
                                    <p:anim calcmode="lin" valueType="num">
                                      <p:cBhvr>
                                        <p:cTn id="12" dur="500" fill="hold"/>
                                        <p:tgtEl>
                                          <p:spTgt spid="35"/>
                                        </p:tgtEl>
                                        <p:attrNameLst>
                                          <p:attrName>ppt_h</p:attrName>
                                        </p:attrNameLst>
                                      </p:cBhvr>
                                      <p:tavLst>
                                        <p:tav tm="0">
                                          <p:val>
                                            <p:fltVal val="0"/>
                                          </p:val>
                                        </p:tav>
                                        <p:tav tm="100000">
                                          <p:val>
                                            <p:strVal val="#ppt_h"/>
                                          </p:val>
                                        </p:tav>
                                      </p:tavLst>
                                    </p:anim>
                                    <p:animEffect transition="in" filter="fade">
                                      <p:cBhvr>
                                        <p:cTn id="13" dur="500"/>
                                        <p:tgtEl>
                                          <p:spTgt spid="35"/>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ppt_w</p:attrName>
                                        </p:attrNameLst>
                                      </p:cBhvr>
                                      <p:tavLst>
                                        <p:tav tm="0">
                                          <p:val>
                                            <p:fltVal val="0"/>
                                          </p:val>
                                        </p:tav>
                                        <p:tav tm="100000">
                                          <p:val>
                                            <p:strVal val="#ppt_w"/>
                                          </p:val>
                                        </p:tav>
                                      </p:tavLst>
                                    </p:anim>
                                    <p:anim calcmode="lin" valueType="num">
                                      <p:cBhvr>
                                        <p:cTn id="17" dur="500" fill="hold"/>
                                        <p:tgtEl>
                                          <p:spTgt spid="36"/>
                                        </p:tgtEl>
                                        <p:attrNameLst>
                                          <p:attrName>ppt_h</p:attrName>
                                        </p:attrNameLst>
                                      </p:cBhvr>
                                      <p:tavLst>
                                        <p:tav tm="0">
                                          <p:val>
                                            <p:fltVal val="0"/>
                                          </p:val>
                                        </p:tav>
                                        <p:tav tm="100000">
                                          <p:val>
                                            <p:strVal val="#ppt_h"/>
                                          </p:val>
                                        </p:tav>
                                      </p:tavLst>
                                    </p:anim>
                                    <p:animEffect transition="in" filter="fade">
                                      <p:cBhvr>
                                        <p:cTn id="18" dur="500"/>
                                        <p:tgtEl>
                                          <p:spTgt spid="3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p:cTn id="21" dur="500" fill="hold"/>
                                        <p:tgtEl>
                                          <p:spTgt spid="37"/>
                                        </p:tgtEl>
                                        <p:attrNameLst>
                                          <p:attrName>ppt_w</p:attrName>
                                        </p:attrNameLst>
                                      </p:cBhvr>
                                      <p:tavLst>
                                        <p:tav tm="0">
                                          <p:val>
                                            <p:fltVal val="0"/>
                                          </p:val>
                                        </p:tav>
                                        <p:tav tm="100000">
                                          <p:val>
                                            <p:strVal val="#ppt_w"/>
                                          </p:val>
                                        </p:tav>
                                      </p:tavLst>
                                    </p:anim>
                                    <p:anim calcmode="lin" valueType="num">
                                      <p:cBhvr>
                                        <p:cTn id="22" dur="500" fill="hold"/>
                                        <p:tgtEl>
                                          <p:spTgt spid="37"/>
                                        </p:tgtEl>
                                        <p:attrNameLst>
                                          <p:attrName>ppt_h</p:attrName>
                                        </p:attrNameLst>
                                      </p:cBhvr>
                                      <p:tavLst>
                                        <p:tav tm="0">
                                          <p:val>
                                            <p:fltVal val="0"/>
                                          </p:val>
                                        </p:tav>
                                        <p:tav tm="100000">
                                          <p:val>
                                            <p:strVal val="#ppt_h"/>
                                          </p:val>
                                        </p:tav>
                                      </p:tavLst>
                                    </p:anim>
                                    <p:animEffect transition="in" filter="fade">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500" fill="hold"/>
                                        <p:tgtEl>
                                          <p:spTgt spid="38"/>
                                        </p:tgtEl>
                                        <p:attrNameLst>
                                          <p:attrName>ppt_w</p:attrName>
                                        </p:attrNameLst>
                                      </p:cBhvr>
                                      <p:tavLst>
                                        <p:tav tm="0">
                                          <p:val>
                                            <p:fltVal val="0"/>
                                          </p:val>
                                        </p:tav>
                                        <p:tav tm="100000">
                                          <p:val>
                                            <p:strVal val="#ppt_w"/>
                                          </p:val>
                                        </p:tav>
                                      </p:tavLst>
                                    </p:anim>
                                    <p:anim calcmode="lin" valueType="num">
                                      <p:cBhvr>
                                        <p:cTn id="27" dur="500" fill="hold"/>
                                        <p:tgtEl>
                                          <p:spTgt spid="38"/>
                                        </p:tgtEl>
                                        <p:attrNameLst>
                                          <p:attrName>ppt_h</p:attrName>
                                        </p:attrNameLst>
                                      </p:cBhvr>
                                      <p:tavLst>
                                        <p:tav tm="0">
                                          <p:val>
                                            <p:fltVal val="0"/>
                                          </p:val>
                                        </p:tav>
                                        <p:tav tm="100000">
                                          <p:val>
                                            <p:strVal val="#ppt_h"/>
                                          </p:val>
                                        </p:tav>
                                      </p:tavLst>
                                    </p:anim>
                                    <p:animEffect transition="in" filter="fade">
                                      <p:cBhvr>
                                        <p:cTn id="28" dur="500"/>
                                        <p:tgtEl>
                                          <p:spTgt spid="3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fltVal val="0"/>
                                          </p:val>
                                        </p:tav>
                                        <p:tav tm="100000">
                                          <p:val>
                                            <p:strVal val="#ppt_w"/>
                                          </p:val>
                                        </p:tav>
                                      </p:tavLst>
                                    </p:anim>
                                    <p:anim calcmode="lin" valueType="num">
                                      <p:cBhvr>
                                        <p:cTn id="32" dur="500" fill="hold"/>
                                        <p:tgtEl>
                                          <p:spTgt spid="39"/>
                                        </p:tgtEl>
                                        <p:attrNameLst>
                                          <p:attrName>ppt_h</p:attrName>
                                        </p:attrNameLst>
                                      </p:cBhvr>
                                      <p:tavLst>
                                        <p:tav tm="0">
                                          <p:val>
                                            <p:fltVal val="0"/>
                                          </p:val>
                                        </p:tav>
                                        <p:tav tm="100000">
                                          <p:val>
                                            <p:strVal val="#ppt_h"/>
                                          </p:val>
                                        </p:tav>
                                      </p:tavLst>
                                    </p:anim>
                                    <p:animEffect transition="in" filter="fade">
                                      <p:cBhvr>
                                        <p:cTn id="33" dur="500"/>
                                        <p:tgtEl>
                                          <p:spTgt spid="3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fltVal val="0"/>
                                          </p:val>
                                        </p:tav>
                                        <p:tav tm="100000">
                                          <p:val>
                                            <p:strVal val="#ppt_w"/>
                                          </p:val>
                                        </p:tav>
                                      </p:tavLst>
                                    </p:anim>
                                    <p:anim calcmode="lin" valueType="num">
                                      <p:cBhvr>
                                        <p:cTn id="37" dur="500" fill="hold"/>
                                        <p:tgtEl>
                                          <p:spTgt spid="40"/>
                                        </p:tgtEl>
                                        <p:attrNameLst>
                                          <p:attrName>ppt_h</p:attrName>
                                        </p:attrNameLst>
                                      </p:cBhvr>
                                      <p:tavLst>
                                        <p:tav tm="0">
                                          <p:val>
                                            <p:fltVal val="0"/>
                                          </p:val>
                                        </p:tav>
                                        <p:tav tm="100000">
                                          <p:val>
                                            <p:strVal val="#ppt_h"/>
                                          </p:val>
                                        </p:tav>
                                      </p:tavLst>
                                    </p:anim>
                                    <p:animEffect transition="in" filter="fade">
                                      <p:cBhvr>
                                        <p:cTn id="3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500"/>
                                        <p:tgtEl>
                                          <p:spTgt spid="36"/>
                                        </p:tgtEl>
                                        <p:attrNameLst>
                                          <p:attrName>ppt_x</p:attrName>
                                        </p:attrNameLst>
                                      </p:cBhvr>
                                      <p:tavLst>
                                        <p:tav tm="0">
                                          <p:val>
                                            <p:strVal val="#ppt_x-#ppt_w*1.125000"/>
                                          </p:val>
                                        </p:tav>
                                        <p:tav tm="100000">
                                          <p:val>
                                            <p:strVal val="#ppt_x"/>
                                          </p:val>
                                        </p:tav>
                                      </p:tavLst>
                                    </p:anim>
                                    <p:animEffect transition="in" filter="wipe(right)">
                                      <p:cBhvr>
                                        <p:cTn id="15" dur="500"/>
                                        <p:tgtEl>
                                          <p:spTgt spid="36"/>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p:tgtEl>
                                          <p:spTgt spid="39"/>
                                        </p:tgtEl>
                                        <p:attrNameLst>
                                          <p:attrName>ppt_x</p:attrName>
                                        </p:attrNameLst>
                                      </p:cBhvr>
                                      <p:tavLst>
                                        <p:tav tm="0">
                                          <p:val>
                                            <p:strVal val="#ppt_x-#ppt_w*1.125000"/>
                                          </p:val>
                                        </p:tav>
                                        <p:tav tm="100000">
                                          <p:val>
                                            <p:strVal val="#ppt_x"/>
                                          </p:val>
                                        </p:tav>
                                      </p:tavLst>
                                    </p:anim>
                                    <p:animEffect transition="in" filter="wipe(right)">
                                      <p:cBhvr>
                                        <p:cTn id="2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randombar(horizontal)">
                                      <p:cBhvr>
                                        <p:cTn id="12" dur="500"/>
                                        <p:tgtEl>
                                          <p:spTgt spid="41"/>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randombar(horizontal)">
                                      <p:cBhvr>
                                        <p:cTn id="16" dur="500"/>
                                        <p:tgtEl>
                                          <p:spTgt spid="44"/>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randombar(horizontal)">
                                      <p:cBhvr>
                                        <p:cTn id="20" dur="500"/>
                                        <p:tgtEl>
                                          <p:spTgt spid="47"/>
                                        </p:tgtEl>
                                      </p:cBhvr>
                                    </p:animEffect>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randombar(horizontal)">
                                      <p:cBhvr>
                                        <p:cTn id="24" dur="500"/>
                                        <p:tgtEl>
                                          <p:spTgt spid="50"/>
                                        </p:tgtEl>
                                      </p:cBhvr>
                                    </p:animEffect>
                                  </p:childTnLst>
                                </p:cTn>
                              </p:par>
                            </p:childTnLst>
                          </p:cTn>
                        </p:par>
                        <p:par>
                          <p:cTn id="25" fill="hold">
                            <p:stCondLst>
                              <p:cond delay="2500"/>
                            </p:stCondLst>
                            <p:childTnLst>
                              <p:par>
                                <p:cTn id="26" presetID="14" presetClass="entr" presetSubtype="10" fill="hold"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randombar(horizontal)">
                                      <p:cBhvr>
                                        <p:cTn id="28" dur="500"/>
                                        <p:tgtEl>
                                          <p:spTgt spid="53"/>
                                        </p:tgtEl>
                                      </p:cBhvr>
                                    </p:animEffect>
                                  </p:childTnLst>
                                </p:cTn>
                              </p:par>
                            </p:childTnLst>
                          </p:cTn>
                        </p:par>
                        <p:par>
                          <p:cTn id="29" fill="hold">
                            <p:stCondLst>
                              <p:cond delay="3000"/>
                            </p:stCondLst>
                            <p:childTnLst>
                              <p:par>
                                <p:cTn id="30" presetID="14" presetClass="entr" presetSubtype="10" fill="hold"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randombar(horizontal)">
                                      <p:cBhvr>
                                        <p:cTn id="3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xmlns="" id="{CEF99411-4709-4D85-A7C3-945C4791A054}"/>
              </a:ext>
            </a:extLst>
          </p:cNvPr>
          <p:cNvSpPr txBox="1"/>
          <p:nvPr/>
        </p:nvSpPr>
        <p:spPr>
          <a:xfrm>
            <a:off x="874713" y="2337878"/>
            <a:ext cx="3877985" cy="830997"/>
          </a:xfrm>
          <a:prstGeom prst="rect">
            <a:avLst/>
          </a:prstGeom>
          <a:noFill/>
        </p:spPr>
        <p:txBody>
          <a:bodyPr wrap="none" rtlCol="0">
            <a:spAutoFit/>
            <a:scene3d>
              <a:camera prst="orthographicFront"/>
              <a:lightRig rig="threePt" dir="t"/>
            </a:scene3d>
            <a:sp3d contourW="12700"/>
          </a:bodyPr>
          <a:lstStyle/>
          <a:p>
            <a:r>
              <a:rPr lang="zh-CN" altLang="en-US" sz="4800" b="1" dirty="0" smtClean="0">
                <a:solidFill>
                  <a:schemeClr val="tx1">
                    <a:lumMod val="75000"/>
                    <a:lumOff val="25000"/>
                  </a:schemeClr>
                </a:solidFill>
                <a:latin typeface="+mj-ea"/>
                <a:ea typeface="+mj-ea"/>
              </a:rPr>
              <a:t>感谢您的观看</a:t>
            </a:r>
            <a:endParaRPr lang="zh-CN" altLang="en-US" sz="4800" b="1" dirty="0">
              <a:solidFill>
                <a:schemeClr val="tx1">
                  <a:lumMod val="75000"/>
                  <a:lumOff val="25000"/>
                </a:schemeClr>
              </a:solidFill>
              <a:latin typeface="+mj-ea"/>
              <a:ea typeface="+mj-ea"/>
            </a:endParaRPr>
          </a:p>
        </p:txBody>
      </p:sp>
      <p:sp>
        <p:nvSpPr>
          <p:cNvPr id="8" name="文本框 7">
            <a:extLst>
              <a:ext uri="{FF2B5EF4-FFF2-40B4-BE49-F238E27FC236}">
                <a16:creationId xmlns:a16="http://schemas.microsoft.com/office/drawing/2014/main" xmlns="" id="{6E23FF32-456A-4F58-AE56-14E0C63DA5D7}"/>
              </a:ext>
            </a:extLst>
          </p:cNvPr>
          <p:cNvSpPr txBox="1"/>
          <p:nvPr/>
        </p:nvSpPr>
        <p:spPr>
          <a:xfrm>
            <a:off x="874713" y="3204578"/>
            <a:ext cx="5487987"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grpSp>
        <p:nvGrpSpPr>
          <p:cNvPr id="9" name="组合 8">
            <a:extLst>
              <a:ext uri="{FF2B5EF4-FFF2-40B4-BE49-F238E27FC236}">
                <a16:creationId xmlns:a16="http://schemas.microsoft.com/office/drawing/2014/main" xmlns="" id="{97D9BB3D-6037-4984-B1C9-6EA6F0733901}"/>
              </a:ext>
            </a:extLst>
          </p:cNvPr>
          <p:cNvGrpSpPr/>
          <p:nvPr/>
        </p:nvGrpSpPr>
        <p:grpSpPr>
          <a:xfrm>
            <a:off x="962272" y="4033039"/>
            <a:ext cx="416937" cy="416934"/>
            <a:chOff x="891974" y="4415843"/>
            <a:chExt cx="450443" cy="450443"/>
          </a:xfrm>
        </p:grpSpPr>
        <p:sp>
          <p:nvSpPr>
            <p:cNvPr id="10" name="椭圆 9">
              <a:extLst>
                <a:ext uri="{FF2B5EF4-FFF2-40B4-BE49-F238E27FC236}">
                  <a16:creationId xmlns:a16="http://schemas.microsoft.com/office/drawing/2014/main" xmlns="" id="{9C9DB4BA-54F7-4C0E-AE0C-B1C46DE8FD76}"/>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39">
              <a:extLst>
                <a:ext uri="{FF2B5EF4-FFF2-40B4-BE49-F238E27FC236}">
                  <a16:creationId xmlns:a16="http://schemas.microsoft.com/office/drawing/2014/main" xmlns="" id="{A2EF981A-E8A3-4B9C-9705-339D975A808A}"/>
                </a:ext>
              </a:extLst>
            </p:cNvPr>
            <p:cNvSpPr/>
            <p:nvPr/>
          </p:nvSpPr>
          <p:spPr>
            <a:xfrm>
              <a:off x="993275" y="4502064"/>
              <a:ext cx="247839" cy="278000"/>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3" name="组合 12">
            <a:extLst>
              <a:ext uri="{FF2B5EF4-FFF2-40B4-BE49-F238E27FC236}">
                <a16:creationId xmlns:a16="http://schemas.microsoft.com/office/drawing/2014/main" xmlns="" id="{A6373AAE-0444-45F1-A55E-2836D8D88CFA}"/>
              </a:ext>
            </a:extLst>
          </p:cNvPr>
          <p:cNvGrpSpPr/>
          <p:nvPr/>
        </p:nvGrpSpPr>
        <p:grpSpPr>
          <a:xfrm>
            <a:off x="3327037" y="4033039"/>
            <a:ext cx="416937" cy="416934"/>
            <a:chOff x="891974" y="4415843"/>
            <a:chExt cx="450443" cy="450443"/>
          </a:xfrm>
        </p:grpSpPr>
        <p:sp>
          <p:nvSpPr>
            <p:cNvPr id="14" name="椭圆 13">
              <a:extLst>
                <a:ext uri="{FF2B5EF4-FFF2-40B4-BE49-F238E27FC236}">
                  <a16:creationId xmlns:a16="http://schemas.microsoft.com/office/drawing/2014/main" xmlns="" id="{CDAA027D-F144-4D14-B4A5-F6916DF57A23}"/>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 name="椭圆 44">
              <a:extLst>
                <a:ext uri="{FF2B5EF4-FFF2-40B4-BE49-F238E27FC236}">
                  <a16:creationId xmlns:a16="http://schemas.microsoft.com/office/drawing/2014/main" xmlns="" id="{92A36B17-D0F9-46AC-BA69-068766D94A9C}"/>
                </a:ext>
              </a:extLst>
            </p:cNvPr>
            <p:cNvSpPr/>
            <p:nvPr/>
          </p:nvSpPr>
          <p:spPr>
            <a:xfrm>
              <a:off x="978196" y="4510710"/>
              <a:ext cx="278000" cy="260708"/>
            </a:xfrm>
            <a:custGeom>
              <a:avLst/>
              <a:gdLst>
                <a:gd name="connsiteX0" fmla="*/ 249749 w 331788"/>
                <a:gd name="connsiteY0" fmla="*/ 163513 h 311151"/>
                <a:gd name="connsiteX1" fmla="*/ 243291 w 331788"/>
                <a:gd name="connsiteY1" fmla="*/ 171424 h 311151"/>
                <a:gd name="connsiteX2" fmla="*/ 243291 w 331788"/>
                <a:gd name="connsiteY2" fmla="*/ 218888 h 311151"/>
                <a:gd name="connsiteX3" fmla="*/ 238125 w 331788"/>
                <a:gd name="connsiteY3" fmla="*/ 229435 h 311151"/>
                <a:gd name="connsiteX4" fmla="*/ 249749 w 331788"/>
                <a:gd name="connsiteY4" fmla="*/ 241301 h 311151"/>
                <a:gd name="connsiteX5" fmla="*/ 260081 w 331788"/>
                <a:gd name="connsiteY5" fmla="*/ 236027 h 311151"/>
                <a:gd name="connsiteX6" fmla="*/ 288495 w 331788"/>
                <a:gd name="connsiteY6" fmla="*/ 236027 h 311151"/>
                <a:gd name="connsiteX7" fmla="*/ 307868 w 331788"/>
                <a:gd name="connsiteY7" fmla="*/ 236027 h 311151"/>
                <a:gd name="connsiteX8" fmla="*/ 314325 w 331788"/>
                <a:gd name="connsiteY8" fmla="*/ 229435 h 311151"/>
                <a:gd name="connsiteX9" fmla="*/ 307868 w 331788"/>
                <a:gd name="connsiteY9" fmla="*/ 221525 h 311151"/>
                <a:gd name="connsiteX10" fmla="*/ 260081 w 331788"/>
                <a:gd name="connsiteY10" fmla="*/ 221525 h 311151"/>
                <a:gd name="connsiteX11" fmla="*/ 257498 w 331788"/>
                <a:gd name="connsiteY11" fmla="*/ 218888 h 311151"/>
                <a:gd name="connsiteX12" fmla="*/ 257498 w 331788"/>
                <a:gd name="connsiteY12" fmla="*/ 171424 h 311151"/>
                <a:gd name="connsiteX13" fmla="*/ 249749 w 331788"/>
                <a:gd name="connsiteY13" fmla="*/ 163513 h 311151"/>
                <a:gd name="connsiteX14" fmla="*/ 250178 w 331788"/>
                <a:gd name="connsiteY14" fmla="*/ 147638 h 311151"/>
                <a:gd name="connsiteX15" fmla="*/ 289040 w 331788"/>
                <a:gd name="connsiteY15" fmla="*/ 158020 h 311151"/>
                <a:gd name="connsiteX16" fmla="*/ 331788 w 331788"/>
                <a:gd name="connsiteY16" fmla="*/ 229395 h 311151"/>
                <a:gd name="connsiteX17" fmla="*/ 250178 w 331788"/>
                <a:gd name="connsiteY17" fmla="*/ 311151 h 311151"/>
                <a:gd name="connsiteX18" fmla="*/ 175044 w 331788"/>
                <a:gd name="connsiteY18" fmla="*/ 260540 h 311151"/>
                <a:gd name="connsiteX19" fmla="*/ 169863 w 331788"/>
                <a:gd name="connsiteY19" fmla="*/ 229395 h 311151"/>
                <a:gd name="connsiteX20" fmla="*/ 250178 w 331788"/>
                <a:gd name="connsiteY20" fmla="*/ 147638 h 311151"/>
                <a:gd name="connsiteX21" fmla="*/ 22336 w 331788"/>
                <a:gd name="connsiteY21" fmla="*/ 44450 h 311151"/>
                <a:gd name="connsiteX22" fmla="*/ 15875 w 331788"/>
                <a:gd name="connsiteY22" fmla="*/ 49630 h 311151"/>
                <a:gd name="connsiteX23" fmla="*/ 15875 w 331788"/>
                <a:gd name="connsiteY23" fmla="*/ 93663 h 311151"/>
                <a:gd name="connsiteX24" fmla="*/ 273050 w 331788"/>
                <a:gd name="connsiteY24" fmla="*/ 93663 h 311151"/>
                <a:gd name="connsiteX25" fmla="*/ 273050 w 331788"/>
                <a:gd name="connsiteY25" fmla="*/ 49630 h 311151"/>
                <a:gd name="connsiteX26" fmla="*/ 267881 w 331788"/>
                <a:gd name="connsiteY26" fmla="*/ 44450 h 311151"/>
                <a:gd name="connsiteX27" fmla="*/ 245911 w 331788"/>
                <a:gd name="connsiteY27" fmla="*/ 44450 h 311151"/>
                <a:gd name="connsiteX28" fmla="*/ 245911 w 331788"/>
                <a:gd name="connsiteY28" fmla="*/ 53515 h 311151"/>
                <a:gd name="connsiteX29" fmla="*/ 231695 w 331788"/>
                <a:gd name="connsiteY29" fmla="*/ 67761 h 311151"/>
                <a:gd name="connsiteX30" fmla="*/ 212310 w 331788"/>
                <a:gd name="connsiteY30" fmla="*/ 67761 h 311151"/>
                <a:gd name="connsiteX31" fmla="*/ 198094 w 331788"/>
                <a:gd name="connsiteY31" fmla="*/ 53515 h 311151"/>
                <a:gd name="connsiteX32" fmla="*/ 198094 w 331788"/>
                <a:gd name="connsiteY32" fmla="*/ 44450 h 311151"/>
                <a:gd name="connsiteX33" fmla="*/ 168370 w 331788"/>
                <a:gd name="connsiteY33" fmla="*/ 44450 h 311151"/>
                <a:gd name="connsiteX34" fmla="*/ 168370 w 331788"/>
                <a:gd name="connsiteY34" fmla="*/ 53515 h 311151"/>
                <a:gd name="connsiteX35" fmla="*/ 154155 w 331788"/>
                <a:gd name="connsiteY35" fmla="*/ 67761 h 311151"/>
                <a:gd name="connsiteX36" fmla="*/ 134770 w 331788"/>
                <a:gd name="connsiteY36" fmla="*/ 67761 h 311151"/>
                <a:gd name="connsiteX37" fmla="*/ 120554 w 331788"/>
                <a:gd name="connsiteY37" fmla="*/ 53515 h 311151"/>
                <a:gd name="connsiteX38" fmla="*/ 120554 w 331788"/>
                <a:gd name="connsiteY38" fmla="*/ 44450 h 311151"/>
                <a:gd name="connsiteX39" fmla="*/ 92123 w 331788"/>
                <a:gd name="connsiteY39" fmla="*/ 44450 h 311151"/>
                <a:gd name="connsiteX40" fmla="*/ 92123 w 331788"/>
                <a:gd name="connsiteY40" fmla="*/ 53515 h 311151"/>
                <a:gd name="connsiteX41" fmla="*/ 77907 w 331788"/>
                <a:gd name="connsiteY41" fmla="*/ 67761 h 311151"/>
                <a:gd name="connsiteX42" fmla="*/ 58522 w 331788"/>
                <a:gd name="connsiteY42" fmla="*/ 67761 h 311151"/>
                <a:gd name="connsiteX43" fmla="*/ 44306 w 331788"/>
                <a:gd name="connsiteY43" fmla="*/ 53515 h 311151"/>
                <a:gd name="connsiteX44" fmla="*/ 44306 w 331788"/>
                <a:gd name="connsiteY44" fmla="*/ 44450 h 311151"/>
                <a:gd name="connsiteX45" fmla="*/ 22336 w 331788"/>
                <a:gd name="connsiteY45" fmla="*/ 44450 h 311151"/>
                <a:gd name="connsiteX46" fmla="*/ 58303 w 331788"/>
                <a:gd name="connsiteY46" fmla="*/ 0 h 311151"/>
                <a:gd name="connsiteX47" fmla="*/ 77737 w 331788"/>
                <a:gd name="connsiteY47" fmla="*/ 0 h 311151"/>
                <a:gd name="connsiteX48" fmla="*/ 91989 w 331788"/>
                <a:gd name="connsiteY48" fmla="*/ 14248 h 311151"/>
                <a:gd name="connsiteX49" fmla="*/ 91989 w 331788"/>
                <a:gd name="connsiteY49" fmla="*/ 29791 h 311151"/>
                <a:gd name="connsiteX50" fmla="*/ 120493 w 331788"/>
                <a:gd name="connsiteY50" fmla="*/ 29791 h 311151"/>
                <a:gd name="connsiteX51" fmla="*/ 120493 w 331788"/>
                <a:gd name="connsiteY51" fmla="*/ 14248 h 311151"/>
                <a:gd name="connsiteX52" fmla="*/ 134745 w 331788"/>
                <a:gd name="connsiteY52" fmla="*/ 0 h 311151"/>
                <a:gd name="connsiteX53" fmla="*/ 154179 w 331788"/>
                <a:gd name="connsiteY53" fmla="*/ 0 h 311151"/>
                <a:gd name="connsiteX54" fmla="*/ 168431 w 331788"/>
                <a:gd name="connsiteY54" fmla="*/ 14248 h 311151"/>
                <a:gd name="connsiteX55" fmla="*/ 168431 w 331788"/>
                <a:gd name="connsiteY55" fmla="*/ 29791 h 311151"/>
                <a:gd name="connsiteX56" fmla="*/ 198231 w 331788"/>
                <a:gd name="connsiteY56" fmla="*/ 29791 h 311151"/>
                <a:gd name="connsiteX57" fmla="*/ 198231 w 331788"/>
                <a:gd name="connsiteY57" fmla="*/ 14248 h 311151"/>
                <a:gd name="connsiteX58" fmla="*/ 212483 w 331788"/>
                <a:gd name="connsiteY58" fmla="*/ 0 h 311151"/>
                <a:gd name="connsiteX59" fmla="*/ 231917 w 331788"/>
                <a:gd name="connsiteY59" fmla="*/ 0 h 311151"/>
                <a:gd name="connsiteX60" fmla="*/ 246170 w 331788"/>
                <a:gd name="connsiteY60" fmla="*/ 14248 h 311151"/>
                <a:gd name="connsiteX61" fmla="*/ 246170 w 331788"/>
                <a:gd name="connsiteY61" fmla="*/ 29791 h 311151"/>
                <a:gd name="connsiteX62" fmla="*/ 268195 w 331788"/>
                <a:gd name="connsiteY62" fmla="*/ 29791 h 311151"/>
                <a:gd name="connsiteX63" fmla="*/ 288925 w 331788"/>
                <a:gd name="connsiteY63" fmla="*/ 50516 h 311151"/>
                <a:gd name="connsiteX64" fmla="*/ 288925 w 331788"/>
                <a:gd name="connsiteY64" fmla="*/ 146366 h 311151"/>
                <a:gd name="connsiteX65" fmla="*/ 286334 w 331788"/>
                <a:gd name="connsiteY65" fmla="*/ 143775 h 311151"/>
                <a:gd name="connsiteX66" fmla="*/ 250056 w 331788"/>
                <a:gd name="connsiteY66" fmla="*/ 137299 h 311151"/>
                <a:gd name="connsiteX67" fmla="*/ 215074 w 331788"/>
                <a:gd name="connsiteY67" fmla="*/ 143775 h 311151"/>
                <a:gd name="connsiteX68" fmla="*/ 185275 w 331788"/>
                <a:gd name="connsiteY68" fmla="*/ 164500 h 311151"/>
                <a:gd name="connsiteX69" fmla="*/ 165840 w 331788"/>
                <a:gd name="connsiteY69" fmla="*/ 192996 h 311151"/>
                <a:gd name="connsiteX70" fmla="*/ 158066 w 331788"/>
                <a:gd name="connsiteY70" fmla="*/ 229264 h 311151"/>
                <a:gd name="connsiteX71" fmla="*/ 163249 w 331788"/>
                <a:gd name="connsiteY71" fmla="*/ 260350 h 311151"/>
                <a:gd name="connsiteX72" fmla="*/ 22025 w 331788"/>
                <a:gd name="connsiteY72" fmla="*/ 260350 h 311151"/>
                <a:gd name="connsiteX73" fmla="*/ 0 w 331788"/>
                <a:gd name="connsiteY73" fmla="*/ 238330 h 311151"/>
                <a:gd name="connsiteX74" fmla="*/ 0 w 331788"/>
                <a:gd name="connsiteY74" fmla="*/ 50516 h 311151"/>
                <a:gd name="connsiteX75" fmla="*/ 22025 w 331788"/>
                <a:gd name="connsiteY75" fmla="*/ 29791 h 311151"/>
                <a:gd name="connsiteX76" fmla="*/ 44051 w 331788"/>
                <a:gd name="connsiteY76" fmla="*/ 29791 h 311151"/>
                <a:gd name="connsiteX77" fmla="*/ 44051 w 331788"/>
                <a:gd name="connsiteY77" fmla="*/ 14248 h 311151"/>
                <a:gd name="connsiteX78" fmla="*/ 58303 w 331788"/>
                <a:gd name="connsiteY78" fmla="*/ 0 h 31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31788" h="311151">
                  <a:moveTo>
                    <a:pt x="249749" y="163513"/>
                  </a:moveTo>
                  <a:cubicBezTo>
                    <a:pt x="245874" y="163513"/>
                    <a:pt x="243291" y="167468"/>
                    <a:pt x="243291" y="171424"/>
                  </a:cubicBezTo>
                  <a:cubicBezTo>
                    <a:pt x="243291" y="171424"/>
                    <a:pt x="243291" y="171424"/>
                    <a:pt x="243291" y="218888"/>
                  </a:cubicBezTo>
                  <a:cubicBezTo>
                    <a:pt x="239417" y="221525"/>
                    <a:pt x="238125" y="225480"/>
                    <a:pt x="238125" y="229435"/>
                  </a:cubicBezTo>
                  <a:cubicBezTo>
                    <a:pt x="238125" y="236027"/>
                    <a:pt x="243291" y="241301"/>
                    <a:pt x="249749" y="241301"/>
                  </a:cubicBezTo>
                  <a:cubicBezTo>
                    <a:pt x="253624" y="241301"/>
                    <a:pt x="257498" y="239983"/>
                    <a:pt x="260081" y="236027"/>
                  </a:cubicBezTo>
                  <a:cubicBezTo>
                    <a:pt x="260081" y="236027"/>
                    <a:pt x="260081" y="236027"/>
                    <a:pt x="288495" y="236027"/>
                  </a:cubicBezTo>
                  <a:lnTo>
                    <a:pt x="307868" y="236027"/>
                  </a:lnTo>
                  <a:cubicBezTo>
                    <a:pt x="311742" y="236027"/>
                    <a:pt x="314325" y="233390"/>
                    <a:pt x="314325" y="229435"/>
                  </a:cubicBezTo>
                  <a:cubicBezTo>
                    <a:pt x="314325" y="225480"/>
                    <a:pt x="311742" y="221525"/>
                    <a:pt x="307868" y="221525"/>
                  </a:cubicBezTo>
                  <a:cubicBezTo>
                    <a:pt x="307868" y="221525"/>
                    <a:pt x="307868" y="221525"/>
                    <a:pt x="260081" y="221525"/>
                  </a:cubicBezTo>
                  <a:cubicBezTo>
                    <a:pt x="258790" y="221525"/>
                    <a:pt x="257498" y="220206"/>
                    <a:pt x="257498" y="218888"/>
                  </a:cubicBezTo>
                  <a:cubicBezTo>
                    <a:pt x="257498" y="218888"/>
                    <a:pt x="257498" y="218888"/>
                    <a:pt x="257498" y="171424"/>
                  </a:cubicBezTo>
                  <a:cubicBezTo>
                    <a:pt x="257498" y="167468"/>
                    <a:pt x="253624" y="163513"/>
                    <a:pt x="249749" y="163513"/>
                  </a:cubicBezTo>
                  <a:close/>
                  <a:moveTo>
                    <a:pt x="250178" y="147638"/>
                  </a:moveTo>
                  <a:cubicBezTo>
                    <a:pt x="264427" y="147638"/>
                    <a:pt x="277381" y="151531"/>
                    <a:pt x="289040" y="158020"/>
                  </a:cubicBezTo>
                  <a:cubicBezTo>
                    <a:pt x="314948" y="172295"/>
                    <a:pt x="331788" y="198249"/>
                    <a:pt x="331788" y="229395"/>
                  </a:cubicBezTo>
                  <a:cubicBezTo>
                    <a:pt x="331788" y="274815"/>
                    <a:pt x="295517" y="311151"/>
                    <a:pt x="250178" y="311151"/>
                  </a:cubicBezTo>
                  <a:cubicBezTo>
                    <a:pt x="216497" y="311151"/>
                    <a:pt x="186703" y="289090"/>
                    <a:pt x="175044" y="260540"/>
                  </a:cubicBezTo>
                  <a:cubicBezTo>
                    <a:pt x="171158" y="250158"/>
                    <a:pt x="169863" y="239776"/>
                    <a:pt x="169863" y="229395"/>
                  </a:cubicBezTo>
                  <a:cubicBezTo>
                    <a:pt x="169863" y="183974"/>
                    <a:pt x="206134" y="147638"/>
                    <a:pt x="250178" y="147638"/>
                  </a:cubicBezTo>
                  <a:close/>
                  <a:moveTo>
                    <a:pt x="22336" y="44450"/>
                  </a:moveTo>
                  <a:cubicBezTo>
                    <a:pt x="18459" y="44450"/>
                    <a:pt x="15875" y="47040"/>
                    <a:pt x="15875" y="49630"/>
                  </a:cubicBezTo>
                  <a:lnTo>
                    <a:pt x="15875" y="93663"/>
                  </a:lnTo>
                  <a:cubicBezTo>
                    <a:pt x="15875" y="93663"/>
                    <a:pt x="15875" y="93663"/>
                    <a:pt x="273050" y="93663"/>
                  </a:cubicBezTo>
                  <a:cubicBezTo>
                    <a:pt x="273050" y="93663"/>
                    <a:pt x="273050" y="93663"/>
                    <a:pt x="273050" y="49630"/>
                  </a:cubicBezTo>
                  <a:cubicBezTo>
                    <a:pt x="273050" y="47040"/>
                    <a:pt x="270466" y="44450"/>
                    <a:pt x="267881" y="44450"/>
                  </a:cubicBezTo>
                  <a:cubicBezTo>
                    <a:pt x="267881" y="44450"/>
                    <a:pt x="267881" y="44450"/>
                    <a:pt x="245911" y="44450"/>
                  </a:cubicBezTo>
                  <a:cubicBezTo>
                    <a:pt x="245911" y="44450"/>
                    <a:pt x="245911" y="44450"/>
                    <a:pt x="245911" y="53515"/>
                  </a:cubicBezTo>
                  <a:cubicBezTo>
                    <a:pt x="245911" y="61286"/>
                    <a:pt x="239449" y="67761"/>
                    <a:pt x="231695" y="67761"/>
                  </a:cubicBezTo>
                  <a:cubicBezTo>
                    <a:pt x="231695" y="67761"/>
                    <a:pt x="231695" y="67761"/>
                    <a:pt x="212310" y="67761"/>
                  </a:cubicBezTo>
                  <a:cubicBezTo>
                    <a:pt x="204556" y="67761"/>
                    <a:pt x="198094" y="61286"/>
                    <a:pt x="198094" y="53515"/>
                  </a:cubicBezTo>
                  <a:cubicBezTo>
                    <a:pt x="198094" y="53515"/>
                    <a:pt x="198094" y="53515"/>
                    <a:pt x="198094" y="44450"/>
                  </a:cubicBezTo>
                  <a:cubicBezTo>
                    <a:pt x="198094" y="44450"/>
                    <a:pt x="198094" y="44450"/>
                    <a:pt x="168370" y="44450"/>
                  </a:cubicBezTo>
                  <a:cubicBezTo>
                    <a:pt x="168370" y="44450"/>
                    <a:pt x="168370" y="44450"/>
                    <a:pt x="168370" y="53515"/>
                  </a:cubicBezTo>
                  <a:cubicBezTo>
                    <a:pt x="168370" y="61286"/>
                    <a:pt x="161909" y="67761"/>
                    <a:pt x="154155" y="67761"/>
                  </a:cubicBezTo>
                  <a:cubicBezTo>
                    <a:pt x="154155" y="67761"/>
                    <a:pt x="154155" y="67761"/>
                    <a:pt x="134770" y="67761"/>
                  </a:cubicBezTo>
                  <a:cubicBezTo>
                    <a:pt x="127016" y="67761"/>
                    <a:pt x="120554" y="61286"/>
                    <a:pt x="120554" y="53515"/>
                  </a:cubicBezTo>
                  <a:cubicBezTo>
                    <a:pt x="120554" y="53515"/>
                    <a:pt x="120554" y="53515"/>
                    <a:pt x="120554" y="44450"/>
                  </a:cubicBezTo>
                  <a:cubicBezTo>
                    <a:pt x="120554" y="44450"/>
                    <a:pt x="120554" y="44450"/>
                    <a:pt x="92123" y="44450"/>
                  </a:cubicBezTo>
                  <a:cubicBezTo>
                    <a:pt x="92123" y="44450"/>
                    <a:pt x="92123" y="44450"/>
                    <a:pt x="92123" y="53515"/>
                  </a:cubicBezTo>
                  <a:cubicBezTo>
                    <a:pt x="92123" y="61286"/>
                    <a:pt x="85661" y="67761"/>
                    <a:pt x="77907" y="67761"/>
                  </a:cubicBezTo>
                  <a:cubicBezTo>
                    <a:pt x="77907" y="67761"/>
                    <a:pt x="77907" y="67761"/>
                    <a:pt x="58522" y="67761"/>
                  </a:cubicBezTo>
                  <a:cubicBezTo>
                    <a:pt x="50768" y="67761"/>
                    <a:pt x="44306" y="61286"/>
                    <a:pt x="44306" y="53515"/>
                  </a:cubicBezTo>
                  <a:cubicBezTo>
                    <a:pt x="44306" y="53515"/>
                    <a:pt x="44306" y="53515"/>
                    <a:pt x="44306" y="44450"/>
                  </a:cubicBezTo>
                  <a:cubicBezTo>
                    <a:pt x="44306" y="44450"/>
                    <a:pt x="44306" y="44450"/>
                    <a:pt x="22336" y="44450"/>
                  </a:cubicBezTo>
                  <a:close/>
                  <a:moveTo>
                    <a:pt x="58303" y="0"/>
                  </a:moveTo>
                  <a:cubicBezTo>
                    <a:pt x="58303" y="0"/>
                    <a:pt x="58303" y="0"/>
                    <a:pt x="77737" y="0"/>
                  </a:cubicBezTo>
                  <a:cubicBezTo>
                    <a:pt x="85511" y="0"/>
                    <a:pt x="91989" y="6476"/>
                    <a:pt x="91989" y="14248"/>
                  </a:cubicBezTo>
                  <a:cubicBezTo>
                    <a:pt x="91989" y="14248"/>
                    <a:pt x="91989" y="14248"/>
                    <a:pt x="91989" y="29791"/>
                  </a:cubicBezTo>
                  <a:cubicBezTo>
                    <a:pt x="91989" y="29791"/>
                    <a:pt x="91989" y="29791"/>
                    <a:pt x="120493" y="29791"/>
                  </a:cubicBezTo>
                  <a:cubicBezTo>
                    <a:pt x="120493" y="29791"/>
                    <a:pt x="120493" y="29791"/>
                    <a:pt x="120493" y="14248"/>
                  </a:cubicBezTo>
                  <a:cubicBezTo>
                    <a:pt x="120493" y="6476"/>
                    <a:pt x="126971" y="0"/>
                    <a:pt x="134745" y="0"/>
                  </a:cubicBezTo>
                  <a:cubicBezTo>
                    <a:pt x="134745" y="0"/>
                    <a:pt x="134745" y="0"/>
                    <a:pt x="154179" y="0"/>
                  </a:cubicBezTo>
                  <a:cubicBezTo>
                    <a:pt x="161953" y="0"/>
                    <a:pt x="168431" y="6476"/>
                    <a:pt x="168431" y="14248"/>
                  </a:cubicBezTo>
                  <a:cubicBezTo>
                    <a:pt x="168431" y="14248"/>
                    <a:pt x="168431" y="14248"/>
                    <a:pt x="168431" y="29791"/>
                  </a:cubicBezTo>
                  <a:cubicBezTo>
                    <a:pt x="168431" y="29791"/>
                    <a:pt x="168431" y="29791"/>
                    <a:pt x="198231" y="29791"/>
                  </a:cubicBezTo>
                  <a:cubicBezTo>
                    <a:pt x="198231" y="29791"/>
                    <a:pt x="198231" y="29791"/>
                    <a:pt x="198231" y="14248"/>
                  </a:cubicBezTo>
                  <a:cubicBezTo>
                    <a:pt x="198231" y="6476"/>
                    <a:pt x="204709" y="0"/>
                    <a:pt x="212483" y="0"/>
                  </a:cubicBezTo>
                  <a:cubicBezTo>
                    <a:pt x="212483" y="0"/>
                    <a:pt x="212483" y="0"/>
                    <a:pt x="231917" y="0"/>
                  </a:cubicBezTo>
                  <a:cubicBezTo>
                    <a:pt x="239691" y="0"/>
                    <a:pt x="246170" y="6476"/>
                    <a:pt x="246170" y="14248"/>
                  </a:cubicBezTo>
                  <a:cubicBezTo>
                    <a:pt x="246170" y="14248"/>
                    <a:pt x="246170" y="14248"/>
                    <a:pt x="246170" y="29791"/>
                  </a:cubicBezTo>
                  <a:cubicBezTo>
                    <a:pt x="246170" y="29791"/>
                    <a:pt x="246170" y="29791"/>
                    <a:pt x="268195" y="29791"/>
                  </a:cubicBezTo>
                  <a:cubicBezTo>
                    <a:pt x="279856" y="29791"/>
                    <a:pt x="288925" y="38858"/>
                    <a:pt x="288925" y="50516"/>
                  </a:cubicBezTo>
                  <a:cubicBezTo>
                    <a:pt x="288925" y="50516"/>
                    <a:pt x="288925" y="50516"/>
                    <a:pt x="288925" y="146366"/>
                  </a:cubicBezTo>
                  <a:cubicBezTo>
                    <a:pt x="288925" y="145071"/>
                    <a:pt x="287630" y="145071"/>
                    <a:pt x="286334" y="143775"/>
                  </a:cubicBezTo>
                  <a:cubicBezTo>
                    <a:pt x="274673" y="139889"/>
                    <a:pt x="263013" y="137299"/>
                    <a:pt x="250056" y="137299"/>
                  </a:cubicBezTo>
                  <a:cubicBezTo>
                    <a:pt x="238396" y="137299"/>
                    <a:pt x="225439" y="139889"/>
                    <a:pt x="215074" y="143775"/>
                  </a:cubicBezTo>
                  <a:cubicBezTo>
                    <a:pt x="203413" y="148956"/>
                    <a:pt x="194344" y="155433"/>
                    <a:pt x="185275" y="164500"/>
                  </a:cubicBezTo>
                  <a:cubicBezTo>
                    <a:pt x="177501" y="172272"/>
                    <a:pt x="169727" y="182634"/>
                    <a:pt x="165840" y="192996"/>
                  </a:cubicBezTo>
                  <a:cubicBezTo>
                    <a:pt x="160658" y="204653"/>
                    <a:pt x="158066" y="216311"/>
                    <a:pt x="158066" y="229264"/>
                  </a:cubicBezTo>
                  <a:cubicBezTo>
                    <a:pt x="158066" y="239626"/>
                    <a:pt x="160658" y="249988"/>
                    <a:pt x="163249" y="260350"/>
                  </a:cubicBezTo>
                  <a:cubicBezTo>
                    <a:pt x="163249" y="260350"/>
                    <a:pt x="163249" y="260350"/>
                    <a:pt x="22025" y="260350"/>
                  </a:cubicBezTo>
                  <a:cubicBezTo>
                    <a:pt x="9069" y="260350"/>
                    <a:pt x="0" y="249988"/>
                    <a:pt x="0" y="238330"/>
                  </a:cubicBezTo>
                  <a:cubicBezTo>
                    <a:pt x="0" y="238330"/>
                    <a:pt x="0" y="238330"/>
                    <a:pt x="0" y="50516"/>
                  </a:cubicBezTo>
                  <a:cubicBezTo>
                    <a:pt x="0" y="38858"/>
                    <a:pt x="9069" y="29791"/>
                    <a:pt x="22025" y="29791"/>
                  </a:cubicBezTo>
                  <a:cubicBezTo>
                    <a:pt x="22025" y="29791"/>
                    <a:pt x="22025" y="29791"/>
                    <a:pt x="44051" y="29791"/>
                  </a:cubicBezTo>
                  <a:cubicBezTo>
                    <a:pt x="44051" y="29791"/>
                    <a:pt x="44051" y="29791"/>
                    <a:pt x="44051" y="14248"/>
                  </a:cubicBezTo>
                  <a:cubicBezTo>
                    <a:pt x="44051" y="6476"/>
                    <a:pt x="50529" y="0"/>
                    <a:pt x="5830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11161377" y="545121"/>
            <a:ext cx="295275" cy="152400"/>
            <a:chOff x="3867150" y="1504950"/>
            <a:chExt cx="295275" cy="152400"/>
          </a:xfrm>
        </p:grpSpPr>
        <p:cxnSp>
          <p:nvCxnSpPr>
            <p:cNvPr id="24" name="直接连接符 23"/>
            <p:cNvCxnSpPr>
              <a:cxnSpLocks/>
            </p:cNvCxnSpPr>
            <p:nvPr/>
          </p:nvCxnSpPr>
          <p:spPr>
            <a:xfrm>
              <a:off x="3867150" y="15049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3867150" y="15811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a:cxnSpLocks/>
            </p:cNvCxnSpPr>
            <p:nvPr/>
          </p:nvCxnSpPr>
          <p:spPr>
            <a:xfrm>
              <a:off x="3867150" y="16573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0515957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ppt_x</p:attrName>
                                        </p:attrNameLst>
                                      </p:cBhvr>
                                      <p:tavLst>
                                        <p:tav tm="0">
                                          <p:val>
                                            <p:strVal val="#ppt_x-#ppt_w*1.125000"/>
                                          </p:val>
                                        </p:tav>
                                        <p:tav tm="100000">
                                          <p:val>
                                            <p:strVal val="#ppt_x"/>
                                          </p:val>
                                        </p:tav>
                                      </p:tavLst>
                                    </p:anim>
                                    <p:animEffect transition="in" filter="wipe(right)">
                                      <p:cBhvr>
                                        <p:cTn id="14" dur="500"/>
                                        <p:tgtEl>
                                          <p:spTgt spid="7"/>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ppt_x</p:attrName>
                                        </p:attrNameLst>
                                      </p:cBhvr>
                                      <p:tavLst>
                                        <p:tav tm="0">
                                          <p:val>
                                            <p:strVal val="#ppt_x-#ppt_w*1.125000"/>
                                          </p:val>
                                        </p:tav>
                                        <p:tav tm="100000">
                                          <p:val>
                                            <p:strVal val="#ppt_x"/>
                                          </p:val>
                                        </p:tav>
                                      </p:tavLst>
                                    </p:anim>
                                    <p:animEffect transition="in" filter="wipe(right)">
                                      <p:cBhvr>
                                        <p:cTn id="19" dur="500"/>
                                        <p:tgtEl>
                                          <p:spTgt spid="8"/>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第一PPT，www.1ppt.com">
  <a:themeElements>
    <a:clrScheme name="自定义 190">
      <a:dk1>
        <a:sysClr val="windowText" lastClr="000000"/>
      </a:dk1>
      <a:lt1>
        <a:sysClr val="window" lastClr="FFFFFF"/>
      </a:lt1>
      <a:dk2>
        <a:srgbClr val="44546A"/>
      </a:dk2>
      <a:lt2>
        <a:srgbClr val="E7E6E6"/>
      </a:lt2>
      <a:accent1>
        <a:srgbClr val="DF213B"/>
      </a:accent1>
      <a:accent2>
        <a:srgbClr val="595959"/>
      </a:accent2>
      <a:accent3>
        <a:srgbClr val="DF213B"/>
      </a:accent3>
      <a:accent4>
        <a:srgbClr val="595959"/>
      </a:accent4>
      <a:accent5>
        <a:srgbClr val="DF213B"/>
      </a:accent5>
      <a:accent6>
        <a:srgbClr val="595959"/>
      </a:accent6>
      <a:hlink>
        <a:srgbClr val="DF213B"/>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437</TotalTime>
  <Words>1963</Words>
  <Application>Microsoft Office PowerPoint</Application>
  <PresentationFormat>宽屏</PresentationFormat>
  <Paragraphs>220</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微軟正黑體</vt:lpstr>
      <vt:lpstr>等线</vt:lpstr>
      <vt:lpstr>经典综艺体简</vt:lpstr>
      <vt:lpstr>时尚中黑简体</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dc:description>第一PPT</dc:description>
  <cp:lastModifiedBy>faith123</cp:lastModifiedBy>
  <cp:revision>35</cp:revision>
  <dcterms:created xsi:type="dcterms:W3CDTF">2017-09-22T08:16:39Z</dcterms:created>
  <dcterms:modified xsi:type="dcterms:W3CDTF">2019-08-19T03:19:28Z</dcterms:modified>
</cp:coreProperties>
</file>