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3786608"/>
        <c:axId val="-153791504"/>
      </c:lineChart>
      <c:catAx>
        <c:axId val="-153786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3791504"/>
        <c:crosses val="autoZero"/>
        <c:auto val="1"/>
        <c:lblAlgn val="ctr"/>
        <c:lblOffset val="100"/>
        <c:noMultiLvlLbl val="0"/>
      </c:catAx>
      <c:valAx>
        <c:axId val="-153791504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53786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-153794768"/>
        <c:axId val="-153784976"/>
      </c:barChart>
      <c:catAx>
        <c:axId val="-153794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53784976"/>
        <c:crosses val="autoZero"/>
        <c:auto val="1"/>
        <c:lblAlgn val="ctr"/>
        <c:lblOffset val="100"/>
        <c:noMultiLvlLbl val="0"/>
      </c:catAx>
      <c:valAx>
        <c:axId val="-1537849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3794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3785520"/>
        <c:axId val="-153790416"/>
      </c:areaChart>
      <c:catAx>
        <c:axId val="-153785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53790416"/>
        <c:crosses val="autoZero"/>
        <c:auto val="1"/>
        <c:lblAlgn val="ctr"/>
        <c:lblOffset val="100"/>
        <c:noMultiLvlLbl val="0"/>
      </c:catAx>
      <c:valAx>
        <c:axId val="-153790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537855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106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474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460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40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994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218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907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065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4490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7589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842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632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576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3734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646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076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525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0194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42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945415" y="2711643"/>
            <a:ext cx="59802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少儿英语课件</a:t>
            </a:r>
            <a:r>
              <a:rPr kumimoji="1" lang="en-US" altLang="zh-CN" sz="48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  <a:endParaRPr kumimoji="1" lang="zh-CN" altLang="en-US" sz="48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2168</Words>
  <Application>Microsoft Office PowerPoint</Application>
  <PresentationFormat>宽屏</PresentationFormat>
  <Paragraphs>162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faith123</cp:lastModifiedBy>
  <cp:revision>48</cp:revision>
  <dcterms:created xsi:type="dcterms:W3CDTF">2015-07-30T03:49:32Z</dcterms:created>
  <dcterms:modified xsi:type="dcterms:W3CDTF">2019-08-19T02:51:41Z</dcterms:modified>
</cp:coreProperties>
</file>