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2108077888"/>
        <c:axId val="-2108094752"/>
      </c:barChart>
      <c:catAx>
        <c:axId val="-210807788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2108094752"/>
        <c:crosses val="autoZero"/>
        <c:auto val="1"/>
        <c:lblAlgn val="ctr"/>
        <c:lblOffset val="100"/>
        <c:noMultiLvlLbl val="1"/>
      </c:catAx>
      <c:valAx>
        <c:axId val="-2108094752"/>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210807788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2108093664"/>
        <c:axId val="-2108076800"/>
      </c:barChart>
      <c:catAx>
        <c:axId val="-2108093664"/>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2108076800"/>
        <c:crosses val="autoZero"/>
        <c:auto val="1"/>
        <c:lblAlgn val="ctr"/>
        <c:lblOffset val="100"/>
        <c:noMultiLvlLbl val="1"/>
      </c:catAx>
      <c:valAx>
        <c:axId val="-2108076800"/>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2108093664"/>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2108094208"/>
        <c:axId val="-2108090400"/>
      </c:barChart>
      <c:catAx>
        <c:axId val="-2108094208"/>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2108090400"/>
        <c:crosses val="autoZero"/>
        <c:auto val="1"/>
        <c:lblAlgn val="ctr"/>
        <c:lblOffset val="100"/>
        <c:noMultiLvlLbl val="1"/>
      </c:catAx>
      <c:valAx>
        <c:axId val="-2108090400"/>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210809420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2108088224"/>
        <c:axId val="-2108087680"/>
      </c:barChart>
      <c:catAx>
        <c:axId val="-2108088224"/>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2108087680"/>
        <c:crosses val="autoZero"/>
        <c:auto val="1"/>
        <c:lblAlgn val="ctr"/>
        <c:lblOffset val="100"/>
        <c:noMultiLvlLbl val="1"/>
      </c:catAx>
      <c:valAx>
        <c:axId val="-2108087680"/>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2108088224"/>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2019/8/19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2085215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2915920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4199653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26531217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247366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30814476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3084627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36801508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14968773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2297438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3604502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5028080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14490588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1749644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35914141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18959851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491342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1318396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2581649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3553434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5868144" y="4731990"/>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2019/8/19</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cstate="screen">
            <a:extLst>
              <a:ext uri="{28A0092B-C50C-407E-A947-70E740481C1C}">
                <a14:useLocalDpi xmlns:a14="http://schemas.microsoft.com/office/drawing/2010/main"/>
              </a:ext>
            </a:extLst>
          </a:blip>
          <a:srcRect/>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8"/>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下五英语课件</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endParaRPr lang="zh-CN" altLang="en-US" sz="3600" b="1" dirty="0">
              <a:solidFill>
                <a:schemeClr val="bg1"/>
              </a:solidFill>
              <a:latin typeface="微软雅黑"/>
              <a:ea typeface="微软雅黑"/>
            </a:endParaRPr>
          </a:p>
        </p:txBody>
      </p:sp>
      <p:sp>
        <p:nvSpPr>
          <p:cNvPr id="19" name="TextBox 38"/>
          <p:cNvSpPr>
            <a:spLocks noChangeArrowheads="1"/>
          </p:cNvSpPr>
          <p:nvPr/>
        </p:nvSpPr>
        <p:spPr bwMode="auto">
          <a:xfrm>
            <a:off x="2955927" y="3003799"/>
            <a:ext cx="3232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zh-CN" altLang="en-US" sz="1800" dirty="0" smtClean="0">
                <a:solidFill>
                  <a:srgbClr val="FFFFFF"/>
                </a:solidFill>
                <a:latin typeface="微软雅黑"/>
                <a:ea typeface="微软雅黑"/>
              </a:rPr>
              <a:t>单击此处添加您的副标题</a:t>
            </a:r>
            <a:endParaRPr lang="zh-CN" altLang="zh-CN" sz="1800" dirty="0">
              <a:solidFill>
                <a:srgbClr val="FFFFFF"/>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4" y="1752679"/>
            <a:ext cx="1736040" cy="1235022"/>
            <a:chOff x="594854" y="1752679"/>
            <a:chExt cx="1736040" cy="1235022"/>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32" cy="461665"/>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811" cy="769441"/>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67"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4" y="2931790"/>
            <a:ext cx="154215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3" y="3285749"/>
            <a:ext cx="1542159"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89"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2"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9"/>
            <a:ext cx="1542158" cy="1384866"/>
            <a:chOff x="0" y="-14256"/>
            <a:chExt cx="1542157" cy="1384865"/>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6"/>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3"/>
            <a:ext cx="1542158" cy="1292526"/>
            <a:chOff x="0" y="-14250"/>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3"/>
            <a:ext cx="1542158" cy="1292528"/>
            <a:chOff x="0" y="-14250"/>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3"/>
            <a:ext cx="1542158" cy="1292528"/>
            <a:chOff x="0" y="-14250"/>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3"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38"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3"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5"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393" y="2057401"/>
            <a:ext cx="699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3"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2"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18"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4"/>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1"/>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8"/>
            <a:ext cx="3582368" cy="2286162"/>
            <a:chOff x="0" y="-10400"/>
            <a:chExt cx="3582366" cy="2286161"/>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0"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0"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7"/>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3" y="2235931"/>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4"/>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098" y="3592368"/>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49" y="2113565"/>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098" y="1885044"/>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5"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5"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4"/>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2" y="2113563"/>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4"/>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4"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2"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46" y="2112387"/>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0" y="1319675"/>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5" y="1319675"/>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1" y="3562782"/>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1"/>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4"/>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2"/>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5"/>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2"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4"/>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4"/>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0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4"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5"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1"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4"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1"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1"/>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099"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5" y="3651003"/>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5" y="1249200"/>
            <a:ext cx="2276197" cy="986467"/>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1" y="1249200"/>
            <a:ext cx="2276197" cy="986467"/>
            <a:chOff x="0" y="0"/>
            <a:chExt cx="2276196"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57"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6" y="3632820"/>
            <a:ext cx="2276197" cy="986467"/>
            <a:chOff x="0" y="0"/>
            <a:chExt cx="2276196"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57"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71553" y="1627235"/>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29659" y="3116274"/>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409908" y="4182711"/>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88042" y="2752319"/>
              <a:ext cx="615553"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89006" y="2730708"/>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3" y="1312561"/>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1" y="1312561"/>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1"/>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1" y="1312561"/>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3" y="1312561"/>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2"/>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1" y="1665122"/>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2"/>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9054"/>
              <a:ext cx="557507" cy="840280"/>
              <a:chOff x="3454659" y="1819054"/>
              <a:chExt cx="557507" cy="840280"/>
            </a:xfrm>
          </p:grpSpPr>
          <p:sp>
            <p:nvSpPr>
              <p:cNvPr id="54" name="Shape 8798"/>
              <p:cNvSpPr/>
              <p:nvPr/>
            </p:nvSpPr>
            <p:spPr>
              <a:xfrm>
                <a:off x="345465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0" y="1665122"/>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9054"/>
                <a:ext cx="557507" cy="840280"/>
                <a:chOff x="4918334" y="1819054"/>
                <a:chExt cx="557507" cy="840280"/>
              </a:xfrm>
            </p:grpSpPr>
            <p:sp>
              <p:nvSpPr>
                <p:cNvPr id="58" name="Shape 8802"/>
                <p:cNvSpPr/>
                <p:nvPr/>
              </p:nvSpPr>
              <p:spPr>
                <a:xfrm>
                  <a:off x="4918334"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6" y="1665122"/>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1" y="2500217"/>
            <a:ext cx="1140125" cy="219291"/>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2"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79" y="1444631"/>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5"/>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2"/>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3"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19"/>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低平面多边形"/>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318</TotalTime>
  <Words>1152</Words>
  <Application>Microsoft Office PowerPoint</Application>
  <PresentationFormat>全屏显示(16:9)</PresentationFormat>
  <Paragraphs>193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蓝色低平面多边形</dc:title>
  <dc:creator>第一PPT</dc:creator>
  <cp:keywords>www.1ppt.com</cp:keywords>
  <cp:lastModifiedBy>faith123</cp:lastModifiedBy>
  <cp:revision>49</cp:revision>
  <dcterms:created xsi:type="dcterms:W3CDTF">2015-04-30T08:31:44Z</dcterms:created>
  <dcterms:modified xsi:type="dcterms:W3CDTF">2019-08-19T02:44:03Z</dcterms:modified>
</cp:coreProperties>
</file>