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9" r:id="rId2"/>
    <p:sldId id="3173" r:id="rId3"/>
    <p:sldId id="3180" r:id="rId4"/>
    <p:sldId id="3169" r:id="rId5"/>
    <p:sldId id="3142" r:id="rId6"/>
    <p:sldId id="3143" r:id="rId7"/>
    <p:sldId id="3168" r:id="rId8"/>
    <p:sldId id="3181" r:id="rId9"/>
    <p:sldId id="3170" r:id="rId10"/>
    <p:sldId id="3145" r:id="rId11"/>
    <p:sldId id="3146" r:id="rId12"/>
    <p:sldId id="3171" r:id="rId13"/>
    <p:sldId id="3182" r:id="rId14"/>
    <p:sldId id="3162" r:id="rId15"/>
    <p:sldId id="3148" r:id="rId16"/>
    <p:sldId id="3147" r:id="rId17"/>
    <p:sldId id="3144" r:id="rId18"/>
    <p:sldId id="3183" r:id="rId19"/>
    <p:sldId id="3149" r:id="rId20"/>
    <p:sldId id="3141" r:id="rId21"/>
    <p:sldId id="3140" r:id="rId22"/>
    <p:sldId id="31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3E38"/>
    <a:srgbClr val="F3F5F4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93953920"/>
        <c:axId val="1893954464"/>
      </c:areaChart>
      <c:catAx>
        <c:axId val="1893953920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893954464"/>
        <c:crosses val="autoZero"/>
        <c:auto val="0"/>
        <c:lblAlgn val="ctr"/>
        <c:lblOffset val="1"/>
        <c:noMultiLvlLbl val="0"/>
      </c:catAx>
      <c:valAx>
        <c:axId val="18939544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89395392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41873520"/>
        <c:axId val="1880726512"/>
      </c:lineChart>
      <c:catAx>
        <c:axId val="1841873520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1880726512"/>
        <c:crosses val="autoZero"/>
        <c:auto val="1"/>
        <c:lblAlgn val="ctr"/>
        <c:lblOffset val="100"/>
        <c:noMultiLvlLbl val="0"/>
      </c:catAx>
      <c:valAx>
        <c:axId val="18807265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841873520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lProcess3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 sz="950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 sz="950"/>
        </a:p>
      </dgm:t>
    </dgm:pt>
    <dgm:pt modelId="{8CF3E522-5D57-4AC6-A114-9011ECADB126}" type="pres">
      <dgm:prSet presAssocID="{ABB6AAD5-BB22-443A-B98E-11707CBE16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096381-8E40-4A96-8F38-09C01A4CFDEC}" type="pres">
      <dgm:prSet presAssocID="{62F3A35F-EA2B-462C-89DA-224952DBD84B}" presName="horFlow" presStyleCnt="0"/>
      <dgm:spPr/>
    </dgm:pt>
    <dgm:pt modelId="{C3C5C488-2D82-48FA-94E1-E6ED648AE07E}" type="pres">
      <dgm:prSet presAssocID="{62F3A35F-EA2B-462C-89DA-224952DBD84B}" presName="bigChev" presStyleLbl="node1" presStyleIdx="0" presStyleCnt="4" custScaleX="143820" custLinFactNeighborX="87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373A085F-9DBE-46BF-A47E-0C735CD1391E}" type="pres">
      <dgm:prSet presAssocID="{62F3A35F-EA2B-462C-89DA-224952DBD84B}" presName="vSp" presStyleCnt="0"/>
      <dgm:spPr/>
    </dgm:pt>
    <dgm:pt modelId="{9268F6D1-F112-4A65-8301-E74A81AB70DA}" type="pres">
      <dgm:prSet presAssocID="{37FDA6AE-027B-4120-90CE-09301A415796}" presName="horFlow" presStyleCnt="0"/>
      <dgm:spPr/>
    </dgm:pt>
    <dgm:pt modelId="{5F7C99BF-9C18-4701-B642-69C8B195B816}" type="pres">
      <dgm:prSet presAssocID="{37FDA6AE-027B-4120-90CE-09301A415796}" presName="bigChev" presStyleLbl="node1" presStyleIdx="1" presStyleCnt="4" custScaleX="79859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6489C701-29A2-43EE-B483-7F35B23E0462}" type="pres">
      <dgm:prSet presAssocID="{37FDA6AE-027B-4120-90CE-09301A415796}" presName="vSp" presStyleCnt="0"/>
      <dgm:spPr/>
    </dgm:pt>
    <dgm:pt modelId="{34BC7A11-46D6-4CD3-A2C1-3FD5B3D3F123}" type="pres">
      <dgm:prSet presAssocID="{8C92A023-B595-4B7E-9FD1-86305B47363F}" presName="horFlow" presStyleCnt="0"/>
      <dgm:spPr/>
    </dgm:pt>
    <dgm:pt modelId="{803580E4-39B5-44E5-A355-43EEFE242A45}" type="pres">
      <dgm:prSet presAssocID="{8C92A023-B595-4B7E-9FD1-86305B47363F}" presName="bigChev" presStyleLbl="node1" presStyleIdx="2" presStyleCnt="4" custScaleX="7078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48968FDD-2CAD-44D2-ABC1-A074F5AEE7EE}" type="pres">
      <dgm:prSet presAssocID="{8C92A023-B595-4B7E-9FD1-86305B47363F}" presName="vSp" presStyleCnt="0"/>
      <dgm:spPr/>
    </dgm:pt>
    <dgm:pt modelId="{E5CACCF2-1E9C-4594-B0E5-63D54C4C3B51}" type="pres">
      <dgm:prSet presAssocID="{839B389E-0F3A-4E44-B6E2-13F1399C142F}" presName="horFlow" presStyleCnt="0"/>
      <dgm:spPr/>
    </dgm:pt>
    <dgm:pt modelId="{38B3533C-0604-42C2-B6E4-34D51AE7EEAA}" type="pres">
      <dgm:prSet presAssocID="{839B389E-0F3A-4E44-B6E2-13F1399C142F}" presName="bigChev" presStyleLbl="node1" presStyleIdx="3" presStyleCnt="4" custScaleX="5952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</dgm:ptLst>
  <dgm:cxnLst>
    <dgm:cxn modelId="{F1E20DB9-E096-4B54-98FA-B37735173224}" type="presOf" srcId="{ABB6AAD5-BB22-443A-B98E-11707CBE16C9}" destId="{8CF3E522-5D57-4AC6-A114-9011ECADB126}" srcOrd="0" destOrd="0" presId="urn:microsoft.com/office/officeart/2005/8/layout/lProcess3"/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DE50EA0E-7C36-4A1D-B978-A77B765AB125}" type="presOf" srcId="{8C92A023-B595-4B7E-9FD1-86305B47363F}" destId="{803580E4-39B5-44E5-A355-43EEFE242A45}" srcOrd="0" destOrd="0" presId="urn:microsoft.com/office/officeart/2005/8/layout/lProcess3"/>
    <dgm:cxn modelId="{F4C79B21-7605-41F4-93BC-C6EFC3F160B0}" type="presOf" srcId="{37FDA6AE-027B-4120-90CE-09301A415796}" destId="{5F7C99BF-9C18-4701-B642-69C8B195B816}" srcOrd="0" destOrd="0" presId="urn:microsoft.com/office/officeart/2005/8/layout/lProcess3"/>
    <dgm:cxn modelId="{1756B738-7468-4F93-AD25-123BD697AB01}" type="presOf" srcId="{62F3A35F-EA2B-462C-89DA-224952DBD84B}" destId="{C3C5C488-2D82-48FA-94E1-E6ED648AE07E}" srcOrd="0" destOrd="0" presId="urn:microsoft.com/office/officeart/2005/8/layout/lProcess3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BAA436EE-CED4-4DDD-9133-485940BC37EC}" type="presOf" srcId="{839B389E-0F3A-4E44-B6E2-13F1399C142F}" destId="{38B3533C-0604-42C2-B6E4-34D51AE7EEAA}" srcOrd="0" destOrd="0" presId="urn:microsoft.com/office/officeart/2005/8/layout/lProcess3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D2DB4DE0-F5C4-474B-8C82-D5637FB37E38}" type="presParOf" srcId="{8CF3E522-5D57-4AC6-A114-9011ECADB126}" destId="{D6096381-8E40-4A96-8F38-09C01A4CFDEC}" srcOrd="0" destOrd="0" presId="urn:microsoft.com/office/officeart/2005/8/layout/lProcess3"/>
    <dgm:cxn modelId="{6169AA93-6072-4C98-A2E8-B99EC679371A}" type="presParOf" srcId="{D6096381-8E40-4A96-8F38-09C01A4CFDEC}" destId="{C3C5C488-2D82-48FA-94E1-E6ED648AE07E}" srcOrd="0" destOrd="0" presId="urn:microsoft.com/office/officeart/2005/8/layout/lProcess3"/>
    <dgm:cxn modelId="{8159D84A-BEAB-4F7E-9A19-6F8F30C2167C}" type="presParOf" srcId="{8CF3E522-5D57-4AC6-A114-9011ECADB126}" destId="{373A085F-9DBE-46BF-A47E-0C735CD1391E}" srcOrd="1" destOrd="0" presId="urn:microsoft.com/office/officeart/2005/8/layout/lProcess3"/>
    <dgm:cxn modelId="{00811EAE-60D8-4E86-AE92-3829C88B01DA}" type="presParOf" srcId="{8CF3E522-5D57-4AC6-A114-9011ECADB126}" destId="{9268F6D1-F112-4A65-8301-E74A81AB70DA}" srcOrd="2" destOrd="0" presId="urn:microsoft.com/office/officeart/2005/8/layout/lProcess3"/>
    <dgm:cxn modelId="{4EE0304D-4043-4532-A1ED-5A3BA51A7B50}" type="presParOf" srcId="{9268F6D1-F112-4A65-8301-E74A81AB70DA}" destId="{5F7C99BF-9C18-4701-B642-69C8B195B816}" srcOrd="0" destOrd="0" presId="urn:microsoft.com/office/officeart/2005/8/layout/lProcess3"/>
    <dgm:cxn modelId="{DEB78578-0964-4E7B-A3BB-E69BD4396D52}" type="presParOf" srcId="{8CF3E522-5D57-4AC6-A114-9011ECADB126}" destId="{6489C701-29A2-43EE-B483-7F35B23E0462}" srcOrd="3" destOrd="0" presId="urn:microsoft.com/office/officeart/2005/8/layout/lProcess3"/>
    <dgm:cxn modelId="{328503A8-9089-4735-942E-C5B55D0912E7}" type="presParOf" srcId="{8CF3E522-5D57-4AC6-A114-9011ECADB126}" destId="{34BC7A11-46D6-4CD3-A2C1-3FD5B3D3F123}" srcOrd="4" destOrd="0" presId="urn:microsoft.com/office/officeart/2005/8/layout/lProcess3"/>
    <dgm:cxn modelId="{70D8AEE7-BB0F-467E-8D23-CF4148EC250E}" type="presParOf" srcId="{34BC7A11-46D6-4CD3-A2C1-3FD5B3D3F123}" destId="{803580E4-39B5-44E5-A355-43EEFE242A45}" srcOrd="0" destOrd="0" presId="urn:microsoft.com/office/officeart/2005/8/layout/lProcess3"/>
    <dgm:cxn modelId="{0A92789B-DC0C-49A7-B540-EDCBDFD2A153}" type="presParOf" srcId="{8CF3E522-5D57-4AC6-A114-9011ECADB126}" destId="{48968FDD-2CAD-44D2-ABC1-A074F5AEE7EE}" srcOrd="5" destOrd="0" presId="urn:microsoft.com/office/officeart/2005/8/layout/lProcess3"/>
    <dgm:cxn modelId="{1357D3DD-C180-4B40-9A53-72DCECB84FC5}" type="presParOf" srcId="{8CF3E522-5D57-4AC6-A114-9011ECADB126}" destId="{E5CACCF2-1E9C-4594-B0E5-63D54C4C3B51}" srcOrd="6" destOrd="0" presId="urn:microsoft.com/office/officeart/2005/8/layout/lProcess3"/>
    <dgm:cxn modelId="{E7008CF9-F63A-4F7B-8FFB-2329C036DA02}" type="presParOf" srcId="{E5CACCF2-1E9C-4594-B0E5-63D54C4C3B51}" destId="{38B3533C-0604-42C2-B6E4-34D51AE7EEA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3830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617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624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342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490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111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463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408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7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37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52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4867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136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269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69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215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20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6815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6649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379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66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  <p:cxnSp>
        <p:nvCxnSpPr>
          <p:cNvPr id="2" name="直接连接符 1"/>
          <p:cNvCxnSpPr/>
          <p:nvPr userDrawn="1"/>
        </p:nvCxnSpPr>
        <p:spPr>
          <a:xfrm>
            <a:off x="456083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994" y="0"/>
            <a:ext cx="1733550" cy="7095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86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小学网络安全教育</a:t>
            </a:r>
            <a:r>
              <a:rPr lang="en-US" altLang="zh-CN" sz="4000" cap="all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模板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 smtClean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571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rgbClr val="D23E38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07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64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244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4" name="Group 814"/>
          <p:cNvGrpSpPr/>
          <p:nvPr/>
        </p:nvGrpSpPr>
        <p:grpSpPr>
          <a:xfrm>
            <a:off x="1608794" y="4840461"/>
            <a:ext cx="9641163" cy="844733"/>
            <a:chOff x="0" y="264288"/>
            <a:chExt cx="21593823" cy="1891993"/>
          </a:xfrm>
        </p:grpSpPr>
        <p:sp>
          <p:nvSpPr>
            <p:cNvPr id="812" name="Shape 812"/>
            <p:cNvSpPr/>
            <p:nvPr/>
          </p:nvSpPr>
          <p:spPr>
            <a:xfrm>
              <a:off x="0" y="832742"/>
              <a:ext cx="21593823" cy="132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767715">
                <a:defRPr sz="2232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3" name="Shape 813"/>
            <p:cNvSpPr/>
            <p:nvPr/>
          </p:nvSpPr>
          <p:spPr>
            <a:xfrm>
              <a:off x="31697" y="264288"/>
              <a:ext cx="4748144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495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9" name="Group 819"/>
          <p:cNvGrpSpPr/>
          <p:nvPr/>
        </p:nvGrpSpPr>
        <p:grpSpPr>
          <a:xfrm>
            <a:off x="9224965" y="2804631"/>
            <a:ext cx="2039606" cy="1427747"/>
            <a:chOff x="0" y="0"/>
            <a:chExt cx="4568212" cy="3197797"/>
          </a:xfrm>
        </p:grpSpPr>
        <p:sp>
          <p:nvSpPr>
            <p:cNvPr id="815" name="Shape 815"/>
            <p:cNvSpPr/>
            <p:nvPr/>
          </p:nvSpPr>
          <p:spPr>
            <a:xfrm>
              <a:off x="874798" y="0"/>
              <a:ext cx="3693414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6" name="Shape 816"/>
            <p:cNvSpPr/>
            <p:nvPr/>
          </p:nvSpPr>
          <p:spPr>
            <a:xfrm>
              <a:off x="0" y="711443"/>
              <a:ext cx="1774909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77800" cap="flat">
              <a:solidFill>
                <a:schemeClr val="accent4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7" name="Shape 817"/>
            <p:cNvSpPr/>
            <p:nvPr/>
          </p:nvSpPr>
          <p:spPr>
            <a:xfrm>
              <a:off x="21433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8" name="Shape 818"/>
            <p:cNvSpPr/>
            <p:nvPr/>
          </p:nvSpPr>
          <p:spPr>
            <a:xfrm>
              <a:off x="535484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4" name="Group 824"/>
          <p:cNvGrpSpPr/>
          <p:nvPr/>
        </p:nvGrpSpPr>
        <p:grpSpPr>
          <a:xfrm>
            <a:off x="1633875" y="2804631"/>
            <a:ext cx="2039606" cy="1427747"/>
            <a:chOff x="0" y="0"/>
            <a:chExt cx="4568213" cy="3197797"/>
          </a:xfrm>
        </p:grpSpPr>
        <p:sp>
          <p:nvSpPr>
            <p:cNvPr id="820" name="Shape 82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1" name="Shape 82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77800" cap="flat">
              <a:solidFill>
                <a:schemeClr val="accent1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" name="Shape 822"/>
            <p:cNvSpPr/>
            <p:nvPr/>
          </p:nvSpPr>
          <p:spPr>
            <a:xfrm>
              <a:off x="19489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3" name="Shape 823"/>
            <p:cNvSpPr/>
            <p:nvPr/>
          </p:nvSpPr>
          <p:spPr>
            <a:xfrm>
              <a:off x="53548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9" name="Group 829"/>
          <p:cNvGrpSpPr/>
          <p:nvPr/>
        </p:nvGrpSpPr>
        <p:grpSpPr>
          <a:xfrm>
            <a:off x="4164237" y="2804631"/>
            <a:ext cx="2039606" cy="1427747"/>
            <a:chOff x="0" y="0"/>
            <a:chExt cx="4568213" cy="3197797"/>
          </a:xfrm>
        </p:grpSpPr>
        <p:sp>
          <p:nvSpPr>
            <p:cNvPr id="825" name="Shape 825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6" name="Shape 826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77800" cap="flat">
              <a:solidFill>
                <a:schemeClr val="accent2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7" name="Shape 827"/>
            <p:cNvSpPr/>
            <p:nvPr/>
          </p:nvSpPr>
          <p:spPr>
            <a:xfrm>
              <a:off x="20137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8" name="Shape 828"/>
            <p:cNvSpPr/>
            <p:nvPr/>
          </p:nvSpPr>
          <p:spPr>
            <a:xfrm>
              <a:off x="523773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4" name="Group 834"/>
          <p:cNvGrpSpPr/>
          <p:nvPr/>
        </p:nvGrpSpPr>
        <p:grpSpPr>
          <a:xfrm>
            <a:off x="6694601" y="2804631"/>
            <a:ext cx="2039606" cy="1427747"/>
            <a:chOff x="0" y="0"/>
            <a:chExt cx="4568213" cy="3197797"/>
          </a:xfrm>
        </p:grpSpPr>
        <p:sp>
          <p:nvSpPr>
            <p:cNvPr id="830" name="Shape 83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1" name="Shape 83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77800" cap="flat">
              <a:solidFill>
                <a:schemeClr val="accent3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2" name="Shape 832"/>
            <p:cNvSpPr/>
            <p:nvPr/>
          </p:nvSpPr>
          <p:spPr>
            <a:xfrm>
              <a:off x="20785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3" name="Shape 833"/>
            <p:cNvSpPr/>
            <p:nvPr/>
          </p:nvSpPr>
          <p:spPr>
            <a:xfrm>
              <a:off x="49012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47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" grpId="0" advAuto="0"/>
      <p:bldP spid="819" grpId="0" advAuto="0"/>
      <p:bldP spid="824" grpId="0" advAuto="0"/>
      <p:bldP spid="829" grpId="0" advAuto="0"/>
      <p:bldP spid="834" grpId="0" advAuto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0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5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 rot="16200000">
            <a:off x="697395" y="3011602"/>
            <a:ext cx="3466596" cy="2803833"/>
          </a:xfrm>
          <a:custGeom>
            <a:avLst/>
            <a:gdLst>
              <a:gd name="connsiteX0" fmla="*/ 290314 w 2817606"/>
              <a:gd name="connsiteY0" fmla="*/ 0 h 1741847"/>
              <a:gd name="connsiteX1" fmla="*/ 2527292 w 2817606"/>
              <a:gd name="connsiteY1" fmla="*/ 0 h 1741847"/>
              <a:gd name="connsiteX2" fmla="*/ 2817606 w 2817606"/>
              <a:gd name="connsiteY2" fmla="*/ 290314 h 1741847"/>
              <a:gd name="connsiteX3" fmla="*/ 2817606 w 2817606"/>
              <a:gd name="connsiteY3" fmla="*/ 1741847 h 1741847"/>
              <a:gd name="connsiteX4" fmla="*/ 2817606 w 2817606"/>
              <a:gd name="connsiteY4" fmla="*/ 1741847 h 1741847"/>
              <a:gd name="connsiteX5" fmla="*/ 0 w 2817606"/>
              <a:gd name="connsiteY5" fmla="*/ 1741847 h 1741847"/>
              <a:gd name="connsiteX6" fmla="*/ 0 w 2817606"/>
              <a:gd name="connsiteY6" fmla="*/ 1741847 h 1741847"/>
              <a:gd name="connsiteX7" fmla="*/ 0 w 2817606"/>
              <a:gd name="connsiteY7" fmla="*/ 290314 h 1741847"/>
              <a:gd name="connsiteX8" fmla="*/ 290314 w 2817606"/>
              <a:gd name="connsiteY8" fmla="*/ 0 h 1741847"/>
              <a:gd name="connsiteX0" fmla="*/ 290314 w 2817606"/>
              <a:gd name="connsiteY0" fmla="*/ 436099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290314 w 2817606"/>
              <a:gd name="connsiteY8" fmla="*/ 436099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196949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16923 w 2817606"/>
              <a:gd name="connsiteY8" fmla="*/ 196949 h 2290488"/>
              <a:gd name="connsiteX0" fmla="*/ 445058 w 2817606"/>
              <a:gd name="connsiteY0" fmla="*/ 267287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45058 w 2817606"/>
              <a:gd name="connsiteY8" fmla="*/ 267287 h 2290488"/>
              <a:gd name="connsiteX0" fmla="*/ 796750 w 2817606"/>
              <a:gd name="connsiteY0" fmla="*/ 337626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796750 w 2817606"/>
              <a:gd name="connsiteY8" fmla="*/ 337626 h 2290488"/>
              <a:gd name="connsiteX0" fmla="*/ 796750 w 2817606"/>
              <a:gd name="connsiteY0" fmla="*/ 338620 h 2291482"/>
              <a:gd name="connsiteX1" fmla="*/ 2147464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8620 h 2291482"/>
              <a:gd name="connsiteX1" fmla="*/ 2100980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15494 w 2817606"/>
              <a:gd name="connsiteY7" fmla="*/ 996229 h 2292033"/>
              <a:gd name="connsiteX8" fmla="*/ 796750 w 2817606"/>
              <a:gd name="connsiteY8" fmla="*/ 339171 h 2292033"/>
              <a:gd name="connsiteX0" fmla="*/ 798775 w 2819631"/>
              <a:gd name="connsiteY0" fmla="*/ 339171 h 2292033"/>
              <a:gd name="connsiteX1" fmla="*/ 2103005 w 2819631"/>
              <a:gd name="connsiteY1" fmla="*/ 1545 h 2292033"/>
              <a:gd name="connsiteX2" fmla="*/ 2819631 w 2819631"/>
              <a:gd name="connsiteY2" fmla="*/ 840500 h 2292033"/>
              <a:gd name="connsiteX3" fmla="*/ 2819631 w 2819631"/>
              <a:gd name="connsiteY3" fmla="*/ 2292033 h 2292033"/>
              <a:gd name="connsiteX4" fmla="*/ 2819631 w 2819631"/>
              <a:gd name="connsiteY4" fmla="*/ 2292033 h 2292033"/>
              <a:gd name="connsiteX5" fmla="*/ 2025 w 2819631"/>
              <a:gd name="connsiteY5" fmla="*/ 2292033 h 2292033"/>
              <a:gd name="connsiteX6" fmla="*/ 2025 w 2819631"/>
              <a:gd name="connsiteY6" fmla="*/ 2292033 h 2292033"/>
              <a:gd name="connsiteX7" fmla="*/ 17519 w 2819631"/>
              <a:gd name="connsiteY7" fmla="*/ 996229 h 2292033"/>
              <a:gd name="connsiteX8" fmla="*/ 798775 w 2819631"/>
              <a:gd name="connsiteY8" fmla="*/ 339171 h 229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9631" h="2292033">
                <a:moveTo>
                  <a:pt x="798775" y="339171"/>
                </a:moveTo>
                <a:cubicBezTo>
                  <a:pt x="1811720" y="636097"/>
                  <a:pt x="1632775" y="32691"/>
                  <a:pt x="2103005" y="1545"/>
                </a:cubicBezTo>
                <a:cubicBezTo>
                  <a:pt x="2573235" y="-29601"/>
                  <a:pt x="2819631" y="415428"/>
                  <a:pt x="2819631" y="840500"/>
                </a:cubicBezTo>
                <a:lnTo>
                  <a:pt x="2819631" y="2292033"/>
                </a:lnTo>
                <a:lnTo>
                  <a:pt x="2819631" y="2292033"/>
                </a:lnTo>
                <a:lnTo>
                  <a:pt x="2025" y="2292033"/>
                </a:lnTo>
                <a:lnTo>
                  <a:pt x="2025" y="2292033"/>
                </a:lnTo>
                <a:cubicBezTo>
                  <a:pt x="7190" y="1860098"/>
                  <a:pt x="-13470" y="1530308"/>
                  <a:pt x="17519" y="996229"/>
                </a:cubicBezTo>
                <a:cubicBezTo>
                  <a:pt x="48508" y="462150"/>
                  <a:pt x="545470" y="308027"/>
                  <a:pt x="798775" y="3391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id-ID" sz="22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17" name="Diagram 16"/>
          <p:cNvGraphicFramePr/>
          <p:nvPr>
            <p:extLst/>
          </p:nvPr>
        </p:nvGraphicFramePr>
        <p:xfrm>
          <a:off x="3935364" y="2687252"/>
          <a:ext cx="2818786" cy="34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982981" y="2884708"/>
            <a:ext cx="294787" cy="314019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1"/>
          <p:cNvSpPr>
            <a:spLocks noEditPoints="1"/>
          </p:cNvSpPr>
          <p:nvPr/>
        </p:nvSpPr>
        <p:spPr bwMode="auto">
          <a:xfrm>
            <a:off x="3940411" y="3771106"/>
            <a:ext cx="379927" cy="38033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3968548" y="4723858"/>
            <a:ext cx="323652" cy="324672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036755" y="282654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997159" y="5620907"/>
            <a:ext cx="266431" cy="276316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7036755" y="3776237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036755" y="4725930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036755" y="567562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4368908" y="3869169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4368908" y="474699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4368908" y="5624818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4368908" y="299134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6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7" grpId="0">
        <p:bldSub>
          <a:bldDgm bld="one"/>
        </p:bldSub>
      </p:bldGraphic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/>
      <p:bldP spid="28" grpId="0"/>
      <p:bldP spid="29" grpId="0"/>
      <p:bldP spid="30" grpId="0"/>
      <p:bldP spid="31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02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802634" y="2910354"/>
            <a:ext cx="6589748" cy="2732334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351035" y="2719763"/>
            <a:ext cx="5757099" cy="2243460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451488" y="2320181"/>
            <a:ext cx="5757101" cy="2245693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467395" y="2175082"/>
            <a:ext cx="2017999" cy="779072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552361" y="1978639"/>
            <a:ext cx="2600629" cy="1540287"/>
            <a:chOff x="6793192" y="1919985"/>
            <a:chExt cx="1849701" cy="1094769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849701" cy="832977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74929" y="4262280"/>
            <a:ext cx="1933171" cy="64513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61676" y="4690882"/>
            <a:ext cx="3384275" cy="1540287"/>
            <a:chOff x="6158852" y="3848404"/>
            <a:chExt cx="2407755" cy="1094769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2" y="4110197"/>
              <a:ext cx="2407755" cy="8329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567070" y="4655166"/>
            <a:ext cx="1538055" cy="712104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812800" y="5164129"/>
            <a:ext cx="3551699" cy="1109453"/>
            <a:chOff x="577483" y="4184070"/>
            <a:chExt cx="2526664" cy="789485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6543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2190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2710364" y="2233121"/>
            <a:ext cx="2241229" cy="995606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2800" y="2021051"/>
            <a:ext cx="3176672" cy="1064808"/>
            <a:chOff x="578159" y="1949614"/>
            <a:chExt cx="2259410" cy="757789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7"/>
              <a:ext cx="2259410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590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2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76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33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7926309" y="4530008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1771886" y="2346611"/>
            <a:ext cx="927748" cy="1553630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74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5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 flipH="1">
            <a:off x="3506990" y="2565175"/>
            <a:ext cx="1216165" cy="1371385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59626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639692" y="5008247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959483" y="4264180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3443280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3486708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380650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4502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388450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70824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7481346" y="2126423"/>
          <a:ext cx="4060597" cy="2100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7926309" y="51618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7926309" y="57229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9164627" y="2063967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10032712" y="2689361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8700248" y="2894115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8765223" y="3472935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10084280" y="3296951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9226777" y="2652626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5324471" y="2569154"/>
            <a:ext cx="1349921" cy="1322854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7481398" y="4488899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7485283" y="5107443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7485283" y="5656271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12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12951" y="2176165"/>
            <a:ext cx="1923751" cy="860527"/>
            <a:chOff x="3667126" y="1319213"/>
            <a:chExt cx="1657350" cy="741362"/>
          </a:xfrm>
        </p:grpSpPr>
        <p:sp>
          <p:nvSpPr>
            <p:cNvPr id="7173" name="Freeform 5"/>
            <p:cNvSpPr>
              <a:spLocks/>
            </p:cNvSpPr>
            <p:nvPr/>
          </p:nvSpPr>
          <p:spPr bwMode="auto">
            <a:xfrm>
              <a:off x="3667126" y="1319213"/>
              <a:ext cx="1657350" cy="681037"/>
            </a:xfrm>
            <a:custGeom>
              <a:avLst/>
              <a:gdLst/>
              <a:ahLst/>
              <a:cxnLst>
                <a:cxn ang="0">
                  <a:pos x="1044" y="429"/>
                </a:cxn>
                <a:cxn ang="0">
                  <a:pos x="0" y="429"/>
                </a:cxn>
                <a:cxn ang="0">
                  <a:pos x="0" y="107"/>
                </a:cxn>
                <a:cxn ang="0">
                  <a:pos x="220" y="107"/>
                </a:cxn>
                <a:cxn ang="0">
                  <a:pos x="220" y="308"/>
                </a:cxn>
                <a:cxn ang="0">
                  <a:pos x="253" y="278"/>
                </a:cxn>
                <a:cxn ang="0">
                  <a:pos x="563" y="0"/>
                </a:cxn>
                <a:cxn ang="0">
                  <a:pos x="1044" y="426"/>
                </a:cxn>
                <a:cxn ang="0">
                  <a:pos x="1044" y="429"/>
                </a:cxn>
              </a:cxnLst>
              <a:rect l="0" t="0" r="r" b="b"/>
              <a:pathLst>
                <a:path w="1044" h="429">
                  <a:moveTo>
                    <a:pt x="1044" y="429"/>
                  </a:moveTo>
                  <a:lnTo>
                    <a:pt x="0" y="429"/>
                  </a:lnTo>
                  <a:lnTo>
                    <a:pt x="0" y="107"/>
                  </a:lnTo>
                  <a:lnTo>
                    <a:pt x="220" y="107"/>
                  </a:lnTo>
                  <a:lnTo>
                    <a:pt x="220" y="308"/>
                  </a:lnTo>
                  <a:lnTo>
                    <a:pt x="253" y="278"/>
                  </a:lnTo>
                  <a:lnTo>
                    <a:pt x="563" y="0"/>
                  </a:lnTo>
                  <a:lnTo>
                    <a:pt x="1044" y="426"/>
                  </a:lnTo>
                  <a:lnTo>
                    <a:pt x="1044" y="4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3667126" y="1489075"/>
              <a:ext cx="1657350" cy="571500"/>
              <a:chOff x="3667126" y="1489075"/>
              <a:chExt cx="1657350" cy="5715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174" name="Freeform 6"/>
              <p:cNvSpPr>
                <a:spLocks/>
              </p:cNvSpPr>
              <p:nvPr/>
            </p:nvSpPr>
            <p:spPr bwMode="auto">
              <a:xfrm>
                <a:off x="4016376" y="1489075"/>
                <a:ext cx="52388" cy="319087"/>
              </a:xfrm>
              <a:custGeom>
                <a:avLst/>
                <a:gdLst/>
                <a:ahLst/>
                <a:cxnLst>
                  <a:cxn ang="0">
                    <a:pos x="33" y="17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33" y="77"/>
                  </a:cxn>
                  <a:cxn ang="0">
                    <a:pos x="33" y="171"/>
                  </a:cxn>
                </a:cxnLst>
                <a:rect l="0" t="0" r="r" b="b"/>
                <a:pathLst>
                  <a:path w="33" h="201">
                    <a:moveTo>
                      <a:pt x="33" y="17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3" y="77"/>
                    </a:lnTo>
                    <a:lnTo>
                      <a:pt x="33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75" name="Freeform 7"/>
              <p:cNvSpPr>
                <a:spLocks/>
              </p:cNvSpPr>
              <p:nvPr/>
            </p:nvSpPr>
            <p:spPr bwMode="auto">
              <a:xfrm>
                <a:off x="3667126" y="2000250"/>
                <a:ext cx="1657350" cy="60325"/>
              </a:xfrm>
              <a:custGeom>
                <a:avLst/>
                <a:gdLst/>
                <a:ahLst/>
                <a:cxnLst>
                  <a:cxn ang="0">
                    <a:pos x="1016" y="38"/>
                  </a:cxn>
                  <a:cxn ang="0">
                    <a:pos x="55" y="38"/>
                  </a:cxn>
                  <a:cxn ang="0">
                    <a:pos x="41" y="38"/>
                  </a:cxn>
                  <a:cxn ang="0">
                    <a:pos x="0" y="0"/>
                  </a:cxn>
                  <a:cxn ang="0">
                    <a:pos x="1044" y="0"/>
                  </a:cxn>
                  <a:cxn ang="0">
                    <a:pos x="1016" y="38"/>
                  </a:cxn>
                </a:cxnLst>
                <a:rect l="0" t="0" r="r" b="b"/>
                <a:pathLst>
                  <a:path w="1044" h="38">
                    <a:moveTo>
                      <a:pt x="1016" y="38"/>
                    </a:moveTo>
                    <a:lnTo>
                      <a:pt x="55" y="38"/>
                    </a:lnTo>
                    <a:lnTo>
                      <a:pt x="41" y="38"/>
                    </a:lnTo>
                    <a:lnTo>
                      <a:pt x="0" y="0"/>
                    </a:lnTo>
                    <a:lnTo>
                      <a:pt x="1044" y="0"/>
                    </a:lnTo>
                    <a:lnTo>
                      <a:pt x="101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761631" y="3036688"/>
            <a:ext cx="3792221" cy="906595"/>
            <a:chOff x="2933701" y="2060575"/>
            <a:chExt cx="3267075" cy="781050"/>
          </a:xfrm>
        </p:grpSpPr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2933701" y="2060575"/>
              <a:ext cx="3267075" cy="711200"/>
            </a:xfrm>
            <a:custGeom>
              <a:avLst/>
              <a:gdLst/>
              <a:ahLst/>
              <a:cxnLst>
                <a:cxn ang="0">
                  <a:pos x="2058" y="448"/>
                </a:cxn>
                <a:cxn ang="0">
                  <a:pos x="0" y="448"/>
                </a:cxn>
                <a:cxn ang="0">
                  <a:pos x="0" y="448"/>
                </a:cxn>
                <a:cxn ang="0">
                  <a:pos x="503" y="0"/>
                </a:cxn>
                <a:cxn ang="0">
                  <a:pos x="517" y="0"/>
                </a:cxn>
                <a:cxn ang="0">
                  <a:pos x="1478" y="0"/>
                </a:cxn>
                <a:cxn ang="0">
                  <a:pos x="1553" y="0"/>
                </a:cxn>
                <a:cxn ang="0">
                  <a:pos x="2058" y="448"/>
                </a:cxn>
              </a:cxnLst>
              <a:rect l="0" t="0" r="r" b="b"/>
              <a:pathLst>
                <a:path w="2058" h="448">
                  <a:moveTo>
                    <a:pt x="2058" y="448"/>
                  </a:moveTo>
                  <a:lnTo>
                    <a:pt x="0" y="448"/>
                  </a:lnTo>
                  <a:lnTo>
                    <a:pt x="0" y="448"/>
                  </a:lnTo>
                  <a:lnTo>
                    <a:pt x="503" y="0"/>
                  </a:lnTo>
                  <a:lnTo>
                    <a:pt x="517" y="0"/>
                  </a:lnTo>
                  <a:lnTo>
                    <a:pt x="1478" y="0"/>
                  </a:lnTo>
                  <a:lnTo>
                    <a:pt x="1553" y="0"/>
                  </a:lnTo>
                  <a:lnTo>
                    <a:pt x="2058" y="4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2933701" y="2771775"/>
              <a:ext cx="3267075" cy="69850"/>
            </a:xfrm>
            <a:custGeom>
              <a:avLst/>
              <a:gdLst/>
              <a:ahLst/>
              <a:cxnLst>
                <a:cxn ang="0">
                  <a:pos x="2006" y="44"/>
                </a:cxn>
                <a:cxn ang="0">
                  <a:pos x="55" y="44"/>
                </a:cxn>
                <a:cxn ang="0">
                  <a:pos x="0" y="0"/>
                </a:cxn>
                <a:cxn ang="0">
                  <a:pos x="2058" y="0"/>
                </a:cxn>
                <a:cxn ang="0">
                  <a:pos x="2006" y="44"/>
                </a:cxn>
              </a:cxnLst>
              <a:rect l="0" t="0" r="r" b="b"/>
              <a:pathLst>
                <a:path w="2058" h="44">
                  <a:moveTo>
                    <a:pt x="2006" y="44"/>
                  </a:moveTo>
                  <a:lnTo>
                    <a:pt x="55" y="44"/>
                  </a:lnTo>
                  <a:lnTo>
                    <a:pt x="0" y="0"/>
                  </a:lnTo>
                  <a:lnTo>
                    <a:pt x="2058" y="0"/>
                  </a:lnTo>
                  <a:lnTo>
                    <a:pt x="2006" y="4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84734" y="3943276"/>
            <a:ext cx="4146015" cy="952663"/>
            <a:chOff x="2781301" y="2841625"/>
            <a:chExt cx="3571875" cy="820738"/>
          </a:xfrm>
        </p:grpSpPr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781301" y="2841625"/>
              <a:ext cx="3571875" cy="741362"/>
            </a:xfrm>
            <a:custGeom>
              <a:avLst/>
              <a:gdLst/>
              <a:ahLst/>
              <a:cxnLst>
                <a:cxn ang="0">
                  <a:pos x="151" y="0"/>
                </a:cxn>
                <a:cxn ang="0">
                  <a:pos x="2102" y="0"/>
                </a:cxn>
                <a:cxn ang="0">
                  <a:pos x="2204" y="0"/>
                </a:cxn>
                <a:cxn ang="0">
                  <a:pos x="2250" y="44"/>
                </a:cxn>
                <a:cxn ang="0">
                  <a:pos x="1833" y="44"/>
                </a:cxn>
                <a:cxn ang="0">
                  <a:pos x="1833" y="143"/>
                </a:cxn>
                <a:cxn ang="0">
                  <a:pos x="1833" y="467"/>
                </a:cxn>
                <a:cxn ang="0">
                  <a:pos x="415" y="467"/>
                </a:cxn>
                <a:cxn ang="0">
                  <a:pos x="415" y="143"/>
                </a:cxn>
                <a:cxn ang="0">
                  <a:pos x="415" y="44"/>
                </a:cxn>
                <a:cxn ang="0">
                  <a:pos x="0" y="44"/>
                </a:cxn>
                <a:cxn ang="0">
                  <a:pos x="50" y="0"/>
                </a:cxn>
                <a:cxn ang="0">
                  <a:pos x="151" y="0"/>
                </a:cxn>
              </a:cxnLst>
              <a:rect l="0" t="0" r="r" b="b"/>
              <a:pathLst>
                <a:path w="2250" h="467">
                  <a:moveTo>
                    <a:pt x="151" y="0"/>
                  </a:moveTo>
                  <a:lnTo>
                    <a:pt x="2102" y="0"/>
                  </a:lnTo>
                  <a:lnTo>
                    <a:pt x="2204" y="0"/>
                  </a:lnTo>
                  <a:lnTo>
                    <a:pt x="2250" y="44"/>
                  </a:lnTo>
                  <a:lnTo>
                    <a:pt x="1833" y="44"/>
                  </a:lnTo>
                  <a:lnTo>
                    <a:pt x="1833" y="143"/>
                  </a:lnTo>
                  <a:lnTo>
                    <a:pt x="1833" y="467"/>
                  </a:lnTo>
                  <a:lnTo>
                    <a:pt x="415" y="467"/>
                  </a:lnTo>
                  <a:lnTo>
                    <a:pt x="415" y="143"/>
                  </a:lnTo>
                  <a:lnTo>
                    <a:pt x="415" y="44"/>
                  </a:lnTo>
                  <a:lnTo>
                    <a:pt x="0" y="44"/>
                  </a:lnTo>
                  <a:lnTo>
                    <a:pt x="5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781301" y="2911475"/>
              <a:ext cx="3571875" cy="750888"/>
              <a:chOff x="2781301" y="2911475"/>
              <a:chExt cx="3571875" cy="750888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179" name="Freeform 11"/>
              <p:cNvSpPr>
                <a:spLocks/>
              </p:cNvSpPr>
              <p:nvPr/>
            </p:nvSpPr>
            <p:spPr bwMode="auto">
              <a:xfrm>
                <a:off x="2781301" y="2911475"/>
                <a:ext cx="658813" cy="157162"/>
              </a:xfrm>
              <a:custGeom>
                <a:avLst/>
                <a:gdLst/>
                <a:ahLst/>
                <a:cxnLst>
                  <a:cxn ang="0">
                    <a:pos x="415" y="99"/>
                  </a:cxn>
                  <a:cxn ang="0">
                    <a:pos x="132" y="99"/>
                  </a:cxn>
                  <a:cxn ang="0">
                    <a:pos x="0" y="0"/>
                  </a:cxn>
                  <a:cxn ang="0">
                    <a:pos x="415" y="0"/>
                  </a:cxn>
                  <a:cxn ang="0">
                    <a:pos x="415" y="99"/>
                  </a:cxn>
                </a:cxnLst>
                <a:rect l="0" t="0" r="r" b="b"/>
                <a:pathLst>
                  <a:path w="415" h="99">
                    <a:moveTo>
                      <a:pt x="415" y="99"/>
                    </a:moveTo>
                    <a:lnTo>
                      <a:pt x="132" y="99"/>
                    </a:lnTo>
                    <a:lnTo>
                      <a:pt x="0" y="0"/>
                    </a:lnTo>
                    <a:lnTo>
                      <a:pt x="415" y="0"/>
                    </a:lnTo>
                    <a:lnTo>
                      <a:pt x="415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0" name="Freeform 12"/>
              <p:cNvSpPr>
                <a:spLocks/>
              </p:cNvSpPr>
              <p:nvPr/>
            </p:nvSpPr>
            <p:spPr bwMode="auto">
              <a:xfrm>
                <a:off x="5691188" y="2911475"/>
                <a:ext cx="661988" cy="157162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0" y="0"/>
                  </a:cxn>
                  <a:cxn ang="0">
                    <a:pos x="417" y="0"/>
                  </a:cxn>
                  <a:cxn ang="0">
                    <a:pos x="263" y="99"/>
                  </a:cxn>
                  <a:cxn ang="0">
                    <a:pos x="0" y="99"/>
                  </a:cxn>
                </a:cxnLst>
                <a:rect l="0" t="0" r="r" b="b"/>
                <a:pathLst>
                  <a:path w="417" h="99">
                    <a:moveTo>
                      <a:pt x="0" y="99"/>
                    </a:moveTo>
                    <a:lnTo>
                      <a:pt x="0" y="0"/>
                    </a:lnTo>
                    <a:lnTo>
                      <a:pt x="417" y="0"/>
                    </a:lnTo>
                    <a:lnTo>
                      <a:pt x="263" y="99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1" name="Freeform 13"/>
              <p:cNvSpPr>
                <a:spLocks/>
              </p:cNvSpPr>
              <p:nvPr/>
            </p:nvSpPr>
            <p:spPr bwMode="auto">
              <a:xfrm>
                <a:off x="3440113" y="3582988"/>
                <a:ext cx="2251075" cy="79375"/>
              </a:xfrm>
              <a:custGeom>
                <a:avLst/>
                <a:gdLst/>
                <a:ahLst/>
                <a:cxnLst>
                  <a:cxn ang="0">
                    <a:pos x="1313" y="50"/>
                  </a:cxn>
                  <a:cxn ang="0">
                    <a:pos x="93" y="50"/>
                  </a:cxn>
                  <a:cxn ang="0">
                    <a:pos x="0" y="0"/>
                  </a:cxn>
                  <a:cxn ang="0">
                    <a:pos x="1418" y="0"/>
                  </a:cxn>
                  <a:cxn ang="0">
                    <a:pos x="1313" y="50"/>
                  </a:cxn>
                </a:cxnLst>
                <a:rect l="0" t="0" r="r" b="b"/>
                <a:pathLst>
                  <a:path w="1418" h="50">
                    <a:moveTo>
                      <a:pt x="1313" y="50"/>
                    </a:moveTo>
                    <a:lnTo>
                      <a:pt x="93" y="50"/>
                    </a:lnTo>
                    <a:lnTo>
                      <a:pt x="0" y="0"/>
                    </a:lnTo>
                    <a:lnTo>
                      <a:pt x="1418" y="0"/>
                    </a:lnTo>
                    <a:lnTo>
                      <a:pt x="1313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2349422" y="4895973"/>
            <a:ext cx="2612910" cy="932391"/>
            <a:chOff x="3440113" y="3662363"/>
            <a:chExt cx="2251075" cy="803275"/>
          </a:xfrm>
        </p:grpSpPr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40113" y="3662363"/>
              <a:ext cx="2251075" cy="803275"/>
            </a:xfrm>
            <a:custGeom>
              <a:avLst/>
              <a:gdLst/>
              <a:ahLst/>
              <a:cxnLst>
                <a:cxn ang="0">
                  <a:pos x="569" y="506"/>
                </a:cxn>
                <a:cxn ang="0">
                  <a:pos x="0" y="506"/>
                </a:cxn>
                <a:cxn ang="0">
                  <a:pos x="0" y="0"/>
                </a:cxn>
                <a:cxn ang="0">
                  <a:pos x="93" y="0"/>
                </a:cxn>
                <a:cxn ang="0">
                  <a:pos x="1313" y="0"/>
                </a:cxn>
                <a:cxn ang="0">
                  <a:pos x="1418" y="0"/>
                </a:cxn>
                <a:cxn ang="0">
                  <a:pos x="1418" y="506"/>
                </a:cxn>
                <a:cxn ang="0">
                  <a:pos x="857" y="506"/>
                </a:cxn>
                <a:cxn ang="0">
                  <a:pos x="857" y="88"/>
                </a:cxn>
                <a:cxn ang="0">
                  <a:pos x="816" y="88"/>
                </a:cxn>
                <a:cxn ang="0">
                  <a:pos x="613" y="88"/>
                </a:cxn>
                <a:cxn ang="0">
                  <a:pos x="569" y="88"/>
                </a:cxn>
                <a:cxn ang="0">
                  <a:pos x="569" y="506"/>
                </a:cxn>
              </a:cxnLst>
              <a:rect l="0" t="0" r="r" b="b"/>
              <a:pathLst>
                <a:path w="1418" h="506">
                  <a:moveTo>
                    <a:pt x="569" y="506"/>
                  </a:moveTo>
                  <a:lnTo>
                    <a:pt x="0" y="506"/>
                  </a:lnTo>
                  <a:lnTo>
                    <a:pt x="0" y="0"/>
                  </a:lnTo>
                  <a:lnTo>
                    <a:pt x="93" y="0"/>
                  </a:lnTo>
                  <a:lnTo>
                    <a:pt x="1313" y="0"/>
                  </a:lnTo>
                  <a:lnTo>
                    <a:pt x="1418" y="0"/>
                  </a:lnTo>
                  <a:lnTo>
                    <a:pt x="1418" y="506"/>
                  </a:lnTo>
                  <a:lnTo>
                    <a:pt x="857" y="506"/>
                  </a:lnTo>
                  <a:lnTo>
                    <a:pt x="857" y="88"/>
                  </a:lnTo>
                  <a:lnTo>
                    <a:pt x="816" y="88"/>
                  </a:lnTo>
                  <a:lnTo>
                    <a:pt x="613" y="88"/>
                  </a:lnTo>
                  <a:lnTo>
                    <a:pt x="569" y="88"/>
                  </a:lnTo>
                  <a:lnTo>
                    <a:pt x="569" y="50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343401" y="3802063"/>
              <a:ext cx="457200" cy="663575"/>
              <a:chOff x="4343401" y="3802063"/>
              <a:chExt cx="457200" cy="663575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7183" name="Freeform 15"/>
              <p:cNvSpPr>
                <a:spLocks/>
              </p:cNvSpPr>
              <p:nvPr/>
            </p:nvSpPr>
            <p:spPr bwMode="auto">
              <a:xfrm>
                <a:off x="4735513" y="3802063"/>
                <a:ext cx="65088" cy="663575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65"/>
                  </a:cxn>
                  <a:cxn ang="0">
                    <a:pos x="0" y="0"/>
                  </a:cxn>
                  <a:cxn ang="0">
                    <a:pos x="41" y="0"/>
                  </a:cxn>
                  <a:cxn ang="0">
                    <a:pos x="41" y="418"/>
                  </a:cxn>
                </a:cxnLst>
                <a:rect l="0" t="0" r="r" b="b"/>
                <a:pathLst>
                  <a:path w="41" h="418">
                    <a:moveTo>
                      <a:pt x="41" y="418"/>
                    </a:moveTo>
                    <a:lnTo>
                      <a:pt x="0" y="365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4" name="Freeform 16"/>
              <p:cNvSpPr>
                <a:spLocks/>
              </p:cNvSpPr>
              <p:nvPr/>
            </p:nvSpPr>
            <p:spPr bwMode="auto">
              <a:xfrm>
                <a:off x="4343401" y="3802063"/>
                <a:ext cx="69850" cy="663575"/>
              </a:xfrm>
              <a:custGeom>
                <a:avLst/>
                <a:gdLst/>
                <a:ahLst/>
                <a:cxnLst>
                  <a:cxn ang="0">
                    <a:pos x="0" y="418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60"/>
                  </a:cxn>
                  <a:cxn ang="0">
                    <a:pos x="0" y="418"/>
                  </a:cxn>
                </a:cxnLst>
                <a:rect l="0" t="0" r="r" b="b"/>
                <a:pathLst>
                  <a:path w="44" h="418">
                    <a:moveTo>
                      <a:pt x="0" y="418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60"/>
                    </a:lnTo>
                    <a:lnTo>
                      <a:pt x="0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5"/>
          <p:cNvSpPr txBox="1"/>
          <p:nvPr/>
        </p:nvSpPr>
        <p:spPr>
          <a:xfrm>
            <a:off x="6903171" y="2316444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03204" y="3271457"/>
            <a:ext cx="3225349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03171" y="4226470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3171" y="5181482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10399051" y="2409699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10399051" y="5333327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10399051" y="3388710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0399051" y="4361016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83784" y="2380678"/>
            <a:ext cx="600687" cy="583489"/>
            <a:chOff x="860271" y="1518068"/>
            <a:chExt cx="493370" cy="479245"/>
          </a:xfrm>
        </p:grpSpPr>
        <p:sp>
          <p:nvSpPr>
            <p:cNvPr id="45" name="Rounded Rectangle 44"/>
            <p:cNvSpPr/>
            <p:nvPr/>
          </p:nvSpPr>
          <p:spPr>
            <a:xfrm>
              <a:off x="860271" y="1518068"/>
              <a:ext cx="493370" cy="479245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auto">
            <a:xfrm>
              <a:off x="997419" y="1671965"/>
              <a:ext cx="219075" cy="171450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159297" y="3340160"/>
            <a:ext cx="600687" cy="583489"/>
            <a:chOff x="840159" y="2185414"/>
            <a:chExt cx="493370" cy="479245"/>
          </a:xfrm>
        </p:grpSpPr>
        <p:sp>
          <p:nvSpPr>
            <p:cNvPr id="48" name="Rounded Rectangle 47"/>
            <p:cNvSpPr/>
            <p:nvPr/>
          </p:nvSpPr>
          <p:spPr>
            <a:xfrm>
              <a:off x="840159" y="2185414"/>
              <a:ext cx="493370" cy="4792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971750" y="2314705"/>
              <a:ext cx="230188" cy="220663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159297" y="4292939"/>
            <a:ext cx="600687" cy="583489"/>
            <a:chOff x="840159" y="2852760"/>
            <a:chExt cx="493370" cy="479245"/>
          </a:xfrm>
        </p:grpSpPr>
        <p:sp>
          <p:nvSpPr>
            <p:cNvPr id="51" name="Rounded Rectangle 50"/>
            <p:cNvSpPr/>
            <p:nvPr/>
          </p:nvSpPr>
          <p:spPr>
            <a:xfrm>
              <a:off x="840159" y="2852760"/>
              <a:ext cx="493370" cy="47924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44"/>
            <p:cNvSpPr>
              <a:spLocks noEditPoints="1"/>
            </p:cNvSpPr>
            <p:nvPr/>
          </p:nvSpPr>
          <p:spPr bwMode="auto">
            <a:xfrm>
              <a:off x="955869" y="2990792"/>
              <a:ext cx="261950" cy="203180"/>
            </a:xfrm>
            <a:custGeom>
              <a:avLst/>
              <a:gdLst/>
              <a:ahLst/>
              <a:cxnLst>
                <a:cxn ang="0">
                  <a:pos x="67" y="55"/>
                </a:cxn>
                <a:cxn ang="0">
                  <a:pos x="65" y="56"/>
                </a:cxn>
                <a:cxn ang="0">
                  <a:pos x="8" y="56"/>
                </a:cxn>
                <a:cxn ang="0">
                  <a:pos x="6" y="55"/>
                </a:cxn>
                <a:cxn ang="0">
                  <a:pos x="0" y="36"/>
                </a:cxn>
                <a:cxn ang="0">
                  <a:pos x="36" y="0"/>
                </a:cxn>
                <a:cxn ang="0">
                  <a:pos x="72" y="36"/>
                </a:cxn>
                <a:cxn ang="0">
                  <a:pos x="67" y="55"/>
                </a:cxn>
                <a:cxn ang="0">
                  <a:pos x="11" y="30"/>
                </a:cxn>
                <a:cxn ang="0">
                  <a:pos x="6" y="36"/>
                </a:cxn>
                <a:cxn ang="0">
                  <a:pos x="11" y="41"/>
                </a:cxn>
                <a:cxn ang="0">
                  <a:pos x="16" y="36"/>
                </a:cxn>
                <a:cxn ang="0">
                  <a:pos x="11" y="30"/>
                </a:cxn>
                <a:cxn ang="0">
                  <a:pos x="18" y="12"/>
                </a:cxn>
                <a:cxn ang="0">
                  <a:pos x="13" y="18"/>
                </a:cxn>
                <a:cxn ang="0">
                  <a:pos x="18" y="23"/>
                </a:cxn>
                <a:cxn ang="0">
                  <a:pos x="24" y="18"/>
                </a:cxn>
                <a:cxn ang="0">
                  <a:pos x="18" y="12"/>
                </a:cxn>
                <a:cxn ang="0">
                  <a:pos x="45" y="22"/>
                </a:cxn>
                <a:cxn ang="0">
                  <a:pos x="43" y="18"/>
                </a:cxn>
                <a:cxn ang="0">
                  <a:pos x="40" y="20"/>
                </a:cxn>
                <a:cxn ang="0">
                  <a:pos x="36" y="36"/>
                </a:cxn>
                <a:cxn ang="0">
                  <a:pos x="29" y="41"/>
                </a:cxn>
                <a:cxn ang="0">
                  <a:pos x="34" y="51"/>
                </a:cxn>
                <a:cxn ang="0">
                  <a:pos x="44" y="45"/>
                </a:cxn>
                <a:cxn ang="0">
                  <a:pos x="41" y="37"/>
                </a:cxn>
                <a:cxn ang="0">
                  <a:pos x="45" y="22"/>
                </a:cxn>
                <a:cxn ang="0">
                  <a:pos x="36" y="5"/>
                </a:cxn>
                <a:cxn ang="0">
                  <a:pos x="31" y="10"/>
                </a:cxn>
                <a:cxn ang="0">
                  <a:pos x="36" y="15"/>
                </a:cxn>
                <a:cxn ang="0">
                  <a:pos x="42" y="10"/>
                </a:cxn>
                <a:cxn ang="0">
                  <a:pos x="36" y="5"/>
                </a:cxn>
                <a:cxn ang="0">
                  <a:pos x="54" y="12"/>
                </a:cxn>
                <a:cxn ang="0">
                  <a:pos x="49" y="18"/>
                </a:cxn>
                <a:cxn ang="0">
                  <a:pos x="54" y="23"/>
                </a:cxn>
                <a:cxn ang="0">
                  <a:pos x="60" y="18"/>
                </a:cxn>
                <a:cxn ang="0">
                  <a:pos x="54" y="12"/>
                </a:cxn>
                <a:cxn ang="0">
                  <a:pos x="62" y="30"/>
                </a:cxn>
                <a:cxn ang="0">
                  <a:pos x="57" y="36"/>
                </a:cxn>
                <a:cxn ang="0">
                  <a:pos x="62" y="41"/>
                </a:cxn>
                <a:cxn ang="0">
                  <a:pos x="67" y="36"/>
                </a:cxn>
                <a:cxn ang="0">
                  <a:pos x="62" y="30"/>
                </a:cxn>
              </a:cxnLst>
              <a:rect l="0" t="0" r="r" b="b"/>
              <a:pathLst>
                <a:path w="72" h="56">
                  <a:moveTo>
                    <a:pt x="67" y="55"/>
                  </a:moveTo>
                  <a:cubicBezTo>
                    <a:pt x="66" y="56"/>
                    <a:pt x="66" y="56"/>
                    <a:pt x="65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7" y="56"/>
                    <a:pt x="6" y="55"/>
                  </a:cubicBezTo>
                  <a:cubicBezTo>
                    <a:pt x="2" y="49"/>
                    <a:pt x="0" y="42"/>
                    <a:pt x="0" y="36"/>
                  </a:cubicBez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42"/>
                    <a:pt x="70" y="49"/>
                    <a:pt x="67" y="55"/>
                  </a:cubicBezTo>
                  <a:close/>
                  <a:moveTo>
                    <a:pt x="11" y="30"/>
                  </a:moveTo>
                  <a:cubicBezTo>
                    <a:pt x="8" y="30"/>
                    <a:pt x="6" y="33"/>
                    <a:pt x="6" y="36"/>
                  </a:cubicBezTo>
                  <a:cubicBezTo>
                    <a:pt x="6" y="38"/>
                    <a:pt x="8" y="41"/>
                    <a:pt x="11" y="41"/>
                  </a:cubicBezTo>
                  <a:cubicBezTo>
                    <a:pt x="14" y="41"/>
                    <a:pt x="16" y="38"/>
                    <a:pt x="16" y="36"/>
                  </a:cubicBezTo>
                  <a:cubicBezTo>
                    <a:pt x="16" y="33"/>
                    <a:pt x="14" y="30"/>
                    <a:pt x="11" y="30"/>
                  </a:cubicBezTo>
                  <a:close/>
                  <a:moveTo>
                    <a:pt x="18" y="12"/>
                  </a:moveTo>
                  <a:cubicBezTo>
                    <a:pt x="16" y="12"/>
                    <a:pt x="13" y="15"/>
                    <a:pt x="13" y="18"/>
                  </a:cubicBezTo>
                  <a:cubicBezTo>
                    <a:pt x="13" y="20"/>
                    <a:pt x="16" y="23"/>
                    <a:pt x="18" y="23"/>
                  </a:cubicBezTo>
                  <a:cubicBezTo>
                    <a:pt x="21" y="23"/>
                    <a:pt x="24" y="20"/>
                    <a:pt x="24" y="18"/>
                  </a:cubicBezTo>
                  <a:cubicBezTo>
                    <a:pt x="24" y="15"/>
                    <a:pt x="21" y="12"/>
                    <a:pt x="18" y="12"/>
                  </a:cubicBezTo>
                  <a:close/>
                  <a:moveTo>
                    <a:pt x="45" y="22"/>
                  </a:moveTo>
                  <a:cubicBezTo>
                    <a:pt x="45" y="20"/>
                    <a:pt x="44" y="19"/>
                    <a:pt x="43" y="18"/>
                  </a:cubicBezTo>
                  <a:cubicBezTo>
                    <a:pt x="42" y="18"/>
                    <a:pt x="40" y="19"/>
                    <a:pt x="40" y="2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30" y="38"/>
                    <a:pt x="29" y="41"/>
                  </a:cubicBezTo>
                  <a:cubicBezTo>
                    <a:pt x="28" y="45"/>
                    <a:pt x="30" y="50"/>
                    <a:pt x="34" y="51"/>
                  </a:cubicBezTo>
                  <a:cubicBezTo>
                    <a:pt x="39" y="52"/>
                    <a:pt x="43" y="49"/>
                    <a:pt x="44" y="45"/>
                  </a:cubicBezTo>
                  <a:cubicBezTo>
                    <a:pt x="45" y="42"/>
                    <a:pt x="43" y="39"/>
                    <a:pt x="41" y="37"/>
                  </a:cubicBezTo>
                  <a:lnTo>
                    <a:pt x="45" y="22"/>
                  </a:lnTo>
                  <a:close/>
                  <a:moveTo>
                    <a:pt x="36" y="5"/>
                  </a:moveTo>
                  <a:cubicBezTo>
                    <a:pt x="34" y="5"/>
                    <a:pt x="31" y="7"/>
                    <a:pt x="31" y="10"/>
                  </a:cubicBezTo>
                  <a:cubicBezTo>
                    <a:pt x="31" y="13"/>
                    <a:pt x="34" y="15"/>
                    <a:pt x="36" y="15"/>
                  </a:cubicBezTo>
                  <a:cubicBezTo>
                    <a:pt x="39" y="15"/>
                    <a:pt x="42" y="13"/>
                    <a:pt x="42" y="10"/>
                  </a:cubicBezTo>
                  <a:cubicBezTo>
                    <a:pt x="42" y="7"/>
                    <a:pt x="39" y="5"/>
                    <a:pt x="36" y="5"/>
                  </a:cubicBezTo>
                  <a:close/>
                  <a:moveTo>
                    <a:pt x="54" y="12"/>
                  </a:moveTo>
                  <a:cubicBezTo>
                    <a:pt x="52" y="12"/>
                    <a:pt x="49" y="15"/>
                    <a:pt x="49" y="18"/>
                  </a:cubicBezTo>
                  <a:cubicBezTo>
                    <a:pt x="49" y="20"/>
                    <a:pt x="52" y="23"/>
                    <a:pt x="54" y="23"/>
                  </a:cubicBezTo>
                  <a:cubicBezTo>
                    <a:pt x="57" y="23"/>
                    <a:pt x="60" y="20"/>
                    <a:pt x="60" y="18"/>
                  </a:cubicBezTo>
                  <a:cubicBezTo>
                    <a:pt x="60" y="15"/>
                    <a:pt x="57" y="12"/>
                    <a:pt x="54" y="12"/>
                  </a:cubicBezTo>
                  <a:close/>
                  <a:moveTo>
                    <a:pt x="62" y="30"/>
                  </a:moveTo>
                  <a:cubicBezTo>
                    <a:pt x="59" y="30"/>
                    <a:pt x="57" y="33"/>
                    <a:pt x="57" y="36"/>
                  </a:cubicBezTo>
                  <a:cubicBezTo>
                    <a:pt x="57" y="38"/>
                    <a:pt x="59" y="41"/>
                    <a:pt x="62" y="41"/>
                  </a:cubicBezTo>
                  <a:cubicBezTo>
                    <a:pt x="65" y="41"/>
                    <a:pt x="67" y="38"/>
                    <a:pt x="67" y="36"/>
                  </a:cubicBezTo>
                  <a:cubicBezTo>
                    <a:pt x="67" y="33"/>
                    <a:pt x="65" y="30"/>
                    <a:pt x="62" y="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59297" y="5245717"/>
            <a:ext cx="600687" cy="583489"/>
            <a:chOff x="840159" y="3520106"/>
            <a:chExt cx="493370" cy="479245"/>
          </a:xfrm>
        </p:grpSpPr>
        <p:sp>
          <p:nvSpPr>
            <p:cNvPr id="54" name="Rounded Rectangle 53"/>
            <p:cNvSpPr/>
            <p:nvPr/>
          </p:nvSpPr>
          <p:spPr>
            <a:xfrm>
              <a:off x="840159" y="3520106"/>
              <a:ext cx="493370" cy="47924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11330"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52"/>
            <p:cNvSpPr>
              <a:spLocks noEditPoints="1"/>
            </p:cNvSpPr>
            <p:nvPr/>
          </p:nvSpPr>
          <p:spPr bwMode="auto">
            <a:xfrm>
              <a:off x="955869" y="3638690"/>
              <a:ext cx="261950" cy="24207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38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0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96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003400" y="2554601"/>
            <a:ext cx="1455745" cy="881692"/>
            <a:chOff x="3433763" y="1131575"/>
            <a:chExt cx="2241550" cy="1357626"/>
          </a:xfrm>
        </p:grpSpPr>
        <p:sp>
          <p:nvSpPr>
            <p:cNvPr id="6158" name="Freeform 14"/>
            <p:cNvSpPr>
              <a:spLocks/>
            </p:cNvSpPr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439385" y="3103277"/>
            <a:ext cx="916619" cy="1457806"/>
            <a:chOff x="3008635" y="1967798"/>
            <a:chExt cx="1112911" cy="1769992"/>
          </a:xfrm>
        </p:grpSpPr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27200" y="3083697"/>
            <a:ext cx="887453" cy="1455746"/>
            <a:chOff x="5057865" y="1944015"/>
            <a:chExt cx="1077500" cy="1767489"/>
          </a:xfrm>
        </p:grpSpPr>
        <p:sp>
          <p:nvSpPr>
            <p:cNvPr id="6156" name="Freeform 12"/>
            <p:cNvSpPr>
              <a:spLocks/>
            </p:cNvSpPr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2987" y="4205406"/>
            <a:ext cx="1455745" cy="899720"/>
            <a:chOff x="3717226" y="3305933"/>
            <a:chExt cx="1767489" cy="1092393"/>
          </a:xfrm>
        </p:grpSpPr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154500" y="3477637"/>
            <a:ext cx="593034" cy="700690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>
              <a:spLocks/>
            </p:cNvSpPr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>
              <a:spLocks/>
            </p:cNvSpPr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>
              <a:spLocks/>
            </p:cNvSpPr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>
              <a:spLocks/>
            </p:cNvSpPr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 flipH="1">
            <a:off x="8478953" y="3465421"/>
            <a:ext cx="563870" cy="635835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6811762" y="3464863"/>
            <a:ext cx="539955" cy="738102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8331223" y="5182400"/>
            <a:ext cx="622648" cy="6844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8303157" y="2067730"/>
            <a:ext cx="882612" cy="565059"/>
            <a:chOff x="196850" y="1958976"/>
            <a:chExt cx="1200150" cy="768350"/>
          </a:xfrm>
        </p:grpSpPr>
        <p:grpSp>
          <p:nvGrpSpPr>
            <p:cNvPr id="48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>
                <a:spLocks/>
              </p:cNvSpPr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>
                <a:spLocks/>
              </p:cNvSpPr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>
                <a:spLocks/>
              </p:cNvSpPr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56"/>
          <p:cNvGrpSpPr/>
          <p:nvPr/>
        </p:nvGrpSpPr>
        <p:grpSpPr>
          <a:xfrm>
            <a:off x="6209518" y="2380273"/>
            <a:ext cx="1824406" cy="584579"/>
            <a:chOff x="270390" y="1425360"/>
            <a:chExt cx="1681193" cy="538691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8551358" y="293657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51358" y="4476777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7748958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9335375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2038577" y="4340307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2038577" y="4903431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>
            <a:spLocks/>
          </p:cNvSpPr>
          <p:nvPr/>
        </p:nvSpPr>
        <p:spPr>
          <a:xfrm>
            <a:off x="2038577" y="5403544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>
            <p:extLst/>
          </p:nvPr>
        </p:nvGraphicFramePr>
        <p:xfrm>
          <a:off x="1579553" y="1966270"/>
          <a:ext cx="4063425" cy="22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5" name="Group 56"/>
          <p:cNvGrpSpPr/>
          <p:nvPr/>
        </p:nvGrpSpPr>
        <p:grpSpPr>
          <a:xfrm>
            <a:off x="9336130" y="2380272"/>
            <a:ext cx="1824406" cy="584579"/>
            <a:chOff x="270390" y="1425360"/>
            <a:chExt cx="1681193" cy="538691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56"/>
          <p:cNvGrpSpPr/>
          <p:nvPr/>
        </p:nvGrpSpPr>
        <p:grpSpPr>
          <a:xfrm>
            <a:off x="6209518" y="4678184"/>
            <a:ext cx="1824406" cy="584578"/>
            <a:chOff x="270390" y="1425360"/>
            <a:chExt cx="1681193" cy="538690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56"/>
          <p:cNvGrpSpPr/>
          <p:nvPr/>
        </p:nvGrpSpPr>
        <p:grpSpPr>
          <a:xfrm>
            <a:off x="9336130" y="4678183"/>
            <a:ext cx="1824406" cy="584579"/>
            <a:chOff x="270390" y="1425360"/>
            <a:chExt cx="1681193" cy="538691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630504" y="4366496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633967" y="4917811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633967" y="5406988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  <p:bldP spid="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6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39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感谢聆听 批评指导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720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829DB2F-F31A-43B5-886F-13C55E00948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heme/theme1.xml><?xml version="1.0" encoding="utf-8"?>
<a:theme xmlns:a="http://schemas.openxmlformats.org/drawingml/2006/main" name="第一PPT，www.1ppt.com">
  <a:themeElements>
    <a:clrScheme name="自定义 5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67D"/>
      </a:accent1>
      <a:accent2>
        <a:srgbClr val="D23E38"/>
      </a:accent2>
      <a:accent3>
        <a:srgbClr val="00867D"/>
      </a:accent3>
      <a:accent4>
        <a:srgbClr val="D23E38"/>
      </a:accent4>
      <a:accent5>
        <a:srgbClr val="00867D"/>
      </a:accent5>
      <a:accent6>
        <a:srgbClr val="D23E38"/>
      </a:accent6>
      <a:hlink>
        <a:srgbClr val="00867D"/>
      </a:hlink>
      <a:folHlink>
        <a:srgbClr val="D23E3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3304</Words>
  <Application>Microsoft Office PowerPoint</Application>
  <PresentationFormat>自定义</PresentationFormat>
  <Paragraphs>269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Simply City Light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Roboto</vt:lpstr>
      <vt:lpstr>Roboto Light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</dc:title>
  <dc:creator/>
  <cp:keywords>www.1ppt.com</cp:keywords>
  <cp:lastModifiedBy/>
  <cp:revision>1</cp:revision>
  <dcterms:created xsi:type="dcterms:W3CDTF">2016-10-17T14:00:15Z</dcterms:created>
  <dcterms:modified xsi:type="dcterms:W3CDTF">2019-08-14T06:32:16Z</dcterms:modified>
</cp:coreProperties>
</file>