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20" r:id="rId2"/>
    <p:sldId id="3213" r:id="rId3"/>
    <p:sldId id="3214" r:id="rId4"/>
    <p:sldId id="3177" r:id="rId5"/>
    <p:sldId id="3172" r:id="rId6"/>
    <p:sldId id="3170" r:id="rId7"/>
    <p:sldId id="3149" r:id="rId8"/>
    <p:sldId id="3215" r:id="rId9"/>
    <p:sldId id="3176" r:id="rId10"/>
    <p:sldId id="3168" r:id="rId11"/>
    <p:sldId id="3180" r:id="rId12"/>
    <p:sldId id="3179" r:id="rId13"/>
    <p:sldId id="3216" r:id="rId14"/>
    <p:sldId id="3175" r:id="rId15"/>
    <p:sldId id="3171" r:id="rId16"/>
    <p:sldId id="3173" r:id="rId17"/>
    <p:sldId id="3178" r:id="rId18"/>
    <p:sldId id="3217" r:id="rId19"/>
    <p:sldId id="3181" r:id="rId20"/>
    <p:sldId id="3169" r:id="rId21"/>
    <p:sldId id="3174" r:id="rId22"/>
    <p:sldId id="322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9EB6"/>
    <a:srgbClr val="004236"/>
    <a:srgbClr val="169274"/>
    <a:srgbClr val="60AEA9"/>
    <a:srgbClr val="84004C"/>
    <a:srgbClr val="8B2FC3"/>
    <a:srgbClr val="C9247B"/>
    <a:srgbClr val="F3C5BE"/>
    <a:srgbClr val="00B369"/>
    <a:srgbClr val="1A8C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64" autoAdjust="0"/>
    <p:restoredTop sz="92986" autoAdjust="0"/>
  </p:normalViewPr>
  <p:slideViewPr>
    <p:cSldViewPr>
      <p:cViewPr varScale="1">
        <p:scale>
          <a:sx n="87" d="100"/>
          <a:sy n="87" d="100"/>
        </p:scale>
        <p:origin x="66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3712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335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807093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173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663778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9872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852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77351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668980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47316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772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786586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1" y="5789"/>
            <a:ext cx="12855388" cy="722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1" y="5789"/>
            <a:ext cx="12855388" cy="7221071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2019/8/14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504699" y="3575436"/>
            <a:ext cx="624937" cy="624937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38" name="椭圆 3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427840" y="1470138"/>
            <a:ext cx="624937" cy="624937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32075" y="3772981"/>
            <a:ext cx="462080" cy="462079"/>
            <a:chOff x="304800" y="673100"/>
            <a:chExt cx="4000500" cy="4000500"/>
          </a:xfrm>
          <a:solidFill>
            <a:schemeClr val="accent1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685716" y="3466996"/>
            <a:ext cx="922774" cy="92277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317850" y="1160645"/>
            <a:ext cx="397040" cy="3970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2199" y="511845"/>
            <a:ext cx="483277" cy="4832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57665" y="2695521"/>
            <a:ext cx="307091" cy="3070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290565" y="3185748"/>
            <a:ext cx="1404314" cy="140431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57819" y="1505868"/>
            <a:ext cx="1611639" cy="1611639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22353" y="3583384"/>
            <a:ext cx="311894" cy="31189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68209" y="839172"/>
            <a:ext cx="311894" cy="31189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14974" y="4371992"/>
            <a:ext cx="311894" cy="31189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27352" y="4389769"/>
            <a:ext cx="231884" cy="23188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740309" y="2837539"/>
            <a:ext cx="452339" cy="452339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965003" y="2369168"/>
            <a:ext cx="226169" cy="226169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9" name="椭圆 58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466087" y="477850"/>
            <a:ext cx="4008813" cy="400880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" name="同心圆 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8" name="矩形 1"/>
          <p:cNvSpPr>
            <a:spLocks noChangeArrowheads="1"/>
          </p:cNvSpPr>
          <p:nvPr/>
        </p:nvSpPr>
        <p:spPr bwMode="auto">
          <a:xfrm>
            <a:off x="5065793" y="1854282"/>
            <a:ext cx="308411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9600" dirty="0" smtClean="0">
                <a:solidFill>
                  <a:srgbClr val="015268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201X</a:t>
            </a:r>
            <a:endParaRPr lang="zh-CN" altLang="zh-CN" sz="6600" dirty="0">
              <a:solidFill>
                <a:srgbClr val="015268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63" name="TextBox 1"/>
          <p:cNvSpPr txBox="1"/>
          <p:nvPr/>
        </p:nvSpPr>
        <p:spPr>
          <a:xfrm>
            <a:off x="2190421" y="4984477"/>
            <a:ext cx="8477908" cy="960746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信息安全教育</a:t>
            </a:r>
            <a:r>
              <a:rPr lang="en-US" altLang="zh-CN" sz="5400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54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4" name="TextBox 4"/>
          <p:cNvSpPr txBox="1"/>
          <p:nvPr/>
        </p:nvSpPr>
        <p:spPr>
          <a:xfrm>
            <a:off x="3388376" y="6424637"/>
            <a:ext cx="620935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cap="all" dirty="0">
                <a:solidFill>
                  <a:schemeClr val="accent1"/>
                </a:solidFill>
              </a:rPr>
              <a:t>Suitable for enterprise publicity/product promotion/planning scheme</a:t>
            </a:r>
            <a:endParaRPr lang="zh-CN" altLang="zh-CN" sz="1400" cap="all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950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3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4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9" fill="hold">
                          <p:stCondLst>
                            <p:cond delay="indefinite"/>
                          </p:stCondLst>
                          <p:childTnLst>
                            <p:par>
                              <p:cTn id="8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367"/>
                                </p:stCondLst>
                                <p:childTnLst>
                                  <p:par>
                                    <p:cTn id="8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63" grpId="0"/>
          <p:bldP spid="6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9" fill="hold">
                          <p:stCondLst>
                            <p:cond delay="indefinite"/>
                          </p:stCondLst>
                          <p:childTnLst>
                            <p:par>
                              <p:cTn id="8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367"/>
                                </p:stCondLst>
                                <p:childTnLst>
                                  <p:par>
                                    <p:cTn id="8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63" grpId="0"/>
          <p:bldP spid="64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2130637"/>
            <a:ext cx="12856810" cy="309191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352" y="695280"/>
            <a:ext cx="2516048" cy="64784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371" y="678425"/>
            <a:ext cx="3095654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8" y="5139683"/>
            <a:ext cx="12856457" cy="1657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148" y="2047772"/>
            <a:ext cx="12856457" cy="16572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7435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002" y="2689759"/>
            <a:ext cx="1210087" cy="1210087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249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8815" y="2689759"/>
            <a:ext cx="1210087" cy="1210087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802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369" y="2689759"/>
            <a:ext cx="1210087" cy="1210087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616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7182" y="2689759"/>
            <a:ext cx="1210087" cy="1210087"/>
          </a:xfrm>
          <a:prstGeom prst="ellipse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556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01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881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4777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599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213379" y="2680338"/>
            <a:ext cx="3294085" cy="1302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969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8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en-US" altLang="zh-CN" sz="28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lvl="1" algn="ctr"/>
            <a:r>
              <a:rPr lang="zh-CN" altLang="en-US" sz="5061" dirty="0">
                <a:solidFill>
                  <a:srgbClr val="F0D0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dirty="0">
                <a:solidFill>
                  <a:srgbClr val="5353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标题文字内容</a:t>
            </a:r>
            <a:endParaRPr lang="en-US" altLang="zh-CN" sz="5061" dirty="0">
              <a:solidFill>
                <a:srgbClr val="5353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6023897" y="2542356"/>
            <a:ext cx="0" cy="1997601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260546" y="4193750"/>
            <a:ext cx="1269401" cy="3462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2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PART </a:t>
            </a:r>
            <a:r>
              <a:rPr lang="en-US" altLang="zh-CN" sz="225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225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053120" y="2505566"/>
            <a:ext cx="1476826" cy="147682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463548" y="4065755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43603" y="4065755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3"/>
          <p:cNvSpPr txBox="1"/>
          <p:nvPr/>
        </p:nvSpPr>
        <p:spPr>
          <a:xfrm>
            <a:off x="4234903" y="273748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chemeClr val="accent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463548" y="4355430"/>
            <a:ext cx="1497013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7943603" y="4355430"/>
            <a:ext cx="1563861" cy="224334"/>
          </a:xfrm>
          <a:prstGeom prst="rect">
            <a:avLst/>
          </a:prstGeom>
          <a:noFill/>
        </p:spPr>
        <p:txBody>
          <a:bodyPr wrap="square" lIns="85020" tIns="42511" rIns="85020" bIns="42511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 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zh-CN" altLang="en-US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25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14:gallery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2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75" grpId="0"/>
      <p:bldP spid="21" grpId="0"/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201X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3504699" y="3575436"/>
            <a:ext cx="624937" cy="624937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38" name="椭圆 37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427840" y="1470138"/>
            <a:ext cx="624937" cy="624937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53" name="椭圆 52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32075" y="3772981"/>
            <a:ext cx="462080" cy="462079"/>
            <a:chOff x="304800" y="673100"/>
            <a:chExt cx="4000500" cy="4000500"/>
          </a:xfrm>
          <a:solidFill>
            <a:schemeClr val="accent1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685716" y="3466996"/>
            <a:ext cx="922774" cy="92277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317850" y="1160645"/>
            <a:ext cx="397040" cy="39703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2199" y="511845"/>
            <a:ext cx="483277" cy="4832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157665" y="2695521"/>
            <a:ext cx="307091" cy="30709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0290565" y="3185748"/>
            <a:ext cx="1404314" cy="140431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32" name="椭圆 31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57819" y="1505868"/>
            <a:ext cx="1611639" cy="1611639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35" name="椭圆 34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822353" y="3583384"/>
            <a:ext cx="311894" cy="31189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1" name="椭圆 40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68209" y="839172"/>
            <a:ext cx="311894" cy="31189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4" name="椭圆 43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214974" y="4371992"/>
            <a:ext cx="311894" cy="31189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47" name="椭圆 46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27352" y="4389769"/>
            <a:ext cx="231884" cy="231884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740309" y="2837539"/>
            <a:ext cx="452339" cy="452339"/>
            <a:chOff x="5252030" y="2008764"/>
            <a:chExt cx="809336" cy="809336"/>
          </a:xfrm>
          <a:solidFill>
            <a:schemeClr val="accent1"/>
          </a:solidFill>
        </p:grpSpPr>
        <p:sp>
          <p:nvSpPr>
            <p:cNvPr id="56" name="椭圆 55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8965003" y="2369168"/>
            <a:ext cx="226169" cy="226169"/>
            <a:chOff x="5252030" y="2008764"/>
            <a:chExt cx="809336" cy="809336"/>
          </a:xfrm>
          <a:solidFill>
            <a:schemeClr val="accent2"/>
          </a:solidFill>
        </p:grpSpPr>
        <p:sp>
          <p:nvSpPr>
            <p:cNvPr id="59" name="椭圆 58"/>
            <p:cNvSpPr/>
            <p:nvPr/>
          </p:nvSpPr>
          <p:spPr>
            <a:xfrm>
              <a:off x="5252030" y="2008764"/>
              <a:ext cx="809336" cy="809336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  <p:sp>
          <p:nvSpPr>
            <p:cNvPr id="60" name="椭圆 59"/>
            <p:cNvSpPr/>
            <p:nvPr/>
          </p:nvSpPr>
          <p:spPr>
            <a:xfrm>
              <a:off x="5269270" y="2029388"/>
              <a:ext cx="769580" cy="769580"/>
            </a:xfrm>
            <a:prstGeom prst="ellipse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466087" y="477850"/>
            <a:ext cx="4008813" cy="400880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" name="同心圆 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" lastClr="FFFFFF"/>
                </a:solidFill>
                <a:latin typeface="Calibri"/>
                <a:ea typeface="宋体"/>
              </a:endParaRPr>
            </a:p>
          </p:txBody>
        </p:sp>
      </p:grpSp>
      <p:sp>
        <p:nvSpPr>
          <p:cNvPr id="28" name="矩形 1"/>
          <p:cNvSpPr>
            <a:spLocks noChangeArrowheads="1"/>
          </p:cNvSpPr>
          <p:nvPr/>
        </p:nvSpPr>
        <p:spPr bwMode="auto">
          <a:xfrm>
            <a:off x="5065793" y="1854282"/>
            <a:ext cx="308411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9600" dirty="0" smtClean="0">
                <a:solidFill>
                  <a:srgbClr val="015268"/>
                </a:solidFill>
                <a:latin typeface="Arial" panose="020B0604020202020204" pitchFamily="34" charset="0"/>
                <a:ea typeface="微软雅黑" pitchFamily="34" charset="-122"/>
                <a:cs typeface="Arial" panose="020B0604020202020204" pitchFamily="34" charset="0"/>
              </a:rPr>
              <a:t>201X</a:t>
            </a:r>
            <a:endParaRPr lang="zh-CN" altLang="zh-CN" sz="6600" dirty="0">
              <a:solidFill>
                <a:srgbClr val="015268"/>
              </a:solidFill>
              <a:latin typeface="Arial" panose="020B0604020202020204" pitchFamily="34" charset="0"/>
              <a:ea typeface="微软雅黑" pitchFamily="34" charset="-122"/>
              <a:cs typeface="Arial" panose="020B0604020202020204" pitchFamily="34" charset="0"/>
            </a:endParaRPr>
          </a:p>
        </p:txBody>
      </p:sp>
      <p:sp>
        <p:nvSpPr>
          <p:cNvPr id="63" name="TextBox 1"/>
          <p:cNvSpPr txBox="1"/>
          <p:nvPr/>
        </p:nvSpPr>
        <p:spPr>
          <a:xfrm>
            <a:off x="2190421" y="5128742"/>
            <a:ext cx="8477908" cy="1053079"/>
          </a:xfrm>
          <a:prstGeom prst="rect">
            <a:avLst/>
          </a:prstGeom>
          <a:noFill/>
        </p:spPr>
        <p:txBody>
          <a:bodyPr wrap="square" lIns="128494" tIns="64247" rIns="128494" bIns="64247" rtlCol="0">
            <a:spAutoFit/>
          </a:bodyPr>
          <a:lstStyle/>
          <a:p>
            <a:pPr algn="ctr"/>
            <a:r>
              <a:rPr lang="zh-CN" altLang="en-US" sz="60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感谢聆听 批评指导</a:t>
            </a:r>
            <a:endParaRPr lang="zh-CN" altLang="en-US" sz="60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64" name="TextBox 4"/>
          <p:cNvSpPr txBox="1"/>
          <p:nvPr/>
        </p:nvSpPr>
        <p:spPr>
          <a:xfrm>
            <a:off x="3624779" y="6457143"/>
            <a:ext cx="5609193" cy="313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200" b="1" cap="all" dirty="0">
                <a:solidFill>
                  <a:schemeClr val="accent1"/>
                </a:solidFill>
              </a:rPr>
              <a:t>Suitable for enterprise publicity/product promotion/planning scheme</a:t>
            </a:r>
            <a:endParaRPr lang="zh-CN" altLang="zh-CN" sz="1200" cap="all" dirty="0">
              <a:solidFill>
                <a:schemeClr val="accent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2521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58000" fill="hold" nodeType="withEffect" p14:presetBounceEnd="52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2000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2000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5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6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9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0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3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4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4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6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3" accel="6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7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9" fill="hold">
                          <p:stCondLst>
                            <p:cond delay="indefinite"/>
                          </p:stCondLst>
                          <p:childTnLst>
                            <p:par>
                              <p:cTn id="8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8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63" grpId="0"/>
          <p:bldP spid="6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58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20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2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23" presetClass="entr" presetSubtype="528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6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20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3" presetClass="entr" presetSubtype="52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7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20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9" fill="hold">
                          <p:stCondLst>
                            <p:cond delay="indefinite"/>
                          </p:stCondLst>
                          <p:childTnLst>
                            <p:par>
                              <p:cTn id="8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1" presetID="16" presetClass="entr" presetSubtype="2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83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iterate type="lt">
                                        <p:tmPct val="23333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017"/>
                                </p:stCondLst>
                                <p:childTnLst>
                                  <p:par>
                                    <p:cTn id="8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1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63" grpId="0"/>
          <p:bldP spid="64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3FDE6F3-C2C1-497D-9AC0-D418F52504A2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微立体"/>
</p:tagLst>
</file>

<file path=ppt/theme/theme1.xml><?xml version="1.0" encoding="utf-8"?>
<a:theme xmlns:a="http://schemas.openxmlformats.org/drawingml/2006/main" name="第一PPT，www.1ppt.com">
  <a:themeElements>
    <a:clrScheme name="自定义 34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54456"/>
      </a:accent1>
      <a:accent2>
        <a:srgbClr val="889EB6"/>
      </a:accent2>
      <a:accent3>
        <a:srgbClr val="354456"/>
      </a:accent3>
      <a:accent4>
        <a:srgbClr val="889EB6"/>
      </a:accent4>
      <a:accent5>
        <a:srgbClr val="354456"/>
      </a:accent5>
      <a:accent6>
        <a:srgbClr val="889EB6"/>
      </a:accent6>
      <a:hlink>
        <a:srgbClr val="354456"/>
      </a:hlink>
      <a:folHlink>
        <a:srgbClr val="889EB6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1983</Words>
  <Application>Microsoft Office PowerPoint</Application>
  <PresentationFormat>自定义</PresentationFormat>
  <Paragraphs>215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FontAwesome</vt:lpstr>
      <vt:lpstr>Gill Sans</vt:lpstr>
      <vt:lpstr>Lato</vt:lpstr>
      <vt:lpstr>Lato Regular</vt:lpstr>
      <vt:lpstr>League Gothic Regular</vt:lpstr>
      <vt:lpstr>新細明體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微立体</dc:title>
  <dc:creator/>
  <cp:keywords>www.1ppt.com</cp:keywords>
  <cp:lastModifiedBy/>
  <cp:revision>1</cp:revision>
  <dcterms:created xsi:type="dcterms:W3CDTF">2016-10-17T14:00:15Z</dcterms:created>
  <dcterms:modified xsi:type="dcterms:W3CDTF">2019-08-14T06:13:39Z</dcterms:modified>
</cp:coreProperties>
</file>