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3" r:id="rId5"/>
    <p:sldId id="264" r:id="rId6"/>
    <p:sldId id="265" r:id="rId7"/>
    <p:sldId id="266" r:id="rId8"/>
    <p:sldId id="259" r:id="rId9"/>
    <p:sldId id="267" r:id="rId10"/>
    <p:sldId id="268" r:id="rId11"/>
    <p:sldId id="269" r:id="rId12"/>
    <p:sldId id="260" r:id="rId13"/>
    <p:sldId id="270" r:id="rId14"/>
    <p:sldId id="271" r:id="rId15"/>
    <p:sldId id="272" r:id="rId16"/>
    <p:sldId id="261" r:id="rId17"/>
    <p:sldId id="273" r:id="rId18"/>
    <p:sldId id="274" r:id="rId19"/>
    <p:sldId id="275" r:id="rId20"/>
    <p:sldId id="262" r:id="rId21"/>
    <p:sldId id="276" r:id="rId22"/>
    <p:sldId id="277" r:id="rId23"/>
    <p:sldId id="278" r:id="rId24"/>
    <p:sldId id="279" r:id="rId25"/>
    <p:sldId id="280"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100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593C98-E0C4-4841-8952-4CBCA3361EC5}" type="datetimeFigureOut">
              <a:rPr lang="zh-CN" altLang="en-US" smtClean="0"/>
              <a:t>2019/8/14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07E452-32C0-4384-93BF-285A01C1CFFD}" type="slidenum">
              <a:rPr lang="zh-CN" altLang="en-US" smtClean="0"/>
              <a:t>‹#›</a:t>
            </a:fld>
            <a:endParaRPr lang="zh-CN" altLang="en-US"/>
          </a:p>
        </p:txBody>
      </p:sp>
    </p:spTree>
    <p:extLst>
      <p:ext uri="{BB962C8B-B14F-4D97-AF65-F5344CB8AC3E}">
        <p14:creationId xmlns:p14="http://schemas.microsoft.com/office/powerpoint/2010/main" val="3263471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1</a:t>
            </a:fld>
            <a:endParaRPr lang="zh-CN" altLang="en-US"/>
          </a:p>
        </p:txBody>
      </p:sp>
    </p:spTree>
    <p:extLst>
      <p:ext uri="{BB962C8B-B14F-4D97-AF65-F5344CB8AC3E}">
        <p14:creationId xmlns:p14="http://schemas.microsoft.com/office/powerpoint/2010/main" val="18333197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2</a:t>
            </a:fld>
            <a:endParaRPr lang="zh-CN" altLang="en-US"/>
          </a:p>
        </p:txBody>
      </p:sp>
    </p:spTree>
    <p:extLst>
      <p:ext uri="{BB962C8B-B14F-4D97-AF65-F5344CB8AC3E}">
        <p14:creationId xmlns:p14="http://schemas.microsoft.com/office/powerpoint/2010/main" val="36829599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3</a:t>
            </a:fld>
            <a:endParaRPr lang="zh-CN" altLang="en-US"/>
          </a:p>
        </p:txBody>
      </p:sp>
    </p:spTree>
    <p:extLst>
      <p:ext uri="{BB962C8B-B14F-4D97-AF65-F5344CB8AC3E}">
        <p14:creationId xmlns:p14="http://schemas.microsoft.com/office/powerpoint/2010/main" val="5918821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4</a:t>
            </a:fld>
            <a:endParaRPr lang="zh-CN" altLang="en-US"/>
          </a:p>
        </p:txBody>
      </p:sp>
    </p:spTree>
    <p:extLst>
      <p:ext uri="{BB962C8B-B14F-4D97-AF65-F5344CB8AC3E}">
        <p14:creationId xmlns:p14="http://schemas.microsoft.com/office/powerpoint/2010/main" val="21934772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5</a:t>
            </a:fld>
            <a:endParaRPr lang="zh-CN" altLang="en-US"/>
          </a:p>
        </p:txBody>
      </p:sp>
    </p:spTree>
    <p:extLst>
      <p:ext uri="{BB962C8B-B14F-4D97-AF65-F5344CB8AC3E}">
        <p14:creationId xmlns:p14="http://schemas.microsoft.com/office/powerpoint/2010/main" val="39397236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6</a:t>
            </a:fld>
            <a:endParaRPr lang="zh-CN" altLang="en-US"/>
          </a:p>
        </p:txBody>
      </p:sp>
    </p:spTree>
    <p:extLst>
      <p:ext uri="{BB962C8B-B14F-4D97-AF65-F5344CB8AC3E}">
        <p14:creationId xmlns:p14="http://schemas.microsoft.com/office/powerpoint/2010/main" val="34991944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7</a:t>
            </a:fld>
            <a:endParaRPr lang="zh-CN" altLang="en-US"/>
          </a:p>
        </p:txBody>
      </p:sp>
    </p:spTree>
    <p:extLst>
      <p:ext uri="{BB962C8B-B14F-4D97-AF65-F5344CB8AC3E}">
        <p14:creationId xmlns:p14="http://schemas.microsoft.com/office/powerpoint/2010/main" val="25903046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8</a:t>
            </a:fld>
            <a:endParaRPr lang="zh-CN" altLang="en-US"/>
          </a:p>
        </p:txBody>
      </p:sp>
    </p:spTree>
    <p:extLst>
      <p:ext uri="{BB962C8B-B14F-4D97-AF65-F5344CB8AC3E}">
        <p14:creationId xmlns:p14="http://schemas.microsoft.com/office/powerpoint/2010/main" val="2013304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9</a:t>
            </a:fld>
            <a:endParaRPr lang="zh-CN" altLang="en-US"/>
          </a:p>
        </p:txBody>
      </p:sp>
    </p:spTree>
    <p:extLst>
      <p:ext uri="{BB962C8B-B14F-4D97-AF65-F5344CB8AC3E}">
        <p14:creationId xmlns:p14="http://schemas.microsoft.com/office/powerpoint/2010/main" val="17241281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10</a:t>
            </a:fld>
            <a:endParaRPr lang="zh-CN" altLang="en-US"/>
          </a:p>
        </p:txBody>
      </p:sp>
    </p:spTree>
    <p:extLst>
      <p:ext uri="{BB962C8B-B14F-4D97-AF65-F5344CB8AC3E}">
        <p14:creationId xmlns:p14="http://schemas.microsoft.com/office/powerpoint/2010/main" val="18821583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11</a:t>
            </a:fld>
            <a:endParaRPr lang="zh-CN" altLang="en-US"/>
          </a:p>
        </p:txBody>
      </p:sp>
    </p:spTree>
    <p:extLst>
      <p:ext uri="{BB962C8B-B14F-4D97-AF65-F5344CB8AC3E}">
        <p14:creationId xmlns:p14="http://schemas.microsoft.com/office/powerpoint/2010/main" val="8101789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12</a:t>
            </a:fld>
            <a:endParaRPr lang="zh-CN" altLang="en-US"/>
          </a:p>
        </p:txBody>
      </p:sp>
    </p:spTree>
    <p:extLst>
      <p:ext uri="{BB962C8B-B14F-4D97-AF65-F5344CB8AC3E}">
        <p14:creationId xmlns:p14="http://schemas.microsoft.com/office/powerpoint/2010/main" val="31157395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13</a:t>
            </a:fld>
            <a:endParaRPr lang="zh-CN" altLang="en-US"/>
          </a:p>
        </p:txBody>
      </p:sp>
    </p:spTree>
    <p:extLst>
      <p:ext uri="{BB962C8B-B14F-4D97-AF65-F5344CB8AC3E}">
        <p14:creationId xmlns:p14="http://schemas.microsoft.com/office/powerpoint/2010/main" val="21686396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14</a:t>
            </a:fld>
            <a:endParaRPr lang="zh-CN" altLang="en-US"/>
          </a:p>
        </p:txBody>
      </p:sp>
    </p:spTree>
    <p:extLst>
      <p:ext uri="{BB962C8B-B14F-4D97-AF65-F5344CB8AC3E}">
        <p14:creationId xmlns:p14="http://schemas.microsoft.com/office/powerpoint/2010/main" val="40459865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15</a:t>
            </a:fld>
            <a:endParaRPr lang="zh-CN" altLang="en-US"/>
          </a:p>
        </p:txBody>
      </p:sp>
    </p:spTree>
    <p:extLst>
      <p:ext uri="{BB962C8B-B14F-4D97-AF65-F5344CB8AC3E}">
        <p14:creationId xmlns:p14="http://schemas.microsoft.com/office/powerpoint/2010/main" val="19135257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16</a:t>
            </a:fld>
            <a:endParaRPr lang="zh-CN" altLang="en-US"/>
          </a:p>
        </p:txBody>
      </p:sp>
    </p:spTree>
    <p:extLst>
      <p:ext uri="{BB962C8B-B14F-4D97-AF65-F5344CB8AC3E}">
        <p14:creationId xmlns:p14="http://schemas.microsoft.com/office/powerpoint/2010/main" val="23143655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17</a:t>
            </a:fld>
            <a:endParaRPr lang="zh-CN" altLang="en-US"/>
          </a:p>
        </p:txBody>
      </p:sp>
    </p:spTree>
    <p:extLst>
      <p:ext uri="{BB962C8B-B14F-4D97-AF65-F5344CB8AC3E}">
        <p14:creationId xmlns:p14="http://schemas.microsoft.com/office/powerpoint/2010/main" val="21209668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18</a:t>
            </a:fld>
            <a:endParaRPr lang="zh-CN" altLang="en-US"/>
          </a:p>
        </p:txBody>
      </p:sp>
    </p:spTree>
    <p:extLst>
      <p:ext uri="{BB962C8B-B14F-4D97-AF65-F5344CB8AC3E}">
        <p14:creationId xmlns:p14="http://schemas.microsoft.com/office/powerpoint/2010/main" val="4615929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19</a:t>
            </a:fld>
            <a:endParaRPr lang="zh-CN" altLang="en-US"/>
          </a:p>
        </p:txBody>
      </p:sp>
    </p:spTree>
    <p:extLst>
      <p:ext uri="{BB962C8B-B14F-4D97-AF65-F5344CB8AC3E}">
        <p14:creationId xmlns:p14="http://schemas.microsoft.com/office/powerpoint/2010/main" val="41428987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20</a:t>
            </a:fld>
            <a:endParaRPr lang="zh-CN" altLang="en-US"/>
          </a:p>
        </p:txBody>
      </p:sp>
    </p:spTree>
    <p:extLst>
      <p:ext uri="{BB962C8B-B14F-4D97-AF65-F5344CB8AC3E}">
        <p14:creationId xmlns:p14="http://schemas.microsoft.com/office/powerpoint/2010/main" val="13274047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21</a:t>
            </a:fld>
            <a:endParaRPr lang="zh-CN" altLang="en-US"/>
          </a:p>
        </p:txBody>
      </p:sp>
    </p:spTree>
    <p:extLst>
      <p:ext uri="{BB962C8B-B14F-4D97-AF65-F5344CB8AC3E}">
        <p14:creationId xmlns:p14="http://schemas.microsoft.com/office/powerpoint/2010/main" val="14770531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22</a:t>
            </a:fld>
            <a:endParaRPr lang="zh-CN" altLang="en-US"/>
          </a:p>
        </p:txBody>
      </p:sp>
    </p:spTree>
    <p:extLst>
      <p:ext uri="{BB962C8B-B14F-4D97-AF65-F5344CB8AC3E}">
        <p14:creationId xmlns:p14="http://schemas.microsoft.com/office/powerpoint/2010/main" val="13885269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23</a:t>
            </a:fld>
            <a:endParaRPr lang="zh-CN" altLang="en-US"/>
          </a:p>
        </p:txBody>
      </p:sp>
    </p:spTree>
    <p:extLst>
      <p:ext uri="{BB962C8B-B14F-4D97-AF65-F5344CB8AC3E}">
        <p14:creationId xmlns:p14="http://schemas.microsoft.com/office/powerpoint/2010/main" val="37889437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24</a:t>
            </a:fld>
            <a:endParaRPr lang="zh-CN" altLang="en-US"/>
          </a:p>
        </p:txBody>
      </p:sp>
    </p:spTree>
    <p:extLst>
      <p:ext uri="{BB962C8B-B14F-4D97-AF65-F5344CB8AC3E}">
        <p14:creationId xmlns:p14="http://schemas.microsoft.com/office/powerpoint/2010/main" val="42842861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07E452-32C0-4384-93BF-285A01C1CFFD}" type="slidenum">
              <a:rPr lang="zh-CN" altLang="en-US" smtClean="0"/>
              <a:t>25</a:t>
            </a:fld>
            <a:endParaRPr lang="zh-CN" altLang="en-US"/>
          </a:p>
        </p:txBody>
      </p:sp>
    </p:spTree>
    <p:extLst>
      <p:ext uri="{BB962C8B-B14F-4D97-AF65-F5344CB8AC3E}">
        <p14:creationId xmlns:p14="http://schemas.microsoft.com/office/powerpoint/2010/main" val="15281521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87117713-04CC-41B2-BE31-ECDFCC6B1951}" type="datetimeFigureOut">
              <a:rPr lang="zh-CN" altLang="en-US" smtClean="0"/>
              <a:t>2019/8/14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32A02C-46F3-4B23-B3CB-8C6AF6773EF5}" type="slidenum">
              <a:rPr lang="zh-CN" altLang="en-US" smtClean="0"/>
              <a:t>‹#›</a:t>
            </a:fld>
            <a:endParaRPr lang="zh-CN" altLang="en-US"/>
          </a:p>
        </p:txBody>
      </p:sp>
    </p:spTree>
    <p:extLst>
      <p:ext uri="{BB962C8B-B14F-4D97-AF65-F5344CB8AC3E}">
        <p14:creationId xmlns:p14="http://schemas.microsoft.com/office/powerpoint/2010/main" val="2136735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7117713-04CC-41B2-BE31-ECDFCC6B1951}" type="datetimeFigureOut">
              <a:rPr lang="zh-CN" altLang="en-US" smtClean="0"/>
              <a:t>2019/8/14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32A02C-46F3-4B23-B3CB-8C6AF6773EF5}" type="slidenum">
              <a:rPr lang="zh-CN" altLang="en-US" smtClean="0"/>
              <a:t>‹#›</a:t>
            </a:fld>
            <a:endParaRPr lang="zh-CN" altLang="en-US"/>
          </a:p>
        </p:txBody>
      </p:sp>
    </p:spTree>
    <p:extLst>
      <p:ext uri="{BB962C8B-B14F-4D97-AF65-F5344CB8AC3E}">
        <p14:creationId xmlns:p14="http://schemas.microsoft.com/office/powerpoint/2010/main" val="36555606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87117713-04CC-41B2-BE31-ECDFCC6B1951}" type="datetimeFigureOut">
              <a:rPr lang="zh-CN" altLang="en-US" smtClean="0"/>
              <a:t>2019/8/14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32A02C-46F3-4B23-B3CB-8C6AF6773EF5}" type="slidenum">
              <a:rPr lang="zh-CN" altLang="en-US" smtClean="0"/>
              <a:t>‹#›</a:t>
            </a:fld>
            <a:endParaRPr lang="zh-CN" altLang="en-US"/>
          </a:p>
        </p:txBody>
      </p:sp>
    </p:spTree>
    <p:extLst>
      <p:ext uri="{BB962C8B-B14F-4D97-AF65-F5344CB8AC3E}">
        <p14:creationId xmlns:p14="http://schemas.microsoft.com/office/powerpoint/2010/main" val="31091025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87117713-04CC-41B2-BE31-ECDFCC6B1951}" type="datetimeFigureOut">
              <a:rPr lang="zh-CN" altLang="en-US" smtClean="0"/>
              <a:t>2019/8/14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F32A02C-46F3-4B23-B3CB-8C6AF6773EF5}" type="slidenum">
              <a:rPr lang="zh-CN" altLang="en-US" smtClean="0"/>
              <a:t>‹#›</a:t>
            </a:fld>
            <a:endParaRPr lang="zh-CN" altLang="en-US"/>
          </a:p>
        </p:txBody>
      </p:sp>
    </p:spTree>
    <p:extLst>
      <p:ext uri="{BB962C8B-B14F-4D97-AF65-F5344CB8AC3E}">
        <p14:creationId xmlns:p14="http://schemas.microsoft.com/office/powerpoint/2010/main" val="2559540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87117713-04CC-41B2-BE31-ECDFCC6B1951}" type="datetimeFigureOut">
              <a:rPr lang="zh-CN" altLang="en-US" smtClean="0"/>
              <a:t>2019/8/14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F32A02C-46F3-4B23-B3CB-8C6AF6773EF5}" type="slidenum">
              <a:rPr lang="zh-CN" altLang="en-US" smtClean="0"/>
              <a:t>‹#›</a:t>
            </a:fld>
            <a:endParaRPr lang="zh-CN" altLang="en-US"/>
          </a:p>
        </p:txBody>
      </p:sp>
      <p:sp>
        <p:nvSpPr>
          <p:cNvPr id="11" name="矩形 10"/>
          <p:cNvSpPr/>
          <p:nvPr userDrawn="1"/>
        </p:nvSpPr>
        <p:spPr>
          <a:xfrm>
            <a:off x="7423528" y="4284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414467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87117713-04CC-41B2-BE31-ECDFCC6B1951}" type="datetimeFigureOut">
              <a:rPr lang="zh-CN" altLang="en-US" smtClean="0"/>
              <a:t>2019/8/14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F32A02C-46F3-4B23-B3CB-8C6AF6773EF5}" type="slidenum">
              <a:rPr lang="zh-CN" altLang="en-US" smtClean="0"/>
              <a:t>‹#›</a:t>
            </a:fld>
            <a:endParaRPr lang="zh-CN" altLang="en-US"/>
          </a:p>
        </p:txBody>
      </p:sp>
    </p:spTree>
    <p:extLst>
      <p:ext uri="{BB962C8B-B14F-4D97-AF65-F5344CB8AC3E}">
        <p14:creationId xmlns:p14="http://schemas.microsoft.com/office/powerpoint/2010/main" val="1665724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117713-04CC-41B2-BE31-ECDFCC6B1951}" type="datetimeFigureOut">
              <a:rPr lang="zh-CN" altLang="en-US" smtClean="0"/>
              <a:t>2019/8/14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F32A02C-46F3-4B23-B3CB-8C6AF6773EF5}" type="slidenum">
              <a:rPr lang="zh-CN" altLang="en-US" smtClean="0"/>
              <a:t>‹#›</a:t>
            </a:fld>
            <a:endParaRPr lang="zh-CN" altLang="en-US"/>
          </a:p>
        </p:txBody>
      </p:sp>
    </p:spTree>
    <p:extLst>
      <p:ext uri="{BB962C8B-B14F-4D97-AF65-F5344CB8AC3E}">
        <p14:creationId xmlns:p14="http://schemas.microsoft.com/office/powerpoint/2010/main" val="3103858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87117713-04CC-41B2-BE31-ECDFCC6B1951}" type="datetimeFigureOut">
              <a:rPr lang="zh-CN" altLang="en-US" smtClean="0"/>
              <a:t>2019/8/14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F32A02C-46F3-4B23-B3CB-8C6AF6773EF5}" type="slidenum">
              <a:rPr lang="zh-CN" altLang="en-US" smtClean="0"/>
              <a:t>‹#›</a:t>
            </a:fld>
            <a:endParaRPr lang="zh-CN" altLang="en-US"/>
          </a:p>
        </p:txBody>
      </p:sp>
    </p:spTree>
    <p:extLst>
      <p:ext uri="{BB962C8B-B14F-4D97-AF65-F5344CB8AC3E}">
        <p14:creationId xmlns:p14="http://schemas.microsoft.com/office/powerpoint/2010/main" val="36423344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87117713-04CC-41B2-BE31-ECDFCC6B1951}" type="datetimeFigureOut">
              <a:rPr lang="zh-CN" altLang="en-US" smtClean="0"/>
              <a:t>2019/8/14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F32A02C-46F3-4B23-B3CB-8C6AF6773EF5}" type="slidenum">
              <a:rPr lang="zh-CN" altLang="en-US" smtClean="0"/>
              <a:t>‹#›</a:t>
            </a:fld>
            <a:endParaRPr lang="zh-CN" altLang="en-US"/>
          </a:p>
        </p:txBody>
      </p:sp>
    </p:spTree>
    <p:extLst>
      <p:ext uri="{BB962C8B-B14F-4D97-AF65-F5344CB8AC3E}">
        <p14:creationId xmlns:p14="http://schemas.microsoft.com/office/powerpoint/2010/main" val="2298504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7117713-04CC-41B2-BE31-ECDFCC6B1951}" type="datetimeFigureOut">
              <a:rPr lang="zh-CN" altLang="en-US" smtClean="0"/>
              <a:t>2019/8/14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32A02C-46F3-4B23-B3CB-8C6AF6773EF5}" type="slidenum">
              <a:rPr lang="zh-CN" altLang="en-US" smtClean="0"/>
              <a:t>‹#›</a:t>
            </a:fld>
            <a:endParaRPr lang="zh-CN" altLang="en-US"/>
          </a:p>
        </p:txBody>
      </p:sp>
    </p:spTree>
    <p:extLst>
      <p:ext uri="{BB962C8B-B14F-4D97-AF65-F5344CB8AC3E}">
        <p14:creationId xmlns:p14="http://schemas.microsoft.com/office/powerpoint/2010/main" val="39108791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7117713-04CC-41B2-BE31-ECDFCC6B1951}" type="datetimeFigureOut">
              <a:rPr lang="zh-CN" altLang="en-US" smtClean="0"/>
              <a:t>2019/8/14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32A02C-46F3-4B23-B3CB-8C6AF6773EF5}" type="slidenum">
              <a:rPr lang="zh-CN" altLang="en-US" smtClean="0"/>
              <a:t>‹#›</a:t>
            </a:fld>
            <a:endParaRPr lang="zh-CN" altLang="en-US"/>
          </a:p>
        </p:txBody>
      </p:sp>
    </p:spTree>
    <p:extLst>
      <p:ext uri="{BB962C8B-B14F-4D97-AF65-F5344CB8AC3E}">
        <p14:creationId xmlns:p14="http://schemas.microsoft.com/office/powerpoint/2010/main" val="1327661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Vert">
          <a:fgClr>
            <a:schemeClr val="bg2"/>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87117713-04CC-41B2-BE31-ECDFCC6B1951}" type="datetimeFigureOut">
              <a:rPr lang="zh-CN" altLang="en-US" smtClean="0"/>
              <a:t>2019/8/14</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F32A02C-46F3-4B23-B3CB-8C6AF6773EF5}" type="slidenum">
              <a:rPr lang="zh-CN" altLang="en-US" smtClean="0"/>
              <a:t>‹#›</a:t>
            </a:fld>
            <a:endParaRPr lang="zh-CN" altLang="en-US"/>
          </a:p>
        </p:txBody>
      </p:sp>
    </p:spTree>
    <p:extLst>
      <p:ext uri="{BB962C8B-B14F-4D97-AF65-F5344CB8AC3E}">
        <p14:creationId xmlns:p14="http://schemas.microsoft.com/office/powerpoint/2010/main" val="36450439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779662"/>
            <a:ext cx="9144000" cy="2513562"/>
          </a:xfrm>
          <a:prstGeom prst="rect">
            <a:avLst/>
          </a:prstGeom>
        </p:spPr>
      </p:pic>
      <p:grpSp>
        <p:nvGrpSpPr>
          <p:cNvPr id="5" name="组合 4"/>
          <p:cNvGrpSpPr/>
          <p:nvPr/>
        </p:nvGrpSpPr>
        <p:grpSpPr>
          <a:xfrm>
            <a:off x="1135772" y="721796"/>
            <a:ext cx="1942890" cy="1942890"/>
            <a:chOff x="1763688" y="645596"/>
            <a:chExt cx="1942890" cy="1942890"/>
          </a:xfrm>
        </p:grpSpPr>
        <p:pic>
          <p:nvPicPr>
            <p:cNvPr id="6" name="Picture 3" descr="C:\Users\Administrator\Desktop\微立体创业计划\002.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63688" y="645596"/>
              <a:ext cx="1942890" cy="1942890"/>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7" name="TextBox 5"/>
            <p:cNvSpPr txBox="1"/>
            <p:nvPr/>
          </p:nvSpPr>
          <p:spPr>
            <a:xfrm>
              <a:off x="2267081" y="893766"/>
              <a:ext cx="936104" cy="1446550"/>
            </a:xfrm>
            <a:prstGeom prst="rect">
              <a:avLst/>
            </a:prstGeom>
            <a:noFill/>
          </p:spPr>
          <p:txBody>
            <a:bodyPr wrap="square" rtlCol="0">
              <a:spAutoFit/>
            </a:bodyPr>
            <a:lstStyle/>
            <a:p>
              <a:r>
                <a:rPr lang="en-US" altLang="zh-CN" sz="8800" b="1" smtClean="0">
                  <a:solidFill>
                    <a:srgbClr val="AC0000"/>
                  </a:solidFill>
                  <a:effectLst>
                    <a:outerShdw blurRad="38100" dist="38100" dir="2700000" algn="tl">
                      <a:srgbClr val="000000">
                        <a:alpha val="43137"/>
                      </a:srgbClr>
                    </a:outerShdw>
                  </a:effectLst>
                  <a:latin typeface="Britannic Bold" panose="020B0903060703020204" pitchFamily="34" charset="0"/>
                </a:rPr>
                <a:t>2</a:t>
              </a:r>
              <a:endParaRPr lang="zh-CN" altLang="en-US" sz="8800" b="1">
                <a:solidFill>
                  <a:srgbClr val="AC0000"/>
                </a:solidFill>
                <a:effectLst>
                  <a:outerShdw blurRad="38100" dist="38100" dir="2700000" algn="tl">
                    <a:srgbClr val="000000">
                      <a:alpha val="43137"/>
                    </a:srgbClr>
                  </a:outerShdw>
                </a:effectLst>
                <a:latin typeface="Britannic Bold" panose="020B0903060703020204" pitchFamily="34" charset="0"/>
              </a:endParaRPr>
            </a:p>
          </p:txBody>
        </p:sp>
      </p:grpSp>
      <p:grpSp>
        <p:nvGrpSpPr>
          <p:cNvPr id="8" name="组合 7"/>
          <p:cNvGrpSpPr/>
          <p:nvPr/>
        </p:nvGrpSpPr>
        <p:grpSpPr>
          <a:xfrm>
            <a:off x="2758526" y="721796"/>
            <a:ext cx="1942890" cy="1942890"/>
            <a:chOff x="1763688" y="645596"/>
            <a:chExt cx="1942890" cy="1942890"/>
          </a:xfrm>
        </p:grpSpPr>
        <p:pic>
          <p:nvPicPr>
            <p:cNvPr id="9" name="Picture 3" descr="C:\Users\Administrator\Desktop\微立体创业计划\002.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63688" y="645596"/>
              <a:ext cx="1942890" cy="1942890"/>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2267081" y="893766"/>
              <a:ext cx="936104" cy="1446550"/>
            </a:xfrm>
            <a:prstGeom prst="rect">
              <a:avLst/>
            </a:prstGeom>
            <a:noFill/>
          </p:spPr>
          <p:txBody>
            <a:bodyPr wrap="square" rtlCol="0">
              <a:spAutoFit/>
            </a:bodyPr>
            <a:lstStyle/>
            <a:p>
              <a:r>
                <a:rPr lang="en-US" altLang="zh-CN" sz="8800" b="1">
                  <a:solidFill>
                    <a:srgbClr val="AC0000"/>
                  </a:solidFill>
                  <a:effectLst>
                    <a:outerShdw blurRad="38100" dist="38100" dir="2700000" algn="tl">
                      <a:srgbClr val="000000">
                        <a:alpha val="43137"/>
                      </a:srgbClr>
                    </a:outerShdw>
                  </a:effectLst>
                  <a:latin typeface="Britannic Bold" panose="020B0903060703020204" pitchFamily="34" charset="0"/>
                </a:rPr>
                <a:t>0</a:t>
              </a:r>
              <a:endParaRPr lang="zh-CN" altLang="en-US" sz="8800" b="1">
                <a:solidFill>
                  <a:srgbClr val="AC0000"/>
                </a:solidFill>
                <a:effectLst>
                  <a:outerShdw blurRad="38100" dist="38100" dir="2700000" algn="tl">
                    <a:srgbClr val="000000">
                      <a:alpha val="43137"/>
                    </a:srgbClr>
                  </a:outerShdw>
                </a:effectLst>
                <a:latin typeface="Britannic Bold" panose="020B0903060703020204" pitchFamily="34" charset="0"/>
              </a:endParaRPr>
            </a:p>
          </p:txBody>
        </p:sp>
      </p:grpSp>
      <p:grpSp>
        <p:nvGrpSpPr>
          <p:cNvPr id="11" name="组合 10"/>
          <p:cNvGrpSpPr/>
          <p:nvPr/>
        </p:nvGrpSpPr>
        <p:grpSpPr>
          <a:xfrm>
            <a:off x="4381280" y="721796"/>
            <a:ext cx="1942890" cy="1942890"/>
            <a:chOff x="1763688" y="645596"/>
            <a:chExt cx="1942890" cy="1942890"/>
          </a:xfrm>
        </p:grpSpPr>
        <p:pic>
          <p:nvPicPr>
            <p:cNvPr id="12" name="Picture 3" descr="C:\Users\Administrator\Desktop\微立体创业计划\002.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63688" y="645596"/>
              <a:ext cx="1942890" cy="1942890"/>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2267081" y="893766"/>
              <a:ext cx="936104" cy="1446550"/>
            </a:xfrm>
            <a:prstGeom prst="rect">
              <a:avLst/>
            </a:prstGeom>
            <a:noFill/>
          </p:spPr>
          <p:txBody>
            <a:bodyPr wrap="square" rtlCol="0">
              <a:spAutoFit/>
            </a:bodyPr>
            <a:lstStyle/>
            <a:p>
              <a:r>
                <a:rPr lang="en-US" altLang="zh-CN" sz="8800" b="1" dirty="0">
                  <a:solidFill>
                    <a:srgbClr val="AC0000"/>
                  </a:solidFill>
                  <a:effectLst>
                    <a:outerShdw blurRad="38100" dist="38100" dir="2700000" algn="tl">
                      <a:srgbClr val="000000">
                        <a:alpha val="43137"/>
                      </a:srgbClr>
                    </a:outerShdw>
                  </a:effectLst>
                  <a:latin typeface="Britannic Bold" panose="020B0903060703020204" pitchFamily="34" charset="0"/>
                </a:rPr>
                <a:t>X</a:t>
              </a:r>
              <a:endParaRPr lang="zh-CN" altLang="en-US" sz="8800" b="1" dirty="0">
                <a:solidFill>
                  <a:srgbClr val="AC0000"/>
                </a:solidFill>
                <a:effectLst>
                  <a:outerShdw blurRad="38100" dist="38100" dir="2700000" algn="tl">
                    <a:srgbClr val="000000">
                      <a:alpha val="43137"/>
                    </a:srgbClr>
                  </a:outerShdw>
                </a:effectLst>
                <a:latin typeface="Britannic Bold" panose="020B0903060703020204" pitchFamily="34" charset="0"/>
              </a:endParaRPr>
            </a:p>
          </p:txBody>
        </p:sp>
      </p:grpSp>
      <p:grpSp>
        <p:nvGrpSpPr>
          <p:cNvPr id="14" name="组合 13"/>
          <p:cNvGrpSpPr/>
          <p:nvPr/>
        </p:nvGrpSpPr>
        <p:grpSpPr>
          <a:xfrm>
            <a:off x="6004033" y="721796"/>
            <a:ext cx="1942890" cy="1942890"/>
            <a:chOff x="1763688" y="645596"/>
            <a:chExt cx="1942890" cy="1942890"/>
          </a:xfrm>
        </p:grpSpPr>
        <p:pic>
          <p:nvPicPr>
            <p:cNvPr id="15" name="Picture 3" descr="C:\Users\Administrator\Desktop\微立体创业计划\002.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63688" y="645596"/>
              <a:ext cx="1942890" cy="1942890"/>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2267081" y="893766"/>
              <a:ext cx="936104" cy="1446550"/>
            </a:xfrm>
            <a:prstGeom prst="rect">
              <a:avLst/>
            </a:prstGeom>
            <a:noFill/>
          </p:spPr>
          <p:txBody>
            <a:bodyPr wrap="square" rtlCol="0">
              <a:spAutoFit/>
            </a:bodyPr>
            <a:lstStyle/>
            <a:p>
              <a:r>
                <a:rPr lang="en-US" altLang="zh-CN" sz="8800" b="1" dirty="0">
                  <a:solidFill>
                    <a:srgbClr val="AC0000"/>
                  </a:solidFill>
                  <a:effectLst>
                    <a:outerShdw blurRad="38100" dist="38100" dir="2700000" algn="tl">
                      <a:srgbClr val="000000">
                        <a:alpha val="43137"/>
                      </a:srgbClr>
                    </a:outerShdw>
                  </a:effectLst>
                  <a:latin typeface="Britannic Bold" panose="020B0903060703020204" pitchFamily="34" charset="0"/>
                </a:rPr>
                <a:t>X</a:t>
              </a:r>
              <a:endParaRPr lang="zh-CN" altLang="en-US" sz="8800" b="1" dirty="0">
                <a:solidFill>
                  <a:srgbClr val="AC0000"/>
                </a:solidFill>
                <a:effectLst>
                  <a:outerShdw blurRad="38100" dist="38100" dir="2700000" algn="tl">
                    <a:srgbClr val="000000">
                      <a:alpha val="43137"/>
                    </a:srgbClr>
                  </a:outerShdw>
                </a:effectLst>
                <a:latin typeface="Britannic Bold" panose="020B0903060703020204" pitchFamily="34" charset="0"/>
              </a:endParaRPr>
            </a:p>
          </p:txBody>
        </p:sp>
      </p:grpSp>
      <p:sp>
        <p:nvSpPr>
          <p:cNvPr id="17" name="TextBox 7"/>
          <p:cNvSpPr>
            <a:spLocks noChangeArrowheads="1"/>
          </p:cNvSpPr>
          <p:nvPr/>
        </p:nvSpPr>
        <p:spPr bwMode="auto">
          <a:xfrm>
            <a:off x="1691680" y="2713277"/>
            <a:ext cx="55922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3600" b="1" dirty="0">
                <a:solidFill>
                  <a:schemeClr val="bg1"/>
                </a:solidFill>
                <a:latin typeface="Verdana" pitchFamily="34" charset="0"/>
                <a:ea typeface="微软雅黑" pitchFamily="34" charset="-122"/>
                <a:sym typeface="微软雅黑" pitchFamily="34" charset="-122"/>
              </a:rPr>
              <a:t>学校安全教育</a:t>
            </a:r>
            <a:r>
              <a:rPr lang="en-US" altLang="zh-CN" sz="3600" b="1" dirty="0" err="1">
                <a:solidFill>
                  <a:schemeClr val="bg1"/>
                </a:solidFill>
                <a:latin typeface="Verdana" pitchFamily="34" charset="0"/>
                <a:ea typeface="微软雅黑" pitchFamily="34" charset="-122"/>
                <a:sym typeface="微软雅黑" pitchFamily="34" charset="-122"/>
              </a:rPr>
              <a:t>ppt</a:t>
            </a:r>
            <a:r>
              <a:rPr lang="zh-CN" altLang="en-US" sz="3600" b="1" dirty="0">
                <a:solidFill>
                  <a:schemeClr val="bg1"/>
                </a:solidFill>
                <a:latin typeface="Verdana" pitchFamily="34" charset="0"/>
                <a:ea typeface="微软雅黑" pitchFamily="34" charset="-122"/>
                <a:sym typeface="微软雅黑" pitchFamily="34" charset="-122"/>
              </a:rPr>
              <a:t>模板</a:t>
            </a:r>
            <a:endParaRPr lang="zh-CN" altLang="en-US" sz="3600" dirty="0">
              <a:solidFill>
                <a:schemeClr val="bg1"/>
              </a:solidFill>
              <a:latin typeface="Verdana" pitchFamily="34" charset="0"/>
              <a:ea typeface="微软雅黑" pitchFamily="34" charset="-122"/>
              <a:sym typeface="微软雅黑" pitchFamily="34" charset="-122"/>
            </a:endParaRPr>
          </a:p>
        </p:txBody>
      </p:sp>
      <p:sp>
        <p:nvSpPr>
          <p:cNvPr id="18" name="圆角矩形 17"/>
          <p:cNvSpPr/>
          <p:nvPr/>
        </p:nvSpPr>
        <p:spPr>
          <a:xfrm>
            <a:off x="2457790" y="3598506"/>
            <a:ext cx="4391725" cy="431915"/>
          </a:xfrm>
          <a:prstGeom prst="roundRect">
            <a:avLst/>
          </a:prstGeom>
          <a:solidFill>
            <a:schemeClr val="bg1"/>
          </a:solidFill>
          <a:ln>
            <a:noFill/>
          </a:ln>
          <a:effectLst>
            <a:innerShdw blurRad="63500" dist="508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20" name="Group 91"/>
          <p:cNvGrpSpPr>
            <a:grpSpLocks/>
          </p:cNvGrpSpPr>
          <p:nvPr/>
        </p:nvGrpSpPr>
        <p:grpSpPr bwMode="auto">
          <a:xfrm>
            <a:off x="2468506" y="3614026"/>
            <a:ext cx="390552" cy="616758"/>
            <a:chOff x="936" y="1480"/>
            <a:chExt cx="1589" cy="2510"/>
          </a:xfrm>
        </p:grpSpPr>
        <p:grpSp>
          <p:nvGrpSpPr>
            <p:cNvPr id="21" name="组合 33"/>
            <p:cNvGrpSpPr>
              <a:grpSpLocks/>
            </p:cNvGrpSpPr>
            <p:nvPr/>
          </p:nvGrpSpPr>
          <p:grpSpPr bwMode="auto">
            <a:xfrm>
              <a:off x="985" y="1584"/>
              <a:ext cx="1441" cy="2406"/>
              <a:chOff x="1754168" y="3653262"/>
              <a:chExt cx="1857599" cy="3105885"/>
            </a:xfrm>
          </p:grpSpPr>
          <p:sp>
            <p:nvSpPr>
              <p:cNvPr id="26" name="椭圆 25"/>
              <p:cNvSpPr/>
              <p:nvPr/>
            </p:nvSpPr>
            <p:spPr>
              <a:xfrm>
                <a:off x="1754168" y="3653262"/>
                <a:ext cx="1857599" cy="1857597"/>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00" dirty="0">
                  <a:latin typeface="微软雅黑" panose="020B0503020204020204" pitchFamily="34" charset="-122"/>
                  <a:ea typeface="微软雅黑" panose="020B0503020204020204" pitchFamily="34" charset="-122"/>
                </a:endParaRPr>
              </a:p>
            </p:txBody>
          </p:sp>
          <p:sp>
            <p:nvSpPr>
              <p:cNvPr id="27" name="椭圆 26"/>
              <p:cNvSpPr/>
              <p:nvPr/>
            </p:nvSpPr>
            <p:spPr>
              <a:xfrm>
                <a:off x="1911556" y="3810650"/>
                <a:ext cx="1542822" cy="1542820"/>
              </a:xfrm>
              <a:prstGeom prst="ellipse">
                <a:avLst/>
              </a:prstGeom>
              <a:solidFill>
                <a:srgbClr val="C20100"/>
              </a:soli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微软雅黑" panose="020B0503020204020204" pitchFamily="34" charset="-122"/>
                  <a:ea typeface="微软雅黑" panose="020B0503020204020204" pitchFamily="34" charset="-122"/>
                </a:endParaRPr>
              </a:p>
            </p:txBody>
          </p:sp>
          <p:sp>
            <p:nvSpPr>
              <p:cNvPr id="28" name="椭圆 27"/>
              <p:cNvSpPr/>
              <p:nvPr/>
            </p:nvSpPr>
            <p:spPr>
              <a:xfrm>
                <a:off x="1890879" y="3789973"/>
                <a:ext cx="1584176" cy="1584174"/>
              </a:xfrm>
              <a:prstGeom prst="ellipse">
                <a:avLst/>
              </a:prstGeom>
              <a:solidFill>
                <a:srgbClr val="8A0000"/>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00" dirty="0">
                  <a:solidFill>
                    <a:srgbClr val="0087CF"/>
                  </a:solidFill>
                  <a:latin typeface="微软雅黑" panose="020B0503020204020204" pitchFamily="34" charset="-122"/>
                  <a:ea typeface="微软雅黑" panose="020B0503020204020204" pitchFamily="34" charset="-122"/>
                </a:endParaRPr>
              </a:p>
            </p:txBody>
          </p:sp>
          <p:sp>
            <p:nvSpPr>
              <p:cNvPr id="29" name="矩形 28"/>
              <p:cNvSpPr/>
              <p:nvPr/>
            </p:nvSpPr>
            <p:spPr>
              <a:xfrm>
                <a:off x="2196990" y="4091803"/>
                <a:ext cx="968886" cy="2667344"/>
              </a:xfrm>
              <a:prstGeom prst="rect">
                <a:avLst/>
              </a:prstGeom>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endParaRPr lang="zh-CN" altLang="zh-CN" sz="2700" b="1">
                  <a:solidFill>
                    <a:srgbClr val="CA0098"/>
                  </a:solidFill>
                  <a:latin typeface="微软雅黑" panose="020B0503020204020204" pitchFamily="34" charset="-122"/>
                  <a:ea typeface="微软雅黑" panose="020B0503020204020204" pitchFamily="34" charset="-122"/>
                </a:endParaRPr>
              </a:p>
            </p:txBody>
          </p:sp>
        </p:grpSp>
        <p:grpSp>
          <p:nvGrpSpPr>
            <p:cNvPr id="22" name="组合 4"/>
            <p:cNvGrpSpPr>
              <a:grpSpLocks/>
            </p:cNvGrpSpPr>
            <p:nvPr/>
          </p:nvGrpSpPr>
          <p:grpSpPr bwMode="auto">
            <a:xfrm>
              <a:off x="936" y="1480"/>
              <a:ext cx="1589" cy="1588"/>
              <a:chOff x="3733576" y="3930057"/>
              <a:chExt cx="1801556" cy="1800152"/>
            </a:xfrm>
          </p:grpSpPr>
          <p:sp>
            <p:nvSpPr>
              <p:cNvPr id="23" name="椭圆 22"/>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24" name="任意多边形 6"/>
              <p:cNvSpPr/>
              <p:nvPr/>
            </p:nvSpPr>
            <p:spPr>
              <a:xfrm>
                <a:off x="3734710" y="3930057"/>
                <a:ext cx="1800422" cy="1800152"/>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25"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latin typeface="微软雅黑" panose="020B0503020204020204" pitchFamily="34" charset="-122"/>
                  <a:ea typeface="微软雅黑" panose="020B0503020204020204" pitchFamily="34" charset="-122"/>
                </a:endParaRPr>
              </a:p>
            </p:txBody>
          </p:sp>
        </p:grpSp>
      </p:grpSp>
      <p:pic>
        <p:nvPicPr>
          <p:cNvPr id="30" name="Picture 6" descr="D:\360data\重要数据\桌面\未标题-1.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012063" y="3672552"/>
            <a:ext cx="1475294" cy="3535779"/>
          </a:xfrm>
          <a:prstGeom prst="rect">
            <a:avLst/>
          </a:prstGeom>
          <a:noFill/>
          <a:extLst>
            <a:ext uri="{909E8E84-426E-40DD-AFC4-6F175D3DCCD1}">
              <a14:hiddenFill xmlns:a14="http://schemas.microsoft.com/office/drawing/2010/main">
                <a:solidFill>
                  <a:srgbClr val="FFFFFF"/>
                </a:solidFill>
              </a14:hiddenFill>
            </a:ext>
          </a:extLst>
        </p:spPr>
      </p:pic>
      <p:grpSp>
        <p:nvGrpSpPr>
          <p:cNvPr id="31" name="组合 30"/>
          <p:cNvGrpSpPr/>
          <p:nvPr/>
        </p:nvGrpSpPr>
        <p:grpSpPr>
          <a:xfrm>
            <a:off x="819" y="0"/>
            <a:ext cx="2215073" cy="860905"/>
            <a:chOff x="844759" y="1545222"/>
            <a:chExt cx="2215073" cy="860905"/>
          </a:xfrm>
        </p:grpSpPr>
        <p:sp>
          <p:nvSpPr>
            <p:cNvPr id="32" name="TextBox 31"/>
            <p:cNvSpPr txBox="1"/>
            <p:nvPr/>
          </p:nvSpPr>
          <p:spPr>
            <a:xfrm>
              <a:off x="899592" y="1545222"/>
              <a:ext cx="2160240" cy="707886"/>
            </a:xfrm>
            <a:prstGeom prst="rect">
              <a:avLst/>
            </a:prstGeom>
            <a:noFill/>
          </p:spPr>
          <p:txBody>
            <a:bodyPr wrap="square" rtlCol="0">
              <a:spAutoFit/>
            </a:bodyPr>
            <a:lstStyle/>
            <a:p>
              <a:r>
                <a:rPr lang="en-US" altLang="zh-CN" sz="4000" b="1" smtClean="0">
                  <a:solidFill>
                    <a:srgbClr val="AC0000"/>
                  </a:solidFill>
                  <a:latin typeface="Something Fishy" panose="020B0806030902050204" pitchFamily="34" charset="0"/>
                </a:rPr>
                <a:t>LOGO</a:t>
              </a:r>
              <a:endParaRPr lang="zh-CN" altLang="en-US" sz="4000" b="1">
                <a:solidFill>
                  <a:srgbClr val="AC0000"/>
                </a:solidFill>
                <a:latin typeface="Something Fishy" panose="020B0806030902050204" pitchFamily="34" charset="0"/>
              </a:endParaRPr>
            </a:p>
          </p:txBody>
        </p:sp>
        <p:sp>
          <p:nvSpPr>
            <p:cNvPr id="33" name="TextBox 32"/>
            <p:cNvSpPr txBox="1"/>
            <p:nvPr/>
          </p:nvSpPr>
          <p:spPr>
            <a:xfrm>
              <a:off x="844759" y="2129128"/>
              <a:ext cx="1728192" cy="276999"/>
            </a:xfrm>
            <a:prstGeom prst="rect">
              <a:avLst/>
            </a:prstGeom>
            <a:noFill/>
          </p:spPr>
          <p:txBody>
            <a:bodyPr wrap="square" rtlCol="0">
              <a:spAutoFit/>
            </a:bodyPr>
            <a:lstStyle/>
            <a:p>
              <a:r>
                <a:rPr lang="zh-CN" altLang="en-US" sz="1200" b="1" smtClean="0">
                  <a:solidFill>
                    <a:srgbClr val="AC0000"/>
                  </a:solidFill>
                  <a:latin typeface="方正华隶_GBK" panose="03000509000000000000" pitchFamily="65" charset="-122"/>
                  <a:ea typeface="方正华隶_GBK" panose="03000509000000000000" pitchFamily="65" charset="-122"/>
                </a:rPr>
                <a:t>这里替换</a:t>
              </a:r>
              <a:r>
                <a:rPr lang="en-US" altLang="zh-CN" sz="1200" b="1" smtClean="0">
                  <a:solidFill>
                    <a:srgbClr val="AC0000"/>
                  </a:solidFill>
                  <a:latin typeface="方正华隶_GBK" panose="03000509000000000000" pitchFamily="65" charset="-122"/>
                  <a:ea typeface="方正华隶_GBK" panose="03000509000000000000" pitchFamily="65" charset="-122"/>
                </a:rPr>
                <a:t>LOGO</a:t>
              </a:r>
              <a:endParaRPr lang="zh-CN" altLang="en-US" sz="1200" b="1">
                <a:solidFill>
                  <a:srgbClr val="AC0000"/>
                </a:solidFill>
                <a:latin typeface="方正华隶_GBK" panose="03000509000000000000" pitchFamily="65" charset="-122"/>
                <a:ea typeface="方正华隶_GBK" panose="03000509000000000000" pitchFamily="65" charset="-122"/>
              </a:endParaRPr>
            </a:p>
          </p:txBody>
        </p:sp>
      </p:grpSp>
    </p:spTree>
    <p:extLst>
      <p:ext uri="{BB962C8B-B14F-4D97-AF65-F5344CB8AC3E}">
        <p14:creationId xmlns:p14="http://schemas.microsoft.com/office/powerpoint/2010/main" val="1458929746"/>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3" presetClass="entr" presetSubtype="52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 calcmode="lin" valueType="num">
                                      <p:cBhvr>
                                        <p:cTn id="13" dur="500" fill="hold"/>
                                        <p:tgtEl>
                                          <p:spTgt spid="5"/>
                                        </p:tgtEl>
                                        <p:attrNameLst>
                                          <p:attrName>ppt_x</p:attrName>
                                        </p:attrNameLst>
                                      </p:cBhvr>
                                      <p:tavLst>
                                        <p:tav tm="0">
                                          <p:val>
                                            <p:fltVal val="0.5"/>
                                          </p:val>
                                        </p:tav>
                                        <p:tav tm="100000">
                                          <p:val>
                                            <p:strVal val="#ppt_x"/>
                                          </p:val>
                                        </p:tav>
                                      </p:tavLst>
                                    </p:anim>
                                    <p:anim calcmode="lin" valueType="num">
                                      <p:cBhvr>
                                        <p:cTn id="14" dur="500" fill="hold"/>
                                        <p:tgtEl>
                                          <p:spTgt spid="5"/>
                                        </p:tgtEl>
                                        <p:attrNameLst>
                                          <p:attrName>ppt_y</p:attrName>
                                        </p:attrNameLst>
                                      </p:cBhvr>
                                      <p:tavLst>
                                        <p:tav tm="0">
                                          <p:val>
                                            <p:fltVal val="0.5"/>
                                          </p:val>
                                        </p:tav>
                                        <p:tav tm="100000">
                                          <p:val>
                                            <p:strVal val="#ppt_y"/>
                                          </p:val>
                                        </p:tav>
                                      </p:tavLst>
                                    </p:anim>
                                  </p:childTnLst>
                                </p:cTn>
                              </p:par>
                            </p:childTnLst>
                          </p:cTn>
                        </p:par>
                        <p:par>
                          <p:cTn id="15" fill="hold">
                            <p:stCondLst>
                              <p:cond delay="1000"/>
                            </p:stCondLst>
                            <p:childTnLst>
                              <p:par>
                                <p:cTn id="16" presetID="23" presetClass="entr" presetSubtype="528"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 calcmode="lin" valueType="num">
                                      <p:cBhvr>
                                        <p:cTn id="20" dur="500" fill="hold"/>
                                        <p:tgtEl>
                                          <p:spTgt spid="8"/>
                                        </p:tgtEl>
                                        <p:attrNameLst>
                                          <p:attrName>ppt_x</p:attrName>
                                        </p:attrNameLst>
                                      </p:cBhvr>
                                      <p:tavLst>
                                        <p:tav tm="0">
                                          <p:val>
                                            <p:fltVal val="0.5"/>
                                          </p:val>
                                        </p:tav>
                                        <p:tav tm="100000">
                                          <p:val>
                                            <p:strVal val="#ppt_x"/>
                                          </p:val>
                                        </p:tav>
                                      </p:tavLst>
                                    </p:anim>
                                    <p:anim calcmode="lin" valueType="num">
                                      <p:cBhvr>
                                        <p:cTn id="21" dur="500" fill="hold"/>
                                        <p:tgtEl>
                                          <p:spTgt spid="8"/>
                                        </p:tgtEl>
                                        <p:attrNameLst>
                                          <p:attrName>ppt_y</p:attrName>
                                        </p:attrNameLst>
                                      </p:cBhvr>
                                      <p:tavLst>
                                        <p:tav tm="0">
                                          <p:val>
                                            <p:fltVal val="0.5"/>
                                          </p:val>
                                        </p:tav>
                                        <p:tav tm="100000">
                                          <p:val>
                                            <p:strVal val="#ppt_y"/>
                                          </p:val>
                                        </p:tav>
                                      </p:tavLst>
                                    </p:anim>
                                  </p:childTnLst>
                                </p:cTn>
                              </p:par>
                            </p:childTnLst>
                          </p:cTn>
                        </p:par>
                        <p:par>
                          <p:cTn id="22" fill="hold">
                            <p:stCondLst>
                              <p:cond delay="1500"/>
                            </p:stCondLst>
                            <p:childTnLst>
                              <p:par>
                                <p:cTn id="23" presetID="23" presetClass="entr" presetSubtype="528"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 calcmode="lin" valueType="num">
                                      <p:cBhvr>
                                        <p:cTn id="27" dur="500" fill="hold"/>
                                        <p:tgtEl>
                                          <p:spTgt spid="11"/>
                                        </p:tgtEl>
                                        <p:attrNameLst>
                                          <p:attrName>ppt_x</p:attrName>
                                        </p:attrNameLst>
                                      </p:cBhvr>
                                      <p:tavLst>
                                        <p:tav tm="0">
                                          <p:val>
                                            <p:fltVal val="0.5"/>
                                          </p:val>
                                        </p:tav>
                                        <p:tav tm="100000">
                                          <p:val>
                                            <p:strVal val="#ppt_x"/>
                                          </p:val>
                                        </p:tav>
                                      </p:tavLst>
                                    </p:anim>
                                    <p:anim calcmode="lin" valueType="num">
                                      <p:cBhvr>
                                        <p:cTn id="28" dur="500" fill="hold"/>
                                        <p:tgtEl>
                                          <p:spTgt spid="11"/>
                                        </p:tgtEl>
                                        <p:attrNameLst>
                                          <p:attrName>ppt_y</p:attrName>
                                        </p:attrNameLst>
                                      </p:cBhvr>
                                      <p:tavLst>
                                        <p:tav tm="0">
                                          <p:val>
                                            <p:fltVal val="0.5"/>
                                          </p:val>
                                        </p:tav>
                                        <p:tav tm="100000">
                                          <p:val>
                                            <p:strVal val="#ppt_y"/>
                                          </p:val>
                                        </p:tav>
                                      </p:tavLst>
                                    </p:anim>
                                  </p:childTnLst>
                                </p:cTn>
                              </p:par>
                            </p:childTnLst>
                          </p:cTn>
                        </p:par>
                        <p:par>
                          <p:cTn id="29" fill="hold">
                            <p:stCondLst>
                              <p:cond delay="2000"/>
                            </p:stCondLst>
                            <p:childTnLst>
                              <p:par>
                                <p:cTn id="30" presetID="23" presetClass="entr" presetSubtype="528"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 calcmode="lin" valueType="num">
                                      <p:cBhvr>
                                        <p:cTn id="34" dur="500" fill="hold"/>
                                        <p:tgtEl>
                                          <p:spTgt spid="14"/>
                                        </p:tgtEl>
                                        <p:attrNameLst>
                                          <p:attrName>ppt_x</p:attrName>
                                        </p:attrNameLst>
                                      </p:cBhvr>
                                      <p:tavLst>
                                        <p:tav tm="0">
                                          <p:val>
                                            <p:fltVal val="0.5"/>
                                          </p:val>
                                        </p:tav>
                                        <p:tav tm="100000">
                                          <p:val>
                                            <p:strVal val="#ppt_x"/>
                                          </p:val>
                                        </p:tav>
                                      </p:tavLst>
                                    </p:anim>
                                    <p:anim calcmode="lin" valueType="num">
                                      <p:cBhvr>
                                        <p:cTn id="35" dur="500" fill="hold"/>
                                        <p:tgtEl>
                                          <p:spTgt spid="14"/>
                                        </p:tgtEl>
                                        <p:attrNameLst>
                                          <p:attrName>ppt_y</p:attrName>
                                        </p:attrNameLst>
                                      </p:cBhvr>
                                      <p:tavLst>
                                        <p:tav tm="0">
                                          <p:val>
                                            <p:fltVal val="0.5"/>
                                          </p:val>
                                        </p:tav>
                                        <p:tav tm="100000">
                                          <p:val>
                                            <p:strVal val="#ppt_y"/>
                                          </p:val>
                                        </p:tav>
                                      </p:tavLst>
                                    </p:anim>
                                  </p:childTnLst>
                                </p:cTn>
                              </p:par>
                            </p:childTnLst>
                          </p:cTn>
                        </p:par>
                        <p:par>
                          <p:cTn id="36" fill="hold">
                            <p:stCondLst>
                              <p:cond delay="2500"/>
                            </p:stCondLst>
                            <p:childTnLst>
                              <p:par>
                                <p:cTn id="37" presetID="52" presetClass="entr" presetSubtype="0" fill="hold" grpId="0" nodeType="afterEffect">
                                  <p:stCondLst>
                                    <p:cond delay="0"/>
                                  </p:stCondLst>
                                  <p:iterate type="lt">
                                    <p:tmPct val="10000"/>
                                  </p:iterate>
                                  <p:childTnLst>
                                    <p:set>
                                      <p:cBhvr>
                                        <p:cTn id="38" dur="1" fill="hold">
                                          <p:stCondLst>
                                            <p:cond delay="0"/>
                                          </p:stCondLst>
                                        </p:cTn>
                                        <p:tgtEl>
                                          <p:spTgt spid="17"/>
                                        </p:tgtEl>
                                        <p:attrNameLst>
                                          <p:attrName>style.visibility</p:attrName>
                                        </p:attrNameLst>
                                      </p:cBhvr>
                                      <p:to>
                                        <p:strVal val="visible"/>
                                      </p:to>
                                    </p:set>
                                    <p:animScale>
                                      <p:cBhvr>
                                        <p:cTn id="39"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7"/>
                                        </p:tgtEl>
                                        <p:attrNameLst>
                                          <p:attrName>ppt_x</p:attrName>
                                          <p:attrName>ppt_y</p:attrName>
                                        </p:attrNameLst>
                                      </p:cBhvr>
                                    </p:animMotion>
                                    <p:animEffect transition="in" filter="fade">
                                      <p:cBhvr>
                                        <p:cTn id="41" dur="1000"/>
                                        <p:tgtEl>
                                          <p:spTgt spid="17"/>
                                        </p:tgtEl>
                                      </p:cBhvr>
                                    </p:animEffect>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5000"/>
                            </p:stCondLst>
                            <p:childTnLst>
                              <p:par>
                                <p:cTn id="47" presetID="10" presetClass="entr" presetSubtype="0" fill="hold"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500"/>
                                        <p:tgtEl>
                                          <p:spTgt spid="20"/>
                                        </p:tgtEl>
                                      </p:cBhvr>
                                    </p:animEffect>
                                  </p:childTnLst>
                                </p:cTn>
                              </p:par>
                            </p:childTnLst>
                          </p:cTn>
                        </p:par>
                        <p:par>
                          <p:cTn id="50" fill="hold">
                            <p:stCondLst>
                              <p:cond delay="5500"/>
                            </p:stCondLst>
                            <p:childTnLst>
                              <p:par>
                                <p:cTn id="51" presetID="2" presetClass="entr" presetSubtype="4"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additive="base">
                                        <p:cTn id="53" dur="500" fill="hold"/>
                                        <p:tgtEl>
                                          <p:spTgt spid="30"/>
                                        </p:tgtEl>
                                        <p:attrNameLst>
                                          <p:attrName>ppt_x</p:attrName>
                                        </p:attrNameLst>
                                      </p:cBhvr>
                                      <p:tavLst>
                                        <p:tav tm="0">
                                          <p:val>
                                            <p:strVal val="#ppt_x"/>
                                          </p:val>
                                        </p:tav>
                                        <p:tav tm="100000">
                                          <p:val>
                                            <p:strVal val="#ppt_x"/>
                                          </p:val>
                                        </p:tav>
                                      </p:tavLst>
                                    </p:anim>
                                    <p:anim calcmode="lin" valueType="num">
                                      <p:cBhvr additive="base">
                                        <p:cTn id="54" dur="500" fill="hold"/>
                                        <p:tgtEl>
                                          <p:spTgt spid="30"/>
                                        </p:tgtEl>
                                        <p:attrNameLst>
                                          <p:attrName>ppt_y</p:attrName>
                                        </p:attrNameLst>
                                      </p:cBhvr>
                                      <p:tavLst>
                                        <p:tav tm="0">
                                          <p:val>
                                            <p:strVal val="1+#ppt_h/2"/>
                                          </p:val>
                                        </p:tav>
                                        <p:tav tm="100000">
                                          <p:val>
                                            <p:strVal val="#ppt_y"/>
                                          </p:val>
                                        </p:tav>
                                      </p:tavLst>
                                    </p:anim>
                                  </p:childTnLst>
                                </p:cTn>
                              </p:par>
                            </p:childTnLst>
                          </p:cTn>
                        </p:par>
                        <p:par>
                          <p:cTn id="55" fill="hold">
                            <p:stCondLst>
                              <p:cond delay="6000"/>
                            </p:stCondLst>
                            <p:childTnLst>
                              <p:par>
                                <p:cTn id="56" presetID="42" presetClass="path" presetSubtype="0" accel="50000" decel="50000" fill="hold" nodeType="afterEffect">
                                  <p:stCondLst>
                                    <p:cond delay="0"/>
                                  </p:stCondLst>
                                  <p:childTnLst>
                                    <p:animMotion origin="layout" path="M -1.38889E-6 -6.17284E-7 L 0.42031 0.00093 " pathEditMode="relative" rAng="0" ptsTypes="AA">
                                      <p:cBhvr>
                                        <p:cTn id="57" dur="2000" fill="hold"/>
                                        <p:tgtEl>
                                          <p:spTgt spid="20"/>
                                        </p:tgtEl>
                                        <p:attrNameLst>
                                          <p:attrName>ppt_x</p:attrName>
                                          <p:attrName>ppt_y</p:attrName>
                                        </p:attrNameLst>
                                      </p:cBhvr>
                                      <p:rCtr x="21007" y="31"/>
                                    </p:animMotion>
                                  </p:childTnLst>
                                </p:cTn>
                              </p:par>
                              <p:par>
                                <p:cTn id="58" presetID="42" presetClass="path" presetSubtype="0" accel="50000" decel="50000" fill="hold" nodeType="withEffect">
                                  <p:stCondLst>
                                    <p:cond delay="0"/>
                                  </p:stCondLst>
                                  <p:childTnLst>
                                    <p:animMotion origin="layout" path="M -3.05556E-6 1.23457E-6 L 0.41459 -0.00216 " pathEditMode="relative" rAng="0" ptsTypes="AA">
                                      <p:cBhvr>
                                        <p:cTn id="59" dur="2000" fill="hold"/>
                                        <p:tgtEl>
                                          <p:spTgt spid="30"/>
                                        </p:tgtEl>
                                        <p:attrNameLst>
                                          <p:attrName>ppt_x</p:attrName>
                                          <p:attrName>ppt_y</p:attrName>
                                        </p:attrNameLst>
                                      </p:cBhvr>
                                      <p:rCtr x="20729" y="-123"/>
                                    </p:animMotion>
                                  </p:childTnLst>
                                </p:cTn>
                              </p:par>
                            </p:childTnLst>
                          </p:cTn>
                        </p:par>
                        <p:par>
                          <p:cTn id="60" fill="hold">
                            <p:stCondLst>
                              <p:cond delay="8000"/>
                            </p:stCondLst>
                            <p:childTnLst>
                              <p:par>
                                <p:cTn id="61" presetID="10" presetClass="exit" presetSubtype="0" fill="hold" nodeType="afterEffect">
                                  <p:stCondLst>
                                    <p:cond delay="0"/>
                                  </p:stCondLst>
                                  <p:childTnLst>
                                    <p:animEffect transition="out" filter="fade">
                                      <p:cBhvr>
                                        <p:cTn id="62" dur="500"/>
                                        <p:tgtEl>
                                          <p:spTgt spid="20"/>
                                        </p:tgtEl>
                                      </p:cBhvr>
                                    </p:animEffect>
                                    <p:set>
                                      <p:cBhvr>
                                        <p:cTn id="63" dur="1" fill="hold">
                                          <p:stCondLst>
                                            <p:cond delay="499"/>
                                          </p:stCondLst>
                                        </p:cTn>
                                        <p:tgtEl>
                                          <p:spTgt spid="20"/>
                                        </p:tgtEl>
                                        <p:attrNameLst>
                                          <p:attrName>style.visibility</p:attrName>
                                        </p:attrNameLst>
                                      </p:cBhvr>
                                      <p:to>
                                        <p:strVal val="hidden"/>
                                      </p:to>
                                    </p:set>
                                  </p:childTnLst>
                                </p:cTn>
                              </p:par>
                              <p:par>
                                <p:cTn id="64" presetID="10" presetClass="exit" presetSubtype="0" fill="hold" nodeType="withEffect">
                                  <p:stCondLst>
                                    <p:cond delay="0"/>
                                  </p:stCondLst>
                                  <p:childTnLst>
                                    <p:animEffect transition="out" filter="fade">
                                      <p:cBhvr>
                                        <p:cTn id="65" dur="500"/>
                                        <p:tgtEl>
                                          <p:spTgt spid="30"/>
                                        </p:tgtEl>
                                      </p:cBhvr>
                                    </p:animEffect>
                                    <p:set>
                                      <p:cBhvr>
                                        <p:cTn id="66" dur="1" fill="hold">
                                          <p:stCondLst>
                                            <p:cond delay="499"/>
                                          </p:stCondLst>
                                        </p:cTn>
                                        <p:tgtEl>
                                          <p:spTgt spid="30"/>
                                        </p:tgtEl>
                                        <p:attrNameLst>
                                          <p:attrName>style.visibility</p:attrName>
                                        </p:attrNameLst>
                                      </p:cBhvr>
                                      <p:to>
                                        <p:strVal val="hidden"/>
                                      </p:to>
                                    </p:set>
                                  </p:childTnLst>
                                </p:cTn>
                              </p:par>
                            </p:childTnLst>
                          </p:cTn>
                        </p:par>
                        <p:par>
                          <p:cTn id="67" fill="hold">
                            <p:stCondLst>
                              <p:cond delay="8500"/>
                            </p:stCondLst>
                            <p:childTnLst>
                              <p:par>
                                <p:cTn id="68" presetID="53" presetClass="entr" presetSubtype="16"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p:cTn id="70" dur="500" fill="hold"/>
                                        <p:tgtEl>
                                          <p:spTgt spid="31"/>
                                        </p:tgtEl>
                                        <p:attrNameLst>
                                          <p:attrName>ppt_w</p:attrName>
                                        </p:attrNameLst>
                                      </p:cBhvr>
                                      <p:tavLst>
                                        <p:tav tm="0">
                                          <p:val>
                                            <p:fltVal val="0"/>
                                          </p:val>
                                        </p:tav>
                                        <p:tav tm="100000">
                                          <p:val>
                                            <p:strVal val="#ppt_w"/>
                                          </p:val>
                                        </p:tav>
                                      </p:tavLst>
                                    </p:anim>
                                    <p:anim calcmode="lin" valueType="num">
                                      <p:cBhvr>
                                        <p:cTn id="71" dur="500" fill="hold"/>
                                        <p:tgtEl>
                                          <p:spTgt spid="31"/>
                                        </p:tgtEl>
                                        <p:attrNameLst>
                                          <p:attrName>ppt_h</p:attrName>
                                        </p:attrNameLst>
                                      </p:cBhvr>
                                      <p:tavLst>
                                        <p:tav tm="0">
                                          <p:val>
                                            <p:fltVal val="0"/>
                                          </p:val>
                                        </p:tav>
                                        <p:tav tm="100000">
                                          <p:val>
                                            <p:strVal val="#ppt_h"/>
                                          </p:val>
                                        </p:tav>
                                      </p:tavLst>
                                    </p:anim>
                                    <p:animEffect transition="in" filter="fade">
                                      <p:cBhvr>
                                        <p:cTn id="7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p:nvPr/>
        </p:nvSpPr>
        <p:spPr>
          <a:xfrm>
            <a:off x="0" y="1653887"/>
            <a:ext cx="1287631" cy="1573301"/>
          </a:xfrm>
          <a:custGeom>
            <a:avLst/>
            <a:gdLst>
              <a:gd name="connsiteX0" fmla="*/ 0 w 1705100"/>
              <a:gd name="connsiteY0" fmla="*/ 0 h 2088232"/>
              <a:gd name="connsiteX1" fmla="*/ 1705100 w 1705100"/>
              <a:gd name="connsiteY1" fmla="*/ 0 h 2088232"/>
              <a:gd name="connsiteX2" fmla="*/ 1705100 w 1705100"/>
              <a:gd name="connsiteY2" fmla="*/ 2088232 h 2088232"/>
              <a:gd name="connsiteX3" fmla="*/ 0 w 1705100"/>
              <a:gd name="connsiteY3" fmla="*/ 2088232 h 2088232"/>
              <a:gd name="connsiteX4" fmla="*/ 0 w 1705100"/>
              <a:gd name="connsiteY4" fmla="*/ 0 h 2088232"/>
              <a:gd name="connsiteX0" fmla="*/ 0 w 1705100"/>
              <a:gd name="connsiteY0" fmla="*/ 0 h 2088232"/>
              <a:gd name="connsiteX1" fmla="*/ 1705100 w 1705100"/>
              <a:gd name="connsiteY1" fmla="*/ 0 h 2088232"/>
              <a:gd name="connsiteX2" fmla="*/ 922602 w 1705100"/>
              <a:gd name="connsiteY2" fmla="*/ 1013988 h 2088232"/>
              <a:gd name="connsiteX3" fmla="*/ 1705100 w 1705100"/>
              <a:gd name="connsiteY3" fmla="*/ 2088232 h 2088232"/>
              <a:gd name="connsiteX4" fmla="*/ 0 w 1705100"/>
              <a:gd name="connsiteY4" fmla="*/ 2088232 h 2088232"/>
              <a:gd name="connsiteX5" fmla="*/ 0 w 1705100"/>
              <a:gd name="connsiteY5" fmla="*/ 0 h 2088232"/>
              <a:gd name="connsiteX0" fmla="*/ 0 w 1705100"/>
              <a:gd name="connsiteY0" fmla="*/ 0 h 2088232"/>
              <a:gd name="connsiteX1" fmla="*/ 1705100 w 1705100"/>
              <a:gd name="connsiteY1" fmla="*/ 0 h 2088232"/>
              <a:gd name="connsiteX2" fmla="*/ 1090721 w 1705100"/>
              <a:gd name="connsiteY2" fmla="*/ 1075495 h 2088232"/>
              <a:gd name="connsiteX3" fmla="*/ 1705100 w 1705100"/>
              <a:gd name="connsiteY3" fmla="*/ 2088232 h 2088232"/>
              <a:gd name="connsiteX4" fmla="*/ 0 w 1705100"/>
              <a:gd name="connsiteY4" fmla="*/ 2088232 h 2088232"/>
              <a:gd name="connsiteX5" fmla="*/ 0 w 1705100"/>
              <a:gd name="connsiteY5" fmla="*/ 0 h 2088232"/>
              <a:gd name="connsiteX0" fmla="*/ 0 w 1705100"/>
              <a:gd name="connsiteY0" fmla="*/ 0 h 2088232"/>
              <a:gd name="connsiteX1" fmla="*/ 1705100 w 1705100"/>
              <a:gd name="connsiteY1" fmla="*/ 0 h 2088232"/>
              <a:gd name="connsiteX2" fmla="*/ 1090721 w 1705100"/>
              <a:gd name="connsiteY2" fmla="*/ 1075495 h 2088232"/>
              <a:gd name="connsiteX3" fmla="*/ 1705100 w 1705100"/>
              <a:gd name="connsiteY3" fmla="*/ 2088232 h 2088232"/>
              <a:gd name="connsiteX4" fmla="*/ 0 w 1705100"/>
              <a:gd name="connsiteY4" fmla="*/ 2088232 h 2088232"/>
              <a:gd name="connsiteX5" fmla="*/ 0 w 1705100"/>
              <a:gd name="connsiteY5" fmla="*/ 0 h 2088232"/>
              <a:gd name="connsiteX0" fmla="*/ 0 w 1705100"/>
              <a:gd name="connsiteY0" fmla="*/ 0 h 2088232"/>
              <a:gd name="connsiteX1" fmla="*/ 1705100 w 1705100"/>
              <a:gd name="connsiteY1" fmla="*/ 0 h 2088232"/>
              <a:gd name="connsiteX2" fmla="*/ 1090721 w 1705100"/>
              <a:gd name="connsiteY2" fmla="*/ 1075495 h 2088232"/>
              <a:gd name="connsiteX3" fmla="*/ 1705100 w 1705100"/>
              <a:gd name="connsiteY3" fmla="*/ 2088232 h 2088232"/>
              <a:gd name="connsiteX4" fmla="*/ 0 w 1705100"/>
              <a:gd name="connsiteY4" fmla="*/ 2088232 h 2088232"/>
              <a:gd name="connsiteX5" fmla="*/ 0 w 1705100"/>
              <a:gd name="connsiteY5" fmla="*/ 0 h 2088232"/>
              <a:gd name="connsiteX0" fmla="*/ 0 w 1705100"/>
              <a:gd name="connsiteY0" fmla="*/ 0 h 2088232"/>
              <a:gd name="connsiteX1" fmla="*/ 1705100 w 1705100"/>
              <a:gd name="connsiteY1" fmla="*/ 0 h 2088232"/>
              <a:gd name="connsiteX2" fmla="*/ 1090721 w 1705100"/>
              <a:gd name="connsiteY2" fmla="*/ 1075495 h 2088232"/>
              <a:gd name="connsiteX3" fmla="*/ 1705100 w 1705100"/>
              <a:gd name="connsiteY3" fmla="*/ 2088232 h 2088232"/>
              <a:gd name="connsiteX4" fmla="*/ 0 w 1705100"/>
              <a:gd name="connsiteY4" fmla="*/ 2088232 h 2088232"/>
              <a:gd name="connsiteX5" fmla="*/ 0 w 1705100"/>
              <a:gd name="connsiteY5" fmla="*/ 0 h 2088232"/>
              <a:gd name="connsiteX0" fmla="*/ 0 w 1705100"/>
              <a:gd name="connsiteY0" fmla="*/ 0 h 2088232"/>
              <a:gd name="connsiteX1" fmla="*/ 1705100 w 1705100"/>
              <a:gd name="connsiteY1" fmla="*/ 0 h 2088232"/>
              <a:gd name="connsiteX2" fmla="*/ 1090721 w 1705100"/>
              <a:gd name="connsiteY2" fmla="*/ 1075495 h 2088232"/>
              <a:gd name="connsiteX3" fmla="*/ 1705100 w 1705100"/>
              <a:gd name="connsiteY3" fmla="*/ 2088232 h 2088232"/>
              <a:gd name="connsiteX4" fmla="*/ 0 w 1705100"/>
              <a:gd name="connsiteY4" fmla="*/ 2088232 h 2088232"/>
              <a:gd name="connsiteX5" fmla="*/ 0 w 1705100"/>
              <a:gd name="connsiteY5" fmla="*/ 0 h 2088232"/>
              <a:gd name="connsiteX0" fmla="*/ 0 w 1705100"/>
              <a:gd name="connsiteY0" fmla="*/ 0 h 2088232"/>
              <a:gd name="connsiteX1" fmla="*/ 1705100 w 1705100"/>
              <a:gd name="connsiteY1" fmla="*/ 0 h 2088232"/>
              <a:gd name="connsiteX2" fmla="*/ 1090721 w 1705100"/>
              <a:gd name="connsiteY2" fmla="*/ 1075495 h 2088232"/>
              <a:gd name="connsiteX3" fmla="*/ 1705100 w 1705100"/>
              <a:gd name="connsiteY3" fmla="*/ 2088232 h 2088232"/>
              <a:gd name="connsiteX4" fmla="*/ 0 w 1705100"/>
              <a:gd name="connsiteY4" fmla="*/ 2088232 h 2088232"/>
              <a:gd name="connsiteX5" fmla="*/ 0 w 1705100"/>
              <a:gd name="connsiteY5" fmla="*/ 0 h 2088232"/>
              <a:gd name="connsiteX0" fmla="*/ 0 w 1705100"/>
              <a:gd name="connsiteY0" fmla="*/ 0 h 2088232"/>
              <a:gd name="connsiteX1" fmla="*/ 1705100 w 1705100"/>
              <a:gd name="connsiteY1" fmla="*/ 0 h 2088232"/>
              <a:gd name="connsiteX2" fmla="*/ 1090721 w 1705100"/>
              <a:gd name="connsiteY2" fmla="*/ 1075495 h 2088232"/>
              <a:gd name="connsiteX3" fmla="*/ 1705100 w 1705100"/>
              <a:gd name="connsiteY3" fmla="*/ 2088232 h 2088232"/>
              <a:gd name="connsiteX4" fmla="*/ 0 w 1705100"/>
              <a:gd name="connsiteY4" fmla="*/ 2088232 h 2088232"/>
              <a:gd name="connsiteX5" fmla="*/ 0 w 1705100"/>
              <a:gd name="connsiteY5" fmla="*/ 0 h 2088232"/>
              <a:gd name="connsiteX0" fmla="*/ 0 w 1705100"/>
              <a:gd name="connsiteY0" fmla="*/ 0 h 2088232"/>
              <a:gd name="connsiteX1" fmla="*/ 1705100 w 1705100"/>
              <a:gd name="connsiteY1" fmla="*/ 0 h 2088232"/>
              <a:gd name="connsiteX2" fmla="*/ 1090721 w 1705100"/>
              <a:gd name="connsiteY2" fmla="*/ 1075495 h 2088232"/>
              <a:gd name="connsiteX3" fmla="*/ 1705100 w 1705100"/>
              <a:gd name="connsiteY3" fmla="*/ 2088232 h 2088232"/>
              <a:gd name="connsiteX4" fmla="*/ 0 w 1705100"/>
              <a:gd name="connsiteY4" fmla="*/ 2088232 h 2088232"/>
              <a:gd name="connsiteX5" fmla="*/ 0 w 1705100"/>
              <a:gd name="connsiteY5" fmla="*/ 0 h 2088232"/>
              <a:gd name="connsiteX0" fmla="*/ 0 w 1705100"/>
              <a:gd name="connsiteY0" fmla="*/ 0 h 2088232"/>
              <a:gd name="connsiteX1" fmla="*/ 1705100 w 1705100"/>
              <a:gd name="connsiteY1" fmla="*/ 0 h 2088232"/>
              <a:gd name="connsiteX2" fmla="*/ 1705100 w 1705100"/>
              <a:gd name="connsiteY2" fmla="*/ 2088232 h 2088232"/>
              <a:gd name="connsiteX3" fmla="*/ 0 w 1705100"/>
              <a:gd name="connsiteY3" fmla="*/ 2088232 h 2088232"/>
              <a:gd name="connsiteX4" fmla="*/ 0 w 1705100"/>
              <a:gd name="connsiteY4" fmla="*/ 0 h 2088232"/>
              <a:gd name="connsiteX0" fmla="*/ 0 w 1739059"/>
              <a:gd name="connsiteY0" fmla="*/ 0 h 2088232"/>
              <a:gd name="connsiteX1" fmla="*/ 1705100 w 1739059"/>
              <a:gd name="connsiteY1" fmla="*/ 0 h 2088232"/>
              <a:gd name="connsiteX2" fmla="*/ 1705100 w 1739059"/>
              <a:gd name="connsiteY2" fmla="*/ 2088232 h 2088232"/>
              <a:gd name="connsiteX3" fmla="*/ 0 w 1739059"/>
              <a:gd name="connsiteY3" fmla="*/ 2088232 h 2088232"/>
              <a:gd name="connsiteX4" fmla="*/ 0 w 1739059"/>
              <a:gd name="connsiteY4" fmla="*/ 0 h 2088232"/>
              <a:gd name="connsiteX0" fmla="*/ 0 w 1705100"/>
              <a:gd name="connsiteY0" fmla="*/ 0 h 2088232"/>
              <a:gd name="connsiteX1" fmla="*/ 1705100 w 1705100"/>
              <a:gd name="connsiteY1" fmla="*/ 0 h 2088232"/>
              <a:gd name="connsiteX2" fmla="*/ 1705100 w 1705100"/>
              <a:gd name="connsiteY2" fmla="*/ 2088232 h 2088232"/>
              <a:gd name="connsiteX3" fmla="*/ 0 w 1705100"/>
              <a:gd name="connsiteY3" fmla="*/ 2088232 h 2088232"/>
              <a:gd name="connsiteX4" fmla="*/ 0 w 1705100"/>
              <a:gd name="connsiteY4" fmla="*/ 0 h 2088232"/>
              <a:gd name="connsiteX0" fmla="*/ 0 w 1705100"/>
              <a:gd name="connsiteY0" fmla="*/ 0 h 2088232"/>
              <a:gd name="connsiteX1" fmla="*/ 1705100 w 1705100"/>
              <a:gd name="connsiteY1" fmla="*/ 0 h 2088232"/>
              <a:gd name="connsiteX2" fmla="*/ 1705100 w 1705100"/>
              <a:gd name="connsiteY2" fmla="*/ 2088232 h 2088232"/>
              <a:gd name="connsiteX3" fmla="*/ 0 w 1705100"/>
              <a:gd name="connsiteY3" fmla="*/ 2088232 h 2088232"/>
              <a:gd name="connsiteX4" fmla="*/ 0 w 1705100"/>
              <a:gd name="connsiteY4" fmla="*/ 0 h 2088232"/>
              <a:gd name="connsiteX0" fmla="*/ 0 w 1705100"/>
              <a:gd name="connsiteY0" fmla="*/ 0 h 2088232"/>
              <a:gd name="connsiteX1" fmla="*/ 1705100 w 1705100"/>
              <a:gd name="connsiteY1" fmla="*/ 0 h 2088232"/>
              <a:gd name="connsiteX2" fmla="*/ 1705100 w 1705100"/>
              <a:gd name="connsiteY2" fmla="*/ 2088232 h 2088232"/>
              <a:gd name="connsiteX3" fmla="*/ 0 w 1705100"/>
              <a:gd name="connsiteY3" fmla="*/ 2088232 h 2088232"/>
              <a:gd name="connsiteX4" fmla="*/ 0 w 1705100"/>
              <a:gd name="connsiteY4" fmla="*/ 0 h 2088232"/>
              <a:gd name="connsiteX0" fmla="*/ 0 w 1746105"/>
              <a:gd name="connsiteY0" fmla="*/ 0 h 2088232"/>
              <a:gd name="connsiteX1" fmla="*/ 1746105 w 1746105"/>
              <a:gd name="connsiteY1" fmla="*/ 0 h 2088232"/>
              <a:gd name="connsiteX2" fmla="*/ 1705100 w 1746105"/>
              <a:gd name="connsiteY2" fmla="*/ 2088232 h 2088232"/>
              <a:gd name="connsiteX3" fmla="*/ 0 w 1746105"/>
              <a:gd name="connsiteY3" fmla="*/ 2088232 h 2088232"/>
              <a:gd name="connsiteX4" fmla="*/ 0 w 1746105"/>
              <a:gd name="connsiteY4" fmla="*/ 0 h 2088232"/>
              <a:gd name="connsiteX0" fmla="*/ 0 w 1746105"/>
              <a:gd name="connsiteY0" fmla="*/ 0 h 2088232"/>
              <a:gd name="connsiteX1" fmla="*/ 1746105 w 1746105"/>
              <a:gd name="connsiteY1" fmla="*/ 0 h 2088232"/>
              <a:gd name="connsiteX2" fmla="*/ 1705100 w 1746105"/>
              <a:gd name="connsiteY2" fmla="*/ 2088232 h 2088232"/>
              <a:gd name="connsiteX3" fmla="*/ 0 w 1746105"/>
              <a:gd name="connsiteY3" fmla="*/ 2088232 h 2088232"/>
              <a:gd name="connsiteX4" fmla="*/ 0 w 1746105"/>
              <a:gd name="connsiteY4" fmla="*/ 0 h 2088232"/>
              <a:gd name="connsiteX0" fmla="*/ 0 w 1746105"/>
              <a:gd name="connsiteY0" fmla="*/ 0 h 2088232"/>
              <a:gd name="connsiteX1" fmla="*/ 1746105 w 1746105"/>
              <a:gd name="connsiteY1" fmla="*/ 0 h 2088232"/>
              <a:gd name="connsiteX2" fmla="*/ 1705100 w 1746105"/>
              <a:gd name="connsiteY2" fmla="*/ 2088232 h 2088232"/>
              <a:gd name="connsiteX3" fmla="*/ 0 w 1746105"/>
              <a:gd name="connsiteY3" fmla="*/ 2088232 h 2088232"/>
              <a:gd name="connsiteX4" fmla="*/ 0 w 1746105"/>
              <a:gd name="connsiteY4" fmla="*/ 0 h 2088232"/>
              <a:gd name="connsiteX0" fmla="*/ 0 w 1762506"/>
              <a:gd name="connsiteY0" fmla="*/ 0 h 2088232"/>
              <a:gd name="connsiteX1" fmla="*/ 1746105 w 1762506"/>
              <a:gd name="connsiteY1" fmla="*/ 0 h 2088232"/>
              <a:gd name="connsiteX2" fmla="*/ 1762506 w 1762506"/>
              <a:gd name="connsiteY2" fmla="*/ 2088232 h 2088232"/>
              <a:gd name="connsiteX3" fmla="*/ 0 w 1762506"/>
              <a:gd name="connsiteY3" fmla="*/ 2088232 h 2088232"/>
              <a:gd name="connsiteX4" fmla="*/ 0 w 1762506"/>
              <a:gd name="connsiteY4" fmla="*/ 0 h 2088232"/>
              <a:gd name="connsiteX0" fmla="*/ 0 w 1762506"/>
              <a:gd name="connsiteY0" fmla="*/ 0 h 2088232"/>
              <a:gd name="connsiteX1" fmla="*/ 1746105 w 1762506"/>
              <a:gd name="connsiteY1" fmla="*/ 0 h 2088232"/>
              <a:gd name="connsiteX2" fmla="*/ 1762506 w 1762506"/>
              <a:gd name="connsiteY2" fmla="*/ 2088232 h 2088232"/>
              <a:gd name="connsiteX3" fmla="*/ 0 w 1762506"/>
              <a:gd name="connsiteY3" fmla="*/ 2088232 h 2088232"/>
              <a:gd name="connsiteX4" fmla="*/ 0 w 1762506"/>
              <a:gd name="connsiteY4" fmla="*/ 0 h 2088232"/>
              <a:gd name="connsiteX0" fmla="*/ 0 w 1762506"/>
              <a:gd name="connsiteY0" fmla="*/ 0 h 2088232"/>
              <a:gd name="connsiteX1" fmla="*/ 1746105 w 1762506"/>
              <a:gd name="connsiteY1" fmla="*/ 0 h 2088232"/>
              <a:gd name="connsiteX2" fmla="*/ 1762506 w 1762506"/>
              <a:gd name="connsiteY2" fmla="*/ 2088232 h 2088232"/>
              <a:gd name="connsiteX3" fmla="*/ 0 w 1762506"/>
              <a:gd name="connsiteY3" fmla="*/ 2088232 h 2088232"/>
              <a:gd name="connsiteX4" fmla="*/ 0 w 1762506"/>
              <a:gd name="connsiteY4" fmla="*/ 0 h 2088232"/>
              <a:gd name="connsiteX0" fmla="*/ 0 w 1762506"/>
              <a:gd name="connsiteY0" fmla="*/ 0 h 2088232"/>
              <a:gd name="connsiteX1" fmla="*/ 1746105 w 1762506"/>
              <a:gd name="connsiteY1" fmla="*/ 0 h 2088232"/>
              <a:gd name="connsiteX2" fmla="*/ 1762506 w 1762506"/>
              <a:gd name="connsiteY2" fmla="*/ 2088232 h 2088232"/>
              <a:gd name="connsiteX3" fmla="*/ 0 w 1762506"/>
              <a:gd name="connsiteY3" fmla="*/ 2088232 h 2088232"/>
              <a:gd name="connsiteX4" fmla="*/ 0 w 1762506"/>
              <a:gd name="connsiteY4" fmla="*/ 0 h 2088232"/>
              <a:gd name="connsiteX0" fmla="*/ 0 w 1762506"/>
              <a:gd name="connsiteY0" fmla="*/ 0 h 2088232"/>
              <a:gd name="connsiteX1" fmla="*/ 1746105 w 1762506"/>
              <a:gd name="connsiteY1" fmla="*/ 0 h 2088232"/>
              <a:gd name="connsiteX2" fmla="*/ 1762506 w 1762506"/>
              <a:gd name="connsiteY2" fmla="*/ 2088232 h 2088232"/>
              <a:gd name="connsiteX3" fmla="*/ 0 w 1762506"/>
              <a:gd name="connsiteY3" fmla="*/ 2088232 h 2088232"/>
              <a:gd name="connsiteX4" fmla="*/ 0 w 1762506"/>
              <a:gd name="connsiteY4" fmla="*/ 0 h 2088232"/>
              <a:gd name="connsiteX0" fmla="*/ 0 w 1762506"/>
              <a:gd name="connsiteY0" fmla="*/ 0 h 2088232"/>
              <a:gd name="connsiteX1" fmla="*/ 1746105 w 1762506"/>
              <a:gd name="connsiteY1" fmla="*/ 0 h 2088232"/>
              <a:gd name="connsiteX2" fmla="*/ 1762506 w 1762506"/>
              <a:gd name="connsiteY2" fmla="*/ 2088232 h 2088232"/>
              <a:gd name="connsiteX3" fmla="*/ 0 w 1762506"/>
              <a:gd name="connsiteY3" fmla="*/ 2088232 h 2088232"/>
              <a:gd name="connsiteX4" fmla="*/ 0 w 1762506"/>
              <a:gd name="connsiteY4" fmla="*/ 0 h 2088232"/>
              <a:gd name="connsiteX0" fmla="*/ 0 w 1762506"/>
              <a:gd name="connsiteY0" fmla="*/ 0 h 2088232"/>
              <a:gd name="connsiteX1" fmla="*/ 1746105 w 1762506"/>
              <a:gd name="connsiteY1" fmla="*/ 0 h 2088232"/>
              <a:gd name="connsiteX2" fmla="*/ 1762506 w 1762506"/>
              <a:gd name="connsiteY2" fmla="*/ 2088232 h 2088232"/>
              <a:gd name="connsiteX3" fmla="*/ 0 w 1762506"/>
              <a:gd name="connsiteY3" fmla="*/ 2088232 h 2088232"/>
              <a:gd name="connsiteX4" fmla="*/ 0 w 1762506"/>
              <a:gd name="connsiteY4" fmla="*/ 0 h 2088232"/>
              <a:gd name="connsiteX0" fmla="*/ 0 w 1762506"/>
              <a:gd name="connsiteY0" fmla="*/ 0 h 2088232"/>
              <a:gd name="connsiteX1" fmla="*/ 1746105 w 1762506"/>
              <a:gd name="connsiteY1" fmla="*/ 0 h 2088232"/>
              <a:gd name="connsiteX2" fmla="*/ 1762506 w 1762506"/>
              <a:gd name="connsiteY2" fmla="*/ 2088232 h 2088232"/>
              <a:gd name="connsiteX3" fmla="*/ 0 w 1762506"/>
              <a:gd name="connsiteY3" fmla="*/ 2088232 h 2088232"/>
              <a:gd name="connsiteX4" fmla="*/ 0 w 1762506"/>
              <a:gd name="connsiteY4" fmla="*/ 0 h 2088232"/>
              <a:gd name="connsiteX0" fmla="*/ 0 w 1762506"/>
              <a:gd name="connsiteY0" fmla="*/ 0 h 2088237"/>
              <a:gd name="connsiteX1" fmla="*/ 1746105 w 1762506"/>
              <a:gd name="connsiteY1" fmla="*/ 0 h 2088237"/>
              <a:gd name="connsiteX2" fmla="*/ 1762506 w 1762506"/>
              <a:gd name="connsiteY2" fmla="*/ 2088232 h 2088237"/>
              <a:gd name="connsiteX3" fmla="*/ 0 w 1762506"/>
              <a:gd name="connsiteY3" fmla="*/ 2088232 h 2088237"/>
              <a:gd name="connsiteX4" fmla="*/ 0 w 1762506"/>
              <a:gd name="connsiteY4" fmla="*/ 0 h 2088237"/>
              <a:gd name="connsiteX0" fmla="*/ 0 w 1762506"/>
              <a:gd name="connsiteY0" fmla="*/ 0 h 2088236"/>
              <a:gd name="connsiteX1" fmla="*/ 1746105 w 1762506"/>
              <a:gd name="connsiteY1" fmla="*/ 0 h 2088236"/>
              <a:gd name="connsiteX2" fmla="*/ 1762506 w 1762506"/>
              <a:gd name="connsiteY2" fmla="*/ 2088232 h 2088236"/>
              <a:gd name="connsiteX3" fmla="*/ 0 w 1762506"/>
              <a:gd name="connsiteY3" fmla="*/ 2088232 h 2088236"/>
              <a:gd name="connsiteX4" fmla="*/ 0 w 1762506"/>
              <a:gd name="connsiteY4" fmla="*/ 0 h 2088236"/>
              <a:gd name="connsiteX0" fmla="*/ 0 w 1762506"/>
              <a:gd name="connsiteY0" fmla="*/ 0 h 2088237"/>
              <a:gd name="connsiteX1" fmla="*/ 1746105 w 1762506"/>
              <a:gd name="connsiteY1" fmla="*/ 0 h 2088237"/>
              <a:gd name="connsiteX2" fmla="*/ 1762506 w 1762506"/>
              <a:gd name="connsiteY2" fmla="*/ 2088232 h 2088237"/>
              <a:gd name="connsiteX3" fmla="*/ 0 w 1762506"/>
              <a:gd name="connsiteY3" fmla="*/ 2088232 h 2088237"/>
              <a:gd name="connsiteX4" fmla="*/ 0 w 1762506"/>
              <a:gd name="connsiteY4" fmla="*/ 0 h 2088237"/>
              <a:gd name="connsiteX0" fmla="*/ 0 w 1762506"/>
              <a:gd name="connsiteY0" fmla="*/ 0 h 2088685"/>
              <a:gd name="connsiteX1" fmla="*/ 1746105 w 1762506"/>
              <a:gd name="connsiteY1" fmla="*/ 0 h 2088685"/>
              <a:gd name="connsiteX2" fmla="*/ 1762506 w 1762506"/>
              <a:gd name="connsiteY2" fmla="*/ 2088232 h 2088685"/>
              <a:gd name="connsiteX3" fmla="*/ 0 w 1762506"/>
              <a:gd name="connsiteY3" fmla="*/ 2088232 h 2088685"/>
              <a:gd name="connsiteX4" fmla="*/ 0 w 1762506"/>
              <a:gd name="connsiteY4" fmla="*/ 0 h 2088685"/>
              <a:gd name="connsiteX0" fmla="*/ 0 w 1762506"/>
              <a:gd name="connsiteY0" fmla="*/ 0 h 2088685"/>
              <a:gd name="connsiteX1" fmla="*/ 1690839 w 1762506"/>
              <a:gd name="connsiteY1" fmla="*/ 0 h 2088685"/>
              <a:gd name="connsiteX2" fmla="*/ 1762506 w 1762506"/>
              <a:gd name="connsiteY2" fmla="*/ 2088232 h 2088685"/>
              <a:gd name="connsiteX3" fmla="*/ 0 w 1762506"/>
              <a:gd name="connsiteY3" fmla="*/ 2088232 h 2088685"/>
              <a:gd name="connsiteX4" fmla="*/ 0 w 1762506"/>
              <a:gd name="connsiteY4" fmla="*/ 0 h 2088685"/>
              <a:gd name="connsiteX0" fmla="*/ 0 w 1762506"/>
              <a:gd name="connsiteY0" fmla="*/ 0 h 2088676"/>
              <a:gd name="connsiteX1" fmla="*/ 1690839 w 1762506"/>
              <a:gd name="connsiteY1" fmla="*/ 0 h 2088676"/>
              <a:gd name="connsiteX2" fmla="*/ 1762506 w 1762506"/>
              <a:gd name="connsiteY2" fmla="*/ 2088232 h 2088676"/>
              <a:gd name="connsiteX3" fmla="*/ 0 w 1762506"/>
              <a:gd name="connsiteY3" fmla="*/ 2088232 h 2088676"/>
              <a:gd name="connsiteX4" fmla="*/ 0 w 1762506"/>
              <a:gd name="connsiteY4" fmla="*/ 0 h 2088676"/>
              <a:gd name="connsiteX0" fmla="*/ 0 w 1762506"/>
              <a:gd name="connsiteY0" fmla="*/ 0 h 2088845"/>
              <a:gd name="connsiteX1" fmla="*/ 1690839 w 1762506"/>
              <a:gd name="connsiteY1" fmla="*/ 0 h 2088845"/>
              <a:gd name="connsiteX2" fmla="*/ 1762506 w 1762506"/>
              <a:gd name="connsiteY2" fmla="*/ 2088232 h 2088845"/>
              <a:gd name="connsiteX3" fmla="*/ 0 w 1762506"/>
              <a:gd name="connsiteY3" fmla="*/ 2088232 h 2088845"/>
              <a:gd name="connsiteX4" fmla="*/ 0 w 1762506"/>
              <a:gd name="connsiteY4" fmla="*/ 0 h 2088845"/>
              <a:gd name="connsiteX0" fmla="*/ 0 w 1717289"/>
              <a:gd name="connsiteY0" fmla="*/ 0 h 2098890"/>
              <a:gd name="connsiteX1" fmla="*/ 1690839 w 1717289"/>
              <a:gd name="connsiteY1" fmla="*/ 0 h 2098890"/>
              <a:gd name="connsiteX2" fmla="*/ 1717289 w 1717289"/>
              <a:gd name="connsiteY2" fmla="*/ 2098281 h 2098890"/>
              <a:gd name="connsiteX3" fmla="*/ 0 w 1717289"/>
              <a:gd name="connsiteY3" fmla="*/ 2088232 h 2098890"/>
              <a:gd name="connsiteX4" fmla="*/ 0 w 1717289"/>
              <a:gd name="connsiteY4" fmla="*/ 0 h 2098890"/>
              <a:gd name="connsiteX0" fmla="*/ 0 w 1717289"/>
              <a:gd name="connsiteY0" fmla="*/ 0 h 2098281"/>
              <a:gd name="connsiteX1" fmla="*/ 1690839 w 1717289"/>
              <a:gd name="connsiteY1" fmla="*/ 0 h 2098281"/>
              <a:gd name="connsiteX2" fmla="*/ 1717289 w 1717289"/>
              <a:gd name="connsiteY2" fmla="*/ 2098281 h 2098281"/>
              <a:gd name="connsiteX3" fmla="*/ 0 w 1717289"/>
              <a:gd name="connsiteY3" fmla="*/ 2088232 h 2098281"/>
              <a:gd name="connsiteX4" fmla="*/ 0 w 1717289"/>
              <a:gd name="connsiteY4" fmla="*/ 0 h 2098281"/>
              <a:gd name="connsiteX0" fmla="*/ 0 w 1717289"/>
              <a:gd name="connsiteY0" fmla="*/ 0 h 2098281"/>
              <a:gd name="connsiteX1" fmla="*/ 1690839 w 1717289"/>
              <a:gd name="connsiteY1" fmla="*/ 0 h 2098281"/>
              <a:gd name="connsiteX2" fmla="*/ 1717289 w 1717289"/>
              <a:gd name="connsiteY2" fmla="*/ 2098281 h 2098281"/>
              <a:gd name="connsiteX3" fmla="*/ 0 w 1717289"/>
              <a:gd name="connsiteY3" fmla="*/ 2088232 h 2098281"/>
              <a:gd name="connsiteX4" fmla="*/ 0 w 1717289"/>
              <a:gd name="connsiteY4" fmla="*/ 0 h 2098281"/>
              <a:gd name="connsiteX0" fmla="*/ 0 w 1717289"/>
              <a:gd name="connsiteY0" fmla="*/ 0 h 2098281"/>
              <a:gd name="connsiteX1" fmla="*/ 1690839 w 1717289"/>
              <a:gd name="connsiteY1" fmla="*/ 0 h 2098281"/>
              <a:gd name="connsiteX2" fmla="*/ 1717289 w 1717289"/>
              <a:gd name="connsiteY2" fmla="*/ 2098281 h 2098281"/>
              <a:gd name="connsiteX3" fmla="*/ 0 w 1717289"/>
              <a:gd name="connsiteY3" fmla="*/ 2088232 h 2098281"/>
              <a:gd name="connsiteX4" fmla="*/ 0 w 1717289"/>
              <a:gd name="connsiteY4" fmla="*/ 0 h 2098281"/>
              <a:gd name="connsiteX0" fmla="*/ 0 w 1717289"/>
              <a:gd name="connsiteY0" fmla="*/ 0 h 2098281"/>
              <a:gd name="connsiteX1" fmla="*/ 1690839 w 1717289"/>
              <a:gd name="connsiteY1" fmla="*/ 0 h 2098281"/>
              <a:gd name="connsiteX2" fmla="*/ 1717289 w 1717289"/>
              <a:gd name="connsiteY2" fmla="*/ 2098281 h 2098281"/>
              <a:gd name="connsiteX3" fmla="*/ 0 w 1717289"/>
              <a:gd name="connsiteY3" fmla="*/ 2088232 h 2098281"/>
              <a:gd name="connsiteX4" fmla="*/ 0 w 1717289"/>
              <a:gd name="connsiteY4" fmla="*/ 0 h 2098281"/>
              <a:gd name="connsiteX0" fmla="*/ 0 w 1717289"/>
              <a:gd name="connsiteY0" fmla="*/ 0 h 2098281"/>
              <a:gd name="connsiteX1" fmla="*/ 1690839 w 1717289"/>
              <a:gd name="connsiteY1" fmla="*/ 0 h 2098281"/>
              <a:gd name="connsiteX2" fmla="*/ 1717289 w 1717289"/>
              <a:gd name="connsiteY2" fmla="*/ 2098281 h 2098281"/>
              <a:gd name="connsiteX3" fmla="*/ 0 w 1717289"/>
              <a:gd name="connsiteY3" fmla="*/ 2088232 h 2098281"/>
              <a:gd name="connsiteX4" fmla="*/ 0 w 1717289"/>
              <a:gd name="connsiteY4" fmla="*/ 0 h 2098281"/>
              <a:gd name="connsiteX0" fmla="*/ 0 w 1717289"/>
              <a:gd name="connsiteY0" fmla="*/ 0 h 2098281"/>
              <a:gd name="connsiteX1" fmla="*/ 1690839 w 1717289"/>
              <a:gd name="connsiteY1" fmla="*/ 0 h 2098281"/>
              <a:gd name="connsiteX2" fmla="*/ 1717289 w 1717289"/>
              <a:gd name="connsiteY2" fmla="*/ 2098281 h 2098281"/>
              <a:gd name="connsiteX3" fmla="*/ 0 w 1717289"/>
              <a:gd name="connsiteY3" fmla="*/ 2088232 h 2098281"/>
              <a:gd name="connsiteX4" fmla="*/ 0 w 1717289"/>
              <a:gd name="connsiteY4" fmla="*/ 0 h 2098281"/>
              <a:gd name="connsiteX0" fmla="*/ 0 w 1717289"/>
              <a:gd name="connsiteY0" fmla="*/ 0 h 2098281"/>
              <a:gd name="connsiteX1" fmla="*/ 1674437 w 1717289"/>
              <a:gd name="connsiteY1" fmla="*/ 4101 h 2098281"/>
              <a:gd name="connsiteX2" fmla="*/ 1717289 w 1717289"/>
              <a:gd name="connsiteY2" fmla="*/ 2098281 h 2098281"/>
              <a:gd name="connsiteX3" fmla="*/ 0 w 1717289"/>
              <a:gd name="connsiteY3" fmla="*/ 2088232 h 2098281"/>
              <a:gd name="connsiteX4" fmla="*/ 0 w 1717289"/>
              <a:gd name="connsiteY4" fmla="*/ 0 h 2098281"/>
              <a:gd name="connsiteX0" fmla="*/ 0 w 1717289"/>
              <a:gd name="connsiteY0" fmla="*/ 0 h 2098281"/>
              <a:gd name="connsiteX1" fmla="*/ 1674437 w 1717289"/>
              <a:gd name="connsiteY1" fmla="*/ 4101 h 2098281"/>
              <a:gd name="connsiteX2" fmla="*/ 1717289 w 1717289"/>
              <a:gd name="connsiteY2" fmla="*/ 2098281 h 2098281"/>
              <a:gd name="connsiteX3" fmla="*/ 0 w 1717289"/>
              <a:gd name="connsiteY3" fmla="*/ 2088232 h 2098281"/>
              <a:gd name="connsiteX4" fmla="*/ 0 w 1717289"/>
              <a:gd name="connsiteY4" fmla="*/ 0 h 20982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7289" h="2098281">
                <a:moveTo>
                  <a:pt x="0" y="0"/>
                </a:moveTo>
                <a:lnTo>
                  <a:pt x="1674437" y="4101"/>
                </a:lnTo>
                <a:cubicBezTo>
                  <a:pt x="536394" y="826531"/>
                  <a:pt x="1385887" y="2096234"/>
                  <a:pt x="1717289" y="2098281"/>
                </a:cubicBezTo>
                <a:lnTo>
                  <a:pt x="0" y="2088232"/>
                </a:lnTo>
                <a:lnTo>
                  <a:pt x="0" y="0"/>
                </a:lnTo>
                <a:close/>
              </a:path>
            </a:pathLst>
          </a:cu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 name="椭圆 4"/>
          <p:cNvSpPr/>
          <p:nvPr/>
        </p:nvSpPr>
        <p:spPr>
          <a:xfrm>
            <a:off x="900548" y="1545903"/>
            <a:ext cx="1781734" cy="1781734"/>
          </a:xfrm>
          <a:prstGeom prst="ellipse">
            <a:avLst/>
          </a:pr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nvGrpSpPr>
          <p:cNvPr id="6" name="组合 5"/>
          <p:cNvGrpSpPr/>
          <p:nvPr/>
        </p:nvGrpSpPr>
        <p:grpSpPr>
          <a:xfrm>
            <a:off x="1373840" y="1761871"/>
            <a:ext cx="796344" cy="769084"/>
            <a:chOff x="5512720" y="2152017"/>
            <a:chExt cx="583915" cy="496874"/>
          </a:xfrm>
        </p:grpSpPr>
        <p:sp>
          <p:nvSpPr>
            <p:cNvPr id="7" name="Freeform 159"/>
            <p:cNvSpPr>
              <a:spLocks/>
            </p:cNvSpPr>
            <p:nvPr/>
          </p:nvSpPr>
          <p:spPr bwMode="auto">
            <a:xfrm>
              <a:off x="5574376" y="2246314"/>
              <a:ext cx="460603" cy="402577"/>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866"/>
            </a:p>
          </p:txBody>
        </p:sp>
        <p:sp>
          <p:nvSpPr>
            <p:cNvPr id="8" name="Freeform 160"/>
            <p:cNvSpPr>
              <a:spLocks/>
            </p:cNvSpPr>
            <p:nvPr/>
          </p:nvSpPr>
          <p:spPr bwMode="auto">
            <a:xfrm>
              <a:off x="5512720" y="2152017"/>
              <a:ext cx="583915" cy="224863"/>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866"/>
            </a:p>
          </p:txBody>
        </p:sp>
      </p:grpSp>
      <p:sp>
        <p:nvSpPr>
          <p:cNvPr id="9" name="标题 4"/>
          <p:cNvSpPr txBox="1">
            <a:spLocks/>
          </p:cNvSpPr>
          <p:nvPr/>
        </p:nvSpPr>
        <p:spPr>
          <a:xfrm>
            <a:off x="1332484" y="2612998"/>
            <a:ext cx="971855" cy="602200"/>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99" b="1" dirty="0">
                <a:solidFill>
                  <a:schemeClr val="bg1"/>
                </a:solidFill>
                <a:latin typeface="微软雅黑" panose="020B0503020204020204" pitchFamily="34" charset="-122"/>
                <a:ea typeface="微软雅黑" panose="020B0503020204020204" pitchFamily="34" charset="-122"/>
              </a:rPr>
              <a:t>目   录</a:t>
            </a:r>
            <a:endParaRPr lang="en-US" altLang="zh-CN" sz="2099" b="1" dirty="0">
              <a:solidFill>
                <a:schemeClr val="bg1"/>
              </a:solidFill>
              <a:latin typeface="微软雅黑" panose="020B0503020204020204" pitchFamily="34" charset="-122"/>
              <a:ea typeface="微软雅黑" panose="020B0503020204020204" pitchFamily="34" charset="-122"/>
            </a:endParaRPr>
          </a:p>
          <a:p>
            <a:pPr algn="l"/>
            <a:r>
              <a:rPr lang="en-US" altLang="zh-CN" sz="1050" b="1" dirty="0">
                <a:solidFill>
                  <a:schemeClr val="bg1"/>
                </a:solidFill>
                <a:latin typeface="微软雅黑" panose="020B0503020204020204" pitchFamily="34" charset="-122"/>
                <a:ea typeface="微软雅黑" panose="020B0503020204020204" pitchFamily="34" charset="-122"/>
              </a:rPr>
              <a:t>CONTENTS</a:t>
            </a:r>
            <a:endParaRPr lang="zh-CN" altLang="en-US" sz="825" b="1" dirty="0">
              <a:solidFill>
                <a:schemeClr val="bg1"/>
              </a:solidFill>
              <a:latin typeface="微软雅黑" pitchFamily="34" charset="-122"/>
              <a:ea typeface="微软雅黑" pitchFamily="34" charset="-122"/>
            </a:endParaRPr>
          </a:p>
          <a:p>
            <a:pPr algn="l"/>
            <a:endParaRPr lang="en-US" altLang="zh-CN" sz="1050" b="1" dirty="0">
              <a:solidFill>
                <a:schemeClr val="bg1"/>
              </a:solidFill>
              <a:latin typeface="微软雅黑" panose="020B0503020204020204" pitchFamily="34" charset="-122"/>
              <a:ea typeface="微软雅黑" panose="020B0503020204020204" pitchFamily="34" charset="-122"/>
            </a:endParaRPr>
          </a:p>
        </p:txBody>
      </p:sp>
      <p:sp>
        <p:nvSpPr>
          <p:cNvPr id="10" name="椭圆 9"/>
          <p:cNvSpPr/>
          <p:nvPr/>
        </p:nvSpPr>
        <p:spPr>
          <a:xfrm>
            <a:off x="1008532" y="1644748"/>
            <a:ext cx="1574906" cy="1574906"/>
          </a:xfrm>
          <a:prstGeom prst="ellipse">
            <a:avLst/>
          </a:pr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1" name="圆角矩形 10"/>
          <p:cNvSpPr/>
          <p:nvPr/>
        </p:nvSpPr>
        <p:spPr>
          <a:xfrm>
            <a:off x="3114218" y="1149725"/>
            <a:ext cx="2915565" cy="360423"/>
          </a:xfrm>
          <a:prstGeom prst="roundRect">
            <a:avLst>
              <a:gd name="adj" fmla="val 50000"/>
            </a:avLst>
          </a:pr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椭圆 11"/>
          <p:cNvSpPr/>
          <p:nvPr/>
        </p:nvSpPr>
        <p:spPr>
          <a:xfrm>
            <a:off x="2898250" y="1113967"/>
            <a:ext cx="431936" cy="431936"/>
          </a:xfrm>
          <a:prstGeom prst="ellipse">
            <a:avLst/>
          </a:prstGeom>
          <a:solidFill>
            <a:srgbClr val="C1000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3" name="标题 4"/>
          <p:cNvSpPr txBox="1">
            <a:spLocks/>
          </p:cNvSpPr>
          <p:nvPr/>
        </p:nvSpPr>
        <p:spPr>
          <a:xfrm>
            <a:off x="2898250" y="1249560"/>
            <a:ext cx="431936" cy="373257"/>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99" b="1" dirty="0">
                <a:solidFill>
                  <a:schemeClr val="bg1"/>
                </a:solidFill>
                <a:latin typeface="微软雅黑" pitchFamily="34" charset="-122"/>
                <a:ea typeface="微软雅黑" pitchFamily="34" charset="-122"/>
              </a:rPr>
              <a:t>1</a:t>
            </a:r>
            <a:endParaRPr lang="zh-CN" altLang="en-US" sz="825" b="1" dirty="0">
              <a:solidFill>
                <a:schemeClr val="bg1"/>
              </a:solidFill>
              <a:latin typeface="微软雅黑" pitchFamily="34" charset="-122"/>
              <a:ea typeface="微软雅黑" pitchFamily="34" charset="-122"/>
            </a:endParaRPr>
          </a:p>
          <a:p>
            <a:endParaRPr lang="en-US" altLang="zh-CN" sz="1050" b="1" dirty="0">
              <a:solidFill>
                <a:schemeClr val="bg1"/>
              </a:solidFill>
              <a:latin typeface="微软雅黑" panose="020B0503020204020204" pitchFamily="34" charset="-122"/>
              <a:ea typeface="微软雅黑" panose="020B0503020204020204" pitchFamily="34" charset="-122"/>
            </a:endParaRPr>
          </a:p>
        </p:txBody>
      </p:sp>
      <p:sp>
        <p:nvSpPr>
          <p:cNvPr id="14" name="标题 4"/>
          <p:cNvSpPr txBox="1">
            <a:spLocks/>
          </p:cNvSpPr>
          <p:nvPr/>
        </p:nvSpPr>
        <p:spPr>
          <a:xfrm>
            <a:off x="3384177" y="1155173"/>
            <a:ext cx="2699597" cy="355021"/>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solidFill>
                  <a:schemeClr val="bg1"/>
                </a:solidFill>
                <a:latin typeface="微软雅黑" panose="020B0503020204020204" pitchFamily="34" charset="-122"/>
                <a:ea typeface="微软雅黑" panose="020B0503020204020204" pitchFamily="34" charset="-122"/>
              </a:rPr>
              <a:t>   </a:t>
            </a:r>
            <a:r>
              <a:rPr lang="zh-CN" altLang="en-US" sz="1800" b="1" dirty="0" smtClean="0">
                <a:solidFill>
                  <a:schemeClr val="bg1"/>
                </a:solidFill>
                <a:latin typeface="微软雅黑" panose="020B0503020204020204" pitchFamily="34" charset="-122"/>
                <a:ea typeface="微软雅黑" panose="020B0503020204020204" pitchFamily="34" charset="-122"/>
              </a:rPr>
              <a:t>单击添加标题</a:t>
            </a:r>
            <a:endParaRPr lang="en-US" altLang="zh-CN" sz="900" b="1" dirty="0">
              <a:solidFill>
                <a:schemeClr val="bg1"/>
              </a:solidFill>
              <a:latin typeface="微软雅黑" panose="020B0503020204020204" pitchFamily="34" charset="-122"/>
              <a:ea typeface="微软雅黑" panose="020B0503020204020204" pitchFamily="34" charset="-122"/>
            </a:endParaRPr>
          </a:p>
        </p:txBody>
      </p:sp>
      <p:sp>
        <p:nvSpPr>
          <p:cNvPr id="15" name="右箭头 14"/>
          <p:cNvSpPr/>
          <p:nvPr/>
        </p:nvSpPr>
        <p:spPr>
          <a:xfrm>
            <a:off x="5651839" y="1249560"/>
            <a:ext cx="215968" cy="141755"/>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6" name="圆角矩形 15"/>
          <p:cNvSpPr/>
          <p:nvPr/>
        </p:nvSpPr>
        <p:spPr>
          <a:xfrm>
            <a:off x="3276193" y="1681497"/>
            <a:ext cx="2915565" cy="360423"/>
          </a:xfrm>
          <a:prstGeom prst="roundRect">
            <a:avLst>
              <a:gd name="adj" fmla="val 50000"/>
            </a:avLst>
          </a:pr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7" name="椭圆 16"/>
          <p:cNvSpPr/>
          <p:nvPr/>
        </p:nvSpPr>
        <p:spPr>
          <a:xfrm>
            <a:off x="3060225" y="1645739"/>
            <a:ext cx="431936" cy="431936"/>
          </a:xfrm>
          <a:prstGeom prst="ellipse">
            <a:avLst/>
          </a:prstGeom>
          <a:solidFill>
            <a:srgbClr val="C1000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8" name="标题 4"/>
          <p:cNvSpPr txBox="1">
            <a:spLocks/>
          </p:cNvSpPr>
          <p:nvPr/>
        </p:nvSpPr>
        <p:spPr>
          <a:xfrm>
            <a:off x="3060225" y="1781332"/>
            <a:ext cx="431936" cy="373257"/>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99" b="1" dirty="0">
                <a:solidFill>
                  <a:schemeClr val="bg1"/>
                </a:solidFill>
                <a:latin typeface="微软雅黑" pitchFamily="34" charset="-122"/>
                <a:ea typeface="微软雅黑" pitchFamily="34" charset="-122"/>
              </a:rPr>
              <a:t>2</a:t>
            </a:r>
            <a:endParaRPr lang="zh-CN" altLang="en-US" sz="825" b="1" dirty="0">
              <a:solidFill>
                <a:schemeClr val="bg1"/>
              </a:solidFill>
              <a:latin typeface="微软雅黑" pitchFamily="34" charset="-122"/>
              <a:ea typeface="微软雅黑" pitchFamily="34" charset="-122"/>
            </a:endParaRPr>
          </a:p>
          <a:p>
            <a:endParaRPr lang="en-US" altLang="zh-CN" sz="1050" b="1" dirty="0">
              <a:solidFill>
                <a:schemeClr val="bg1"/>
              </a:solidFill>
              <a:latin typeface="微软雅黑" panose="020B0503020204020204" pitchFamily="34" charset="-122"/>
              <a:ea typeface="微软雅黑" panose="020B0503020204020204" pitchFamily="34" charset="-122"/>
            </a:endParaRPr>
          </a:p>
        </p:txBody>
      </p:sp>
      <p:sp>
        <p:nvSpPr>
          <p:cNvPr id="19" name="标题 4"/>
          <p:cNvSpPr txBox="1">
            <a:spLocks/>
          </p:cNvSpPr>
          <p:nvPr/>
        </p:nvSpPr>
        <p:spPr>
          <a:xfrm>
            <a:off x="3546153" y="1688031"/>
            <a:ext cx="2699597" cy="355021"/>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solidFill>
                  <a:schemeClr val="bg1"/>
                </a:solidFill>
                <a:latin typeface="微软雅黑" panose="020B0503020204020204" pitchFamily="34" charset="-122"/>
                <a:ea typeface="微软雅黑" panose="020B0503020204020204" pitchFamily="34" charset="-122"/>
              </a:rPr>
              <a:t>   单击添加标题</a:t>
            </a:r>
            <a:endParaRPr lang="en-US" altLang="zh-CN" sz="900" b="1" dirty="0">
              <a:solidFill>
                <a:schemeClr val="bg1"/>
              </a:solidFill>
              <a:latin typeface="微软雅黑" panose="020B0503020204020204" pitchFamily="34" charset="-122"/>
              <a:ea typeface="微软雅黑" panose="020B0503020204020204" pitchFamily="34" charset="-122"/>
            </a:endParaRPr>
          </a:p>
        </p:txBody>
      </p:sp>
      <p:sp>
        <p:nvSpPr>
          <p:cNvPr id="20" name="右箭头 19"/>
          <p:cNvSpPr/>
          <p:nvPr/>
        </p:nvSpPr>
        <p:spPr>
          <a:xfrm>
            <a:off x="5813814" y="1781332"/>
            <a:ext cx="215968" cy="141755"/>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1" name="圆角矩形 20"/>
          <p:cNvSpPr/>
          <p:nvPr/>
        </p:nvSpPr>
        <p:spPr>
          <a:xfrm>
            <a:off x="3384177" y="2213269"/>
            <a:ext cx="2915565" cy="360423"/>
          </a:xfrm>
          <a:prstGeom prst="roundRect">
            <a:avLst>
              <a:gd name="adj" fmla="val 50000"/>
            </a:avLst>
          </a:pr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2" name="椭圆 21"/>
          <p:cNvSpPr/>
          <p:nvPr/>
        </p:nvSpPr>
        <p:spPr>
          <a:xfrm>
            <a:off x="3168209" y="2177511"/>
            <a:ext cx="431936" cy="431936"/>
          </a:xfrm>
          <a:prstGeom prst="ellipse">
            <a:avLst/>
          </a:prstGeom>
          <a:solidFill>
            <a:srgbClr val="C1000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3" name="标题 4"/>
          <p:cNvSpPr txBox="1">
            <a:spLocks/>
          </p:cNvSpPr>
          <p:nvPr/>
        </p:nvSpPr>
        <p:spPr>
          <a:xfrm>
            <a:off x="3168209" y="2313104"/>
            <a:ext cx="431936" cy="373257"/>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99" b="1" dirty="0">
                <a:solidFill>
                  <a:schemeClr val="bg1"/>
                </a:solidFill>
                <a:latin typeface="微软雅黑" pitchFamily="34" charset="-122"/>
                <a:ea typeface="微软雅黑" pitchFamily="34" charset="-122"/>
              </a:rPr>
              <a:t>3</a:t>
            </a:r>
            <a:endParaRPr lang="zh-CN" altLang="en-US" sz="825" b="1" dirty="0">
              <a:solidFill>
                <a:schemeClr val="bg1"/>
              </a:solidFill>
              <a:latin typeface="微软雅黑" pitchFamily="34" charset="-122"/>
              <a:ea typeface="微软雅黑" pitchFamily="34" charset="-122"/>
            </a:endParaRPr>
          </a:p>
          <a:p>
            <a:endParaRPr lang="en-US" altLang="zh-CN" sz="1050" b="1" dirty="0">
              <a:solidFill>
                <a:schemeClr val="bg1"/>
              </a:solidFill>
              <a:latin typeface="微软雅黑" panose="020B0503020204020204" pitchFamily="34" charset="-122"/>
              <a:ea typeface="微软雅黑" panose="020B0503020204020204" pitchFamily="34" charset="-122"/>
            </a:endParaRPr>
          </a:p>
        </p:txBody>
      </p:sp>
      <p:sp>
        <p:nvSpPr>
          <p:cNvPr id="24" name="标题 4"/>
          <p:cNvSpPr txBox="1">
            <a:spLocks/>
          </p:cNvSpPr>
          <p:nvPr/>
        </p:nvSpPr>
        <p:spPr>
          <a:xfrm>
            <a:off x="3654137" y="2232591"/>
            <a:ext cx="2699597" cy="355021"/>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solidFill>
                  <a:schemeClr val="bg1"/>
                </a:solidFill>
                <a:latin typeface="微软雅黑" panose="020B0503020204020204" pitchFamily="34" charset="-122"/>
                <a:ea typeface="微软雅黑" panose="020B0503020204020204" pitchFamily="34" charset="-122"/>
              </a:rPr>
              <a:t>   </a:t>
            </a:r>
            <a:r>
              <a:rPr lang="zh-CN" altLang="en-US" sz="1800" b="1" dirty="0" smtClean="0">
                <a:solidFill>
                  <a:schemeClr val="bg1"/>
                </a:solidFill>
                <a:latin typeface="微软雅黑" panose="020B0503020204020204" pitchFamily="34" charset="-122"/>
                <a:ea typeface="微软雅黑" panose="020B0503020204020204" pitchFamily="34" charset="-122"/>
              </a:rPr>
              <a:t>单击添加标题</a:t>
            </a:r>
            <a:endParaRPr lang="en-US" altLang="zh-CN" sz="900" b="1" dirty="0">
              <a:solidFill>
                <a:schemeClr val="bg1"/>
              </a:solidFill>
              <a:latin typeface="微软雅黑" panose="020B0503020204020204" pitchFamily="34" charset="-122"/>
              <a:ea typeface="微软雅黑" panose="020B0503020204020204" pitchFamily="34" charset="-122"/>
            </a:endParaRPr>
          </a:p>
        </p:txBody>
      </p:sp>
      <p:sp>
        <p:nvSpPr>
          <p:cNvPr id="25" name="右箭头 24"/>
          <p:cNvSpPr/>
          <p:nvPr/>
        </p:nvSpPr>
        <p:spPr>
          <a:xfrm>
            <a:off x="5921798" y="2313104"/>
            <a:ext cx="215968" cy="141755"/>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6" name="圆角矩形 25"/>
          <p:cNvSpPr/>
          <p:nvPr/>
        </p:nvSpPr>
        <p:spPr>
          <a:xfrm>
            <a:off x="3276193" y="2745041"/>
            <a:ext cx="2915565" cy="360423"/>
          </a:xfrm>
          <a:prstGeom prst="roundRect">
            <a:avLst>
              <a:gd name="adj" fmla="val 50000"/>
            </a:avLst>
          </a:pr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7" name="椭圆 26"/>
          <p:cNvSpPr/>
          <p:nvPr/>
        </p:nvSpPr>
        <p:spPr>
          <a:xfrm>
            <a:off x="3060225" y="2709283"/>
            <a:ext cx="431936" cy="431936"/>
          </a:xfrm>
          <a:prstGeom prst="ellipse">
            <a:avLst/>
          </a:prstGeom>
          <a:solidFill>
            <a:srgbClr val="C1000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8" name="标题 4"/>
          <p:cNvSpPr txBox="1">
            <a:spLocks/>
          </p:cNvSpPr>
          <p:nvPr/>
        </p:nvSpPr>
        <p:spPr>
          <a:xfrm>
            <a:off x="3060225" y="2844876"/>
            <a:ext cx="431936" cy="373257"/>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99" b="1" dirty="0">
                <a:solidFill>
                  <a:schemeClr val="bg1"/>
                </a:solidFill>
                <a:latin typeface="微软雅黑" pitchFamily="34" charset="-122"/>
                <a:ea typeface="微软雅黑" pitchFamily="34" charset="-122"/>
              </a:rPr>
              <a:t>4</a:t>
            </a:r>
            <a:endParaRPr lang="zh-CN" altLang="en-US" sz="825" b="1" dirty="0">
              <a:solidFill>
                <a:schemeClr val="bg1"/>
              </a:solidFill>
              <a:latin typeface="微软雅黑" pitchFamily="34" charset="-122"/>
              <a:ea typeface="微软雅黑" pitchFamily="34" charset="-122"/>
            </a:endParaRPr>
          </a:p>
          <a:p>
            <a:endParaRPr lang="en-US" altLang="zh-CN" sz="1050" b="1" dirty="0">
              <a:solidFill>
                <a:schemeClr val="bg1"/>
              </a:solidFill>
              <a:latin typeface="微软雅黑" panose="020B0503020204020204" pitchFamily="34" charset="-122"/>
              <a:ea typeface="微软雅黑" panose="020B0503020204020204" pitchFamily="34" charset="-122"/>
            </a:endParaRPr>
          </a:p>
        </p:txBody>
      </p:sp>
      <p:sp>
        <p:nvSpPr>
          <p:cNvPr id="29" name="标题 4"/>
          <p:cNvSpPr txBox="1">
            <a:spLocks/>
          </p:cNvSpPr>
          <p:nvPr/>
        </p:nvSpPr>
        <p:spPr>
          <a:xfrm>
            <a:off x="3546153" y="2757969"/>
            <a:ext cx="2699597" cy="355021"/>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solidFill>
                  <a:schemeClr val="bg1"/>
                </a:solidFill>
                <a:latin typeface="微软雅黑" panose="020B0503020204020204" pitchFamily="34" charset="-122"/>
                <a:ea typeface="微软雅黑" panose="020B0503020204020204" pitchFamily="34" charset="-122"/>
              </a:rPr>
              <a:t>   </a:t>
            </a:r>
            <a:r>
              <a:rPr lang="zh-CN" altLang="en-US" sz="1800" b="1" dirty="0" smtClean="0">
                <a:solidFill>
                  <a:schemeClr val="bg1"/>
                </a:solidFill>
                <a:latin typeface="微软雅黑" panose="020B0503020204020204" pitchFamily="34" charset="-122"/>
                <a:ea typeface="微软雅黑" panose="020B0503020204020204" pitchFamily="34" charset="-122"/>
              </a:rPr>
              <a:t>单击添加标题</a:t>
            </a:r>
            <a:endParaRPr lang="en-US" altLang="zh-CN" sz="900" b="1" dirty="0">
              <a:solidFill>
                <a:schemeClr val="bg1"/>
              </a:solidFill>
              <a:latin typeface="微软雅黑" panose="020B0503020204020204" pitchFamily="34" charset="-122"/>
              <a:ea typeface="微软雅黑" panose="020B0503020204020204" pitchFamily="34" charset="-122"/>
            </a:endParaRPr>
          </a:p>
        </p:txBody>
      </p:sp>
      <p:sp>
        <p:nvSpPr>
          <p:cNvPr id="30" name="右箭头 29"/>
          <p:cNvSpPr/>
          <p:nvPr/>
        </p:nvSpPr>
        <p:spPr>
          <a:xfrm>
            <a:off x="5813814" y="2844876"/>
            <a:ext cx="215968" cy="141755"/>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1" name="圆角矩形 30"/>
          <p:cNvSpPr/>
          <p:nvPr/>
        </p:nvSpPr>
        <p:spPr>
          <a:xfrm>
            <a:off x="3114218" y="3278333"/>
            <a:ext cx="2915565" cy="360423"/>
          </a:xfrm>
          <a:prstGeom prst="roundRect">
            <a:avLst>
              <a:gd name="adj" fmla="val 50000"/>
            </a:avLst>
          </a:pr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2" name="椭圆 31"/>
          <p:cNvSpPr/>
          <p:nvPr/>
        </p:nvSpPr>
        <p:spPr>
          <a:xfrm>
            <a:off x="2898250" y="3242575"/>
            <a:ext cx="431936" cy="431936"/>
          </a:xfrm>
          <a:prstGeom prst="ellipse">
            <a:avLst/>
          </a:prstGeom>
          <a:solidFill>
            <a:srgbClr val="C1000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3" name="标题 4"/>
          <p:cNvSpPr txBox="1">
            <a:spLocks/>
          </p:cNvSpPr>
          <p:nvPr/>
        </p:nvSpPr>
        <p:spPr>
          <a:xfrm>
            <a:off x="2898250" y="3378168"/>
            <a:ext cx="431936" cy="373257"/>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99" b="1" dirty="0">
                <a:solidFill>
                  <a:schemeClr val="bg1"/>
                </a:solidFill>
                <a:latin typeface="微软雅黑" pitchFamily="34" charset="-122"/>
                <a:ea typeface="微软雅黑" pitchFamily="34" charset="-122"/>
              </a:rPr>
              <a:t>5</a:t>
            </a:r>
            <a:endParaRPr lang="zh-CN" altLang="en-US" sz="825" b="1" dirty="0">
              <a:solidFill>
                <a:schemeClr val="bg1"/>
              </a:solidFill>
              <a:latin typeface="微软雅黑" pitchFamily="34" charset="-122"/>
              <a:ea typeface="微软雅黑" pitchFamily="34" charset="-122"/>
            </a:endParaRPr>
          </a:p>
          <a:p>
            <a:endParaRPr lang="en-US" altLang="zh-CN" sz="1050" b="1" dirty="0">
              <a:solidFill>
                <a:schemeClr val="bg1"/>
              </a:solidFill>
              <a:latin typeface="微软雅黑" panose="020B0503020204020204" pitchFamily="34" charset="-122"/>
              <a:ea typeface="微软雅黑" panose="020B0503020204020204" pitchFamily="34" charset="-122"/>
            </a:endParaRPr>
          </a:p>
        </p:txBody>
      </p:sp>
      <p:sp>
        <p:nvSpPr>
          <p:cNvPr id="34" name="标题 4"/>
          <p:cNvSpPr txBox="1">
            <a:spLocks/>
          </p:cNvSpPr>
          <p:nvPr/>
        </p:nvSpPr>
        <p:spPr>
          <a:xfrm>
            <a:off x="3384177" y="3297655"/>
            <a:ext cx="2699597" cy="355021"/>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solidFill>
                  <a:schemeClr val="bg1"/>
                </a:solidFill>
                <a:latin typeface="微软雅黑" panose="020B0503020204020204" pitchFamily="34" charset="-122"/>
                <a:ea typeface="微软雅黑" panose="020B0503020204020204" pitchFamily="34" charset="-122"/>
              </a:rPr>
              <a:t>   </a:t>
            </a:r>
            <a:r>
              <a:rPr lang="zh-CN" altLang="en-US" sz="1800" b="1" dirty="0" smtClean="0">
                <a:solidFill>
                  <a:schemeClr val="bg1"/>
                </a:solidFill>
                <a:latin typeface="微软雅黑" panose="020B0503020204020204" pitchFamily="34" charset="-122"/>
                <a:ea typeface="微软雅黑" panose="020B0503020204020204" pitchFamily="34" charset="-122"/>
              </a:rPr>
              <a:t>单击添加标题</a:t>
            </a:r>
            <a:endParaRPr lang="en-US" altLang="zh-CN" sz="900" b="1" dirty="0">
              <a:solidFill>
                <a:schemeClr val="bg1"/>
              </a:solidFill>
              <a:latin typeface="微软雅黑" panose="020B0503020204020204" pitchFamily="34" charset="-122"/>
              <a:ea typeface="微软雅黑" panose="020B0503020204020204" pitchFamily="34" charset="-122"/>
            </a:endParaRPr>
          </a:p>
        </p:txBody>
      </p:sp>
      <p:sp>
        <p:nvSpPr>
          <p:cNvPr id="35" name="右箭头 34"/>
          <p:cNvSpPr/>
          <p:nvPr/>
        </p:nvSpPr>
        <p:spPr>
          <a:xfrm>
            <a:off x="5651839" y="3378168"/>
            <a:ext cx="215968" cy="141755"/>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36" name="矩形 35"/>
          <p:cNvSpPr/>
          <p:nvPr/>
        </p:nvSpPr>
        <p:spPr>
          <a:xfrm>
            <a:off x="6839661" y="1653887"/>
            <a:ext cx="2304339" cy="1561311"/>
          </a:xfrm>
          <a:prstGeom prst="rect">
            <a:avLst/>
          </a:pr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Tree>
    <p:extLst>
      <p:ext uri="{BB962C8B-B14F-4D97-AF65-F5344CB8AC3E}">
        <p14:creationId xmlns:p14="http://schemas.microsoft.com/office/powerpoint/2010/main" val="232164025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1" presetClass="entr" presetSubtype="1"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heel(1)">
                                      <p:cBhvr>
                                        <p:cTn id="17" dur="2000"/>
                                        <p:tgtEl>
                                          <p:spTgt spid="10"/>
                                        </p:tgtEl>
                                      </p:cBhvr>
                                    </p:animEffect>
                                  </p:childTnLst>
                                </p:cTn>
                              </p:par>
                            </p:childTnLst>
                          </p:cTn>
                        </p:par>
                        <p:par>
                          <p:cTn id="18" fill="hold">
                            <p:stCondLst>
                              <p:cond delay="3000"/>
                            </p:stCondLst>
                            <p:childTnLst>
                              <p:par>
                                <p:cTn id="19" presetID="53" presetClass="entr" presetSubtype="16"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par>
                          <p:cTn id="24" fill="hold">
                            <p:stCondLst>
                              <p:cond delay="3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9"/>
                                        </p:tgtEl>
                                        <p:attrNameLst>
                                          <p:attrName>ppt_y</p:attrName>
                                        </p:attrNameLst>
                                      </p:cBhvr>
                                      <p:tavLst>
                                        <p:tav tm="0">
                                          <p:val>
                                            <p:strVal val="#ppt_y"/>
                                          </p:val>
                                        </p:tav>
                                        <p:tav tm="100000">
                                          <p:val>
                                            <p:strVal val="#ppt_y"/>
                                          </p:val>
                                        </p:tav>
                                      </p:tavLst>
                                    </p:anim>
                                    <p:anim calcmode="lin" valueType="num">
                                      <p:cBhvr>
                                        <p:cTn id="29"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9"/>
                                        </p:tgtEl>
                                      </p:cBhvr>
                                    </p:animEffect>
                                  </p:childTnLst>
                                </p:cTn>
                              </p:par>
                            </p:childTnLst>
                          </p:cTn>
                        </p:par>
                        <p:par>
                          <p:cTn id="32" fill="hold">
                            <p:stCondLst>
                              <p:cond delay="4450"/>
                            </p:stCondLst>
                            <p:childTnLst>
                              <p:par>
                                <p:cTn id="33" presetID="2" presetClass="entr" presetSubtype="2"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additive="base">
                                        <p:cTn id="35" dur="500" fill="hold"/>
                                        <p:tgtEl>
                                          <p:spTgt spid="36"/>
                                        </p:tgtEl>
                                        <p:attrNameLst>
                                          <p:attrName>ppt_x</p:attrName>
                                        </p:attrNameLst>
                                      </p:cBhvr>
                                      <p:tavLst>
                                        <p:tav tm="0">
                                          <p:val>
                                            <p:strVal val="1+#ppt_w/2"/>
                                          </p:val>
                                        </p:tav>
                                        <p:tav tm="100000">
                                          <p:val>
                                            <p:strVal val="#ppt_x"/>
                                          </p:val>
                                        </p:tav>
                                      </p:tavLst>
                                    </p:anim>
                                    <p:anim calcmode="lin" valueType="num">
                                      <p:cBhvr additive="base">
                                        <p:cTn id="36" dur="500" fill="hold"/>
                                        <p:tgtEl>
                                          <p:spTgt spid="36"/>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50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0-#ppt_w/2"/>
                                          </p:val>
                                        </p:tav>
                                        <p:tav tm="100000">
                                          <p:val>
                                            <p:strVal val="#ppt_x"/>
                                          </p:val>
                                        </p:tav>
                                      </p:tavLst>
                                    </p:anim>
                                    <p:anim calcmode="lin" valueType="num">
                                      <p:cBhvr additive="base">
                                        <p:cTn id="40" dur="500" fill="hold"/>
                                        <p:tgtEl>
                                          <p:spTgt spid="11"/>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50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0-#ppt_w/2"/>
                                          </p:val>
                                        </p:tav>
                                        <p:tav tm="100000">
                                          <p:val>
                                            <p:strVal val="#ppt_x"/>
                                          </p:val>
                                        </p:tav>
                                      </p:tavLst>
                                    </p:anim>
                                    <p:anim calcmode="lin" valueType="num">
                                      <p:cBhvr additive="base">
                                        <p:cTn id="44" dur="500" fill="hold"/>
                                        <p:tgtEl>
                                          <p:spTgt spid="12"/>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50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0-#ppt_w/2"/>
                                          </p:val>
                                        </p:tav>
                                        <p:tav tm="100000">
                                          <p:val>
                                            <p:strVal val="#ppt_x"/>
                                          </p:val>
                                        </p:tav>
                                      </p:tavLst>
                                    </p:anim>
                                    <p:anim calcmode="lin" valueType="num">
                                      <p:cBhvr additive="base">
                                        <p:cTn id="48" dur="500" fill="hold"/>
                                        <p:tgtEl>
                                          <p:spTgt spid="13"/>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5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0-#ppt_w/2"/>
                                          </p:val>
                                        </p:tav>
                                        <p:tav tm="100000">
                                          <p:val>
                                            <p:strVal val="#ppt_x"/>
                                          </p:val>
                                        </p:tav>
                                      </p:tavLst>
                                    </p:anim>
                                    <p:anim calcmode="lin" valueType="num">
                                      <p:cBhvr additive="base">
                                        <p:cTn id="52" dur="5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50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0-#ppt_w/2"/>
                                          </p:val>
                                        </p:tav>
                                        <p:tav tm="100000">
                                          <p:val>
                                            <p:strVal val="#ppt_x"/>
                                          </p:val>
                                        </p:tav>
                                      </p:tavLst>
                                    </p:anim>
                                    <p:anim calcmode="lin" valueType="num">
                                      <p:cBhvr additive="base">
                                        <p:cTn id="56" dur="500" fill="hold"/>
                                        <p:tgtEl>
                                          <p:spTgt spid="15"/>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100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fill="hold"/>
                                        <p:tgtEl>
                                          <p:spTgt spid="16"/>
                                        </p:tgtEl>
                                        <p:attrNameLst>
                                          <p:attrName>ppt_x</p:attrName>
                                        </p:attrNameLst>
                                      </p:cBhvr>
                                      <p:tavLst>
                                        <p:tav tm="0">
                                          <p:val>
                                            <p:strVal val="1+#ppt_w/2"/>
                                          </p:val>
                                        </p:tav>
                                        <p:tav tm="100000">
                                          <p:val>
                                            <p:strVal val="#ppt_x"/>
                                          </p:val>
                                        </p:tav>
                                      </p:tavLst>
                                    </p:anim>
                                    <p:anim calcmode="lin" valueType="num">
                                      <p:cBhvr additive="base">
                                        <p:cTn id="60" dur="500" fill="hold"/>
                                        <p:tgtEl>
                                          <p:spTgt spid="16"/>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100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1+#ppt_w/2"/>
                                          </p:val>
                                        </p:tav>
                                        <p:tav tm="100000">
                                          <p:val>
                                            <p:strVal val="#ppt_x"/>
                                          </p:val>
                                        </p:tav>
                                      </p:tavLst>
                                    </p:anim>
                                    <p:anim calcmode="lin" valueType="num">
                                      <p:cBhvr additive="base">
                                        <p:cTn id="64" dur="500" fill="hold"/>
                                        <p:tgtEl>
                                          <p:spTgt spid="17"/>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100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1+#ppt_w/2"/>
                                          </p:val>
                                        </p:tav>
                                        <p:tav tm="100000">
                                          <p:val>
                                            <p:strVal val="#ppt_x"/>
                                          </p:val>
                                        </p:tav>
                                      </p:tavLst>
                                    </p:anim>
                                    <p:anim calcmode="lin" valueType="num">
                                      <p:cBhvr additive="base">
                                        <p:cTn id="68" dur="500" fill="hold"/>
                                        <p:tgtEl>
                                          <p:spTgt spid="18"/>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100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500" fill="hold"/>
                                        <p:tgtEl>
                                          <p:spTgt spid="19"/>
                                        </p:tgtEl>
                                        <p:attrNameLst>
                                          <p:attrName>ppt_x</p:attrName>
                                        </p:attrNameLst>
                                      </p:cBhvr>
                                      <p:tavLst>
                                        <p:tav tm="0">
                                          <p:val>
                                            <p:strVal val="1+#ppt_w/2"/>
                                          </p:val>
                                        </p:tav>
                                        <p:tav tm="100000">
                                          <p:val>
                                            <p:strVal val="#ppt_x"/>
                                          </p:val>
                                        </p:tav>
                                      </p:tavLst>
                                    </p:anim>
                                    <p:anim calcmode="lin" valueType="num">
                                      <p:cBhvr additive="base">
                                        <p:cTn id="72" dur="500" fill="hold"/>
                                        <p:tgtEl>
                                          <p:spTgt spid="19"/>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100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500" fill="hold"/>
                                        <p:tgtEl>
                                          <p:spTgt spid="20"/>
                                        </p:tgtEl>
                                        <p:attrNameLst>
                                          <p:attrName>ppt_x</p:attrName>
                                        </p:attrNameLst>
                                      </p:cBhvr>
                                      <p:tavLst>
                                        <p:tav tm="0">
                                          <p:val>
                                            <p:strVal val="1+#ppt_w/2"/>
                                          </p:val>
                                        </p:tav>
                                        <p:tav tm="100000">
                                          <p:val>
                                            <p:strVal val="#ppt_x"/>
                                          </p:val>
                                        </p:tav>
                                      </p:tavLst>
                                    </p:anim>
                                    <p:anim calcmode="lin" valueType="num">
                                      <p:cBhvr additive="base">
                                        <p:cTn id="76" dur="500" fill="hold"/>
                                        <p:tgtEl>
                                          <p:spTgt spid="20"/>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1500"/>
                                  </p:stCondLst>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 fill="hold"/>
                                        <p:tgtEl>
                                          <p:spTgt spid="21"/>
                                        </p:tgtEl>
                                        <p:attrNameLst>
                                          <p:attrName>ppt_x</p:attrName>
                                        </p:attrNameLst>
                                      </p:cBhvr>
                                      <p:tavLst>
                                        <p:tav tm="0">
                                          <p:val>
                                            <p:strVal val="0-#ppt_w/2"/>
                                          </p:val>
                                        </p:tav>
                                        <p:tav tm="100000">
                                          <p:val>
                                            <p:strVal val="#ppt_x"/>
                                          </p:val>
                                        </p:tav>
                                      </p:tavLst>
                                    </p:anim>
                                    <p:anim calcmode="lin" valueType="num">
                                      <p:cBhvr additive="base">
                                        <p:cTn id="80" dur="500" fill="hold"/>
                                        <p:tgtEl>
                                          <p:spTgt spid="21"/>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1500"/>
                                  </p:stCondLst>
                                  <p:childTnLst>
                                    <p:set>
                                      <p:cBhvr>
                                        <p:cTn id="82" dur="1" fill="hold">
                                          <p:stCondLst>
                                            <p:cond delay="0"/>
                                          </p:stCondLst>
                                        </p:cTn>
                                        <p:tgtEl>
                                          <p:spTgt spid="22"/>
                                        </p:tgtEl>
                                        <p:attrNameLst>
                                          <p:attrName>style.visibility</p:attrName>
                                        </p:attrNameLst>
                                      </p:cBhvr>
                                      <p:to>
                                        <p:strVal val="visible"/>
                                      </p:to>
                                    </p:set>
                                    <p:anim calcmode="lin" valueType="num">
                                      <p:cBhvr additive="base">
                                        <p:cTn id="83" dur="500" fill="hold"/>
                                        <p:tgtEl>
                                          <p:spTgt spid="22"/>
                                        </p:tgtEl>
                                        <p:attrNameLst>
                                          <p:attrName>ppt_x</p:attrName>
                                        </p:attrNameLst>
                                      </p:cBhvr>
                                      <p:tavLst>
                                        <p:tav tm="0">
                                          <p:val>
                                            <p:strVal val="0-#ppt_w/2"/>
                                          </p:val>
                                        </p:tav>
                                        <p:tav tm="100000">
                                          <p:val>
                                            <p:strVal val="#ppt_x"/>
                                          </p:val>
                                        </p:tav>
                                      </p:tavLst>
                                    </p:anim>
                                    <p:anim calcmode="lin" valueType="num">
                                      <p:cBhvr additive="base">
                                        <p:cTn id="84" dur="500" fill="hold"/>
                                        <p:tgtEl>
                                          <p:spTgt spid="22"/>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1500"/>
                                  </p:stCondLst>
                                  <p:childTnLst>
                                    <p:set>
                                      <p:cBhvr>
                                        <p:cTn id="86" dur="1" fill="hold">
                                          <p:stCondLst>
                                            <p:cond delay="0"/>
                                          </p:stCondLst>
                                        </p:cTn>
                                        <p:tgtEl>
                                          <p:spTgt spid="23"/>
                                        </p:tgtEl>
                                        <p:attrNameLst>
                                          <p:attrName>style.visibility</p:attrName>
                                        </p:attrNameLst>
                                      </p:cBhvr>
                                      <p:to>
                                        <p:strVal val="visible"/>
                                      </p:to>
                                    </p:set>
                                    <p:anim calcmode="lin" valueType="num">
                                      <p:cBhvr additive="base">
                                        <p:cTn id="87" dur="500" fill="hold"/>
                                        <p:tgtEl>
                                          <p:spTgt spid="23"/>
                                        </p:tgtEl>
                                        <p:attrNameLst>
                                          <p:attrName>ppt_x</p:attrName>
                                        </p:attrNameLst>
                                      </p:cBhvr>
                                      <p:tavLst>
                                        <p:tav tm="0">
                                          <p:val>
                                            <p:strVal val="0-#ppt_w/2"/>
                                          </p:val>
                                        </p:tav>
                                        <p:tav tm="100000">
                                          <p:val>
                                            <p:strVal val="#ppt_x"/>
                                          </p:val>
                                        </p:tav>
                                      </p:tavLst>
                                    </p:anim>
                                    <p:anim calcmode="lin" valueType="num">
                                      <p:cBhvr additive="base">
                                        <p:cTn id="88" dur="500" fill="hold"/>
                                        <p:tgtEl>
                                          <p:spTgt spid="23"/>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1500"/>
                                  </p:stCondLst>
                                  <p:childTnLst>
                                    <p:set>
                                      <p:cBhvr>
                                        <p:cTn id="90" dur="1" fill="hold">
                                          <p:stCondLst>
                                            <p:cond delay="0"/>
                                          </p:stCondLst>
                                        </p:cTn>
                                        <p:tgtEl>
                                          <p:spTgt spid="24"/>
                                        </p:tgtEl>
                                        <p:attrNameLst>
                                          <p:attrName>style.visibility</p:attrName>
                                        </p:attrNameLst>
                                      </p:cBhvr>
                                      <p:to>
                                        <p:strVal val="visible"/>
                                      </p:to>
                                    </p:set>
                                    <p:anim calcmode="lin" valueType="num">
                                      <p:cBhvr additive="base">
                                        <p:cTn id="91" dur="500" fill="hold"/>
                                        <p:tgtEl>
                                          <p:spTgt spid="24"/>
                                        </p:tgtEl>
                                        <p:attrNameLst>
                                          <p:attrName>ppt_x</p:attrName>
                                        </p:attrNameLst>
                                      </p:cBhvr>
                                      <p:tavLst>
                                        <p:tav tm="0">
                                          <p:val>
                                            <p:strVal val="0-#ppt_w/2"/>
                                          </p:val>
                                        </p:tav>
                                        <p:tav tm="100000">
                                          <p:val>
                                            <p:strVal val="#ppt_x"/>
                                          </p:val>
                                        </p:tav>
                                      </p:tavLst>
                                    </p:anim>
                                    <p:anim calcmode="lin" valueType="num">
                                      <p:cBhvr additive="base">
                                        <p:cTn id="92" dur="500" fill="hold"/>
                                        <p:tgtEl>
                                          <p:spTgt spid="24"/>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1500"/>
                                  </p:stCondLst>
                                  <p:childTnLst>
                                    <p:set>
                                      <p:cBhvr>
                                        <p:cTn id="94" dur="1" fill="hold">
                                          <p:stCondLst>
                                            <p:cond delay="0"/>
                                          </p:stCondLst>
                                        </p:cTn>
                                        <p:tgtEl>
                                          <p:spTgt spid="25"/>
                                        </p:tgtEl>
                                        <p:attrNameLst>
                                          <p:attrName>style.visibility</p:attrName>
                                        </p:attrNameLst>
                                      </p:cBhvr>
                                      <p:to>
                                        <p:strVal val="visible"/>
                                      </p:to>
                                    </p:set>
                                    <p:anim calcmode="lin" valueType="num">
                                      <p:cBhvr additive="base">
                                        <p:cTn id="95" dur="500" fill="hold"/>
                                        <p:tgtEl>
                                          <p:spTgt spid="25"/>
                                        </p:tgtEl>
                                        <p:attrNameLst>
                                          <p:attrName>ppt_x</p:attrName>
                                        </p:attrNameLst>
                                      </p:cBhvr>
                                      <p:tavLst>
                                        <p:tav tm="0">
                                          <p:val>
                                            <p:strVal val="0-#ppt_w/2"/>
                                          </p:val>
                                        </p:tav>
                                        <p:tav tm="100000">
                                          <p:val>
                                            <p:strVal val="#ppt_x"/>
                                          </p:val>
                                        </p:tav>
                                      </p:tavLst>
                                    </p:anim>
                                    <p:anim calcmode="lin" valueType="num">
                                      <p:cBhvr additive="base">
                                        <p:cTn id="96" dur="500" fill="hold"/>
                                        <p:tgtEl>
                                          <p:spTgt spid="25"/>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2000"/>
                                  </p:stCondLst>
                                  <p:childTnLst>
                                    <p:set>
                                      <p:cBhvr>
                                        <p:cTn id="98" dur="1" fill="hold">
                                          <p:stCondLst>
                                            <p:cond delay="0"/>
                                          </p:stCondLst>
                                        </p:cTn>
                                        <p:tgtEl>
                                          <p:spTgt spid="26"/>
                                        </p:tgtEl>
                                        <p:attrNameLst>
                                          <p:attrName>style.visibility</p:attrName>
                                        </p:attrNameLst>
                                      </p:cBhvr>
                                      <p:to>
                                        <p:strVal val="visible"/>
                                      </p:to>
                                    </p:set>
                                    <p:anim calcmode="lin" valueType="num">
                                      <p:cBhvr additive="base">
                                        <p:cTn id="99" dur="500" fill="hold"/>
                                        <p:tgtEl>
                                          <p:spTgt spid="26"/>
                                        </p:tgtEl>
                                        <p:attrNameLst>
                                          <p:attrName>ppt_x</p:attrName>
                                        </p:attrNameLst>
                                      </p:cBhvr>
                                      <p:tavLst>
                                        <p:tav tm="0">
                                          <p:val>
                                            <p:strVal val="1+#ppt_w/2"/>
                                          </p:val>
                                        </p:tav>
                                        <p:tav tm="100000">
                                          <p:val>
                                            <p:strVal val="#ppt_x"/>
                                          </p:val>
                                        </p:tav>
                                      </p:tavLst>
                                    </p:anim>
                                    <p:anim calcmode="lin" valueType="num">
                                      <p:cBhvr additive="base">
                                        <p:cTn id="100" dur="500" fill="hold"/>
                                        <p:tgtEl>
                                          <p:spTgt spid="26"/>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2000"/>
                                  </p:stCondLst>
                                  <p:childTnLst>
                                    <p:set>
                                      <p:cBhvr>
                                        <p:cTn id="102" dur="1" fill="hold">
                                          <p:stCondLst>
                                            <p:cond delay="0"/>
                                          </p:stCondLst>
                                        </p:cTn>
                                        <p:tgtEl>
                                          <p:spTgt spid="27"/>
                                        </p:tgtEl>
                                        <p:attrNameLst>
                                          <p:attrName>style.visibility</p:attrName>
                                        </p:attrNameLst>
                                      </p:cBhvr>
                                      <p:to>
                                        <p:strVal val="visible"/>
                                      </p:to>
                                    </p:set>
                                    <p:anim calcmode="lin" valueType="num">
                                      <p:cBhvr additive="base">
                                        <p:cTn id="103" dur="500" fill="hold"/>
                                        <p:tgtEl>
                                          <p:spTgt spid="27"/>
                                        </p:tgtEl>
                                        <p:attrNameLst>
                                          <p:attrName>ppt_x</p:attrName>
                                        </p:attrNameLst>
                                      </p:cBhvr>
                                      <p:tavLst>
                                        <p:tav tm="0">
                                          <p:val>
                                            <p:strVal val="1+#ppt_w/2"/>
                                          </p:val>
                                        </p:tav>
                                        <p:tav tm="100000">
                                          <p:val>
                                            <p:strVal val="#ppt_x"/>
                                          </p:val>
                                        </p:tav>
                                      </p:tavLst>
                                    </p:anim>
                                    <p:anim calcmode="lin" valueType="num">
                                      <p:cBhvr additive="base">
                                        <p:cTn id="104" dur="500" fill="hold"/>
                                        <p:tgtEl>
                                          <p:spTgt spid="27"/>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2000"/>
                                  </p:stCondLst>
                                  <p:childTnLst>
                                    <p:set>
                                      <p:cBhvr>
                                        <p:cTn id="106" dur="1" fill="hold">
                                          <p:stCondLst>
                                            <p:cond delay="0"/>
                                          </p:stCondLst>
                                        </p:cTn>
                                        <p:tgtEl>
                                          <p:spTgt spid="28"/>
                                        </p:tgtEl>
                                        <p:attrNameLst>
                                          <p:attrName>style.visibility</p:attrName>
                                        </p:attrNameLst>
                                      </p:cBhvr>
                                      <p:to>
                                        <p:strVal val="visible"/>
                                      </p:to>
                                    </p:set>
                                    <p:anim calcmode="lin" valueType="num">
                                      <p:cBhvr additive="base">
                                        <p:cTn id="107" dur="500" fill="hold"/>
                                        <p:tgtEl>
                                          <p:spTgt spid="28"/>
                                        </p:tgtEl>
                                        <p:attrNameLst>
                                          <p:attrName>ppt_x</p:attrName>
                                        </p:attrNameLst>
                                      </p:cBhvr>
                                      <p:tavLst>
                                        <p:tav tm="0">
                                          <p:val>
                                            <p:strVal val="1+#ppt_w/2"/>
                                          </p:val>
                                        </p:tav>
                                        <p:tav tm="100000">
                                          <p:val>
                                            <p:strVal val="#ppt_x"/>
                                          </p:val>
                                        </p:tav>
                                      </p:tavLst>
                                    </p:anim>
                                    <p:anim calcmode="lin" valueType="num">
                                      <p:cBhvr additive="base">
                                        <p:cTn id="108" dur="500" fill="hold"/>
                                        <p:tgtEl>
                                          <p:spTgt spid="28"/>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2000"/>
                                  </p:stCondLst>
                                  <p:childTnLst>
                                    <p:set>
                                      <p:cBhvr>
                                        <p:cTn id="110" dur="1" fill="hold">
                                          <p:stCondLst>
                                            <p:cond delay="0"/>
                                          </p:stCondLst>
                                        </p:cTn>
                                        <p:tgtEl>
                                          <p:spTgt spid="29"/>
                                        </p:tgtEl>
                                        <p:attrNameLst>
                                          <p:attrName>style.visibility</p:attrName>
                                        </p:attrNameLst>
                                      </p:cBhvr>
                                      <p:to>
                                        <p:strVal val="visible"/>
                                      </p:to>
                                    </p:set>
                                    <p:anim calcmode="lin" valueType="num">
                                      <p:cBhvr additive="base">
                                        <p:cTn id="111" dur="500" fill="hold"/>
                                        <p:tgtEl>
                                          <p:spTgt spid="29"/>
                                        </p:tgtEl>
                                        <p:attrNameLst>
                                          <p:attrName>ppt_x</p:attrName>
                                        </p:attrNameLst>
                                      </p:cBhvr>
                                      <p:tavLst>
                                        <p:tav tm="0">
                                          <p:val>
                                            <p:strVal val="1+#ppt_w/2"/>
                                          </p:val>
                                        </p:tav>
                                        <p:tav tm="100000">
                                          <p:val>
                                            <p:strVal val="#ppt_x"/>
                                          </p:val>
                                        </p:tav>
                                      </p:tavLst>
                                    </p:anim>
                                    <p:anim calcmode="lin" valueType="num">
                                      <p:cBhvr additive="base">
                                        <p:cTn id="112" dur="500" fill="hold"/>
                                        <p:tgtEl>
                                          <p:spTgt spid="29"/>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2000"/>
                                  </p:stCondLst>
                                  <p:childTnLst>
                                    <p:set>
                                      <p:cBhvr>
                                        <p:cTn id="114" dur="1" fill="hold">
                                          <p:stCondLst>
                                            <p:cond delay="0"/>
                                          </p:stCondLst>
                                        </p:cTn>
                                        <p:tgtEl>
                                          <p:spTgt spid="30"/>
                                        </p:tgtEl>
                                        <p:attrNameLst>
                                          <p:attrName>style.visibility</p:attrName>
                                        </p:attrNameLst>
                                      </p:cBhvr>
                                      <p:to>
                                        <p:strVal val="visible"/>
                                      </p:to>
                                    </p:set>
                                    <p:anim calcmode="lin" valueType="num">
                                      <p:cBhvr additive="base">
                                        <p:cTn id="115" dur="500" fill="hold"/>
                                        <p:tgtEl>
                                          <p:spTgt spid="30"/>
                                        </p:tgtEl>
                                        <p:attrNameLst>
                                          <p:attrName>ppt_x</p:attrName>
                                        </p:attrNameLst>
                                      </p:cBhvr>
                                      <p:tavLst>
                                        <p:tav tm="0">
                                          <p:val>
                                            <p:strVal val="1+#ppt_w/2"/>
                                          </p:val>
                                        </p:tav>
                                        <p:tav tm="100000">
                                          <p:val>
                                            <p:strVal val="#ppt_x"/>
                                          </p:val>
                                        </p:tav>
                                      </p:tavLst>
                                    </p:anim>
                                    <p:anim calcmode="lin" valueType="num">
                                      <p:cBhvr additive="base">
                                        <p:cTn id="116" dur="500" fill="hold"/>
                                        <p:tgtEl>
                                          <p:spTgt spid="30"/>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2500"/>
                                  </p:stCondLst>
                                  <p:childTnLst>
                                    <p:set>
                                      <p:cBhvr>
                                        <p:cTn id="118" dur="1" fill="hold">
                                          <p:stCondLst>
                                            <p:cond delay="0"/>
                                          </p:stCondLst>
                                        </p:cTn>
                                        <p:tgtEl>
                                          <p:spTgt spid="31"/>
                                        </p:tgtEl>
                                        <p:attrNameLst>
                                          <p:attrName>style.visibility</p:attrName>
                                        </p:attrNameLst>
                                      </p:cBhvr>
                                      <p:to>
                                        <p:strVal val="visible"/>
                                      </p:to>
                                    </p:set>
                                    <p:anim calcmode="lin" valueType="num">
                                      <p:cBhvr additive="base">
                                        <p:cTn id="119" dur="500" fill="hold"/>
                                        <p:tgtEl>
                                          <p:spTgt spid="31"/>
                                        </p:tgtEl>
                                        <p:attrNameLst>
                                          <p:attrName>ppt_x</p:attrName>
                                        </p:attrNameLst>
                                      </p:cBhvr>
                                      <p:tavLst>
                                        <p:tav tm="0">
                                          <p:val>
                                            <p:strVal val="0-#ppt_w/2"/>
                                          </p:val>
                                        </p:tav>
                                        <p:tav tm="100000">
                                          <p:val>
                                            <p:strVal val="#ppt_x"/>
                                          </p:val>
                                        </p:tav>
                                      </p:tavLst>
                                    </p:anim>
                                    <p:anim calcmode="lin" valueType="num">
                                      <p:cBhvr additive="base">
                                        <p:cTn id="120" dur="500" fill="hold"/>
                                        <p:tgtEl>
                                          <p:spTgt spid="31"/>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2500"/>
                                  </p:stCondLst>
                                  <p:childTnLst>
                                    <p:set>
                                      <p:cBhvr>
                                        <p:cTn id="122" dur="1" fill="hold">
                                          <p:stCondLst>
                                            <p:cond delay="0"/>
                                          </p:stCondLst>
                                        </p:cTn>
                                        <p:tgtEl>
                                          <p:spTgt spid="32"/>
                                        </p:tgtEl>
                                        <p:attrNameLst>
                                          <p:attrName>style.visibility</p:attrName>
                                        </p:attrNameLst>
                                      </p:cBhvr>
                                      <p:to>
                                        <p:strVal val="visible"/>
                                      </p:to>
                                    </p:set>
                                    <p:anim calcmode="lin" valueType="num">
                                      <p:cBhvr additive="base">
                                        <p:cTn id="123" dur="500" fill="hold"/>
                                        <p:tgtEl>
                                          <p:spTgt spid="32"/>
                                        </p:tgtEl>
                                        <p:attrNameLst>
                                          <p:attrName>ppt_x</p:attrName>
                                        </p:attrNameLst>
                                      </p:cBhvr>
                                      <p:tavLst>
                                        <p:tav tm="0">
                                          <p:val>
                                            <p:strVal val="0-#ppt_w/2"/>
                                          </p:val>
                                        </p:tav>
                                        <p:tav tm="100000">
                                          <p:val>
                                            <p:strVal val="#ppt_x"/>
                                          </p:val>
                                        </p:tav>
                                      </p:tavLst>
                                    </p:anim>
                                    <p:anim calcmode="lin" valueType="num">
                                      <p:cBhvr additive="base">
                                        <p:cTn id="124" dur="500" fill="hold"/>
                                        <p:tgtEl>
                                          <p:spTgt spid="32"/>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2500"/>
                                  </p:stCondLst>
                                  <p:childTnLst>
                                    <p:set>
                                      <p:cBhvr>
                                        <p:cTn id="126" dur="1" fill="hold">
                                          <p:stCondLst>
                                            <p:cond delay="0"/>
                                          </p:stCondLst>
                                        </p:cTn>
                                        <p:tgtEl>
                                          <p:spTgt spid="33"/>
                                        </p:tgtEl>
                                        <p:attrNameLst>
                                          <p:attrName>style.visibility</p:attrName>
                                        </p:attrNameLst>
                                      </p:cBhvr>
                                      <p:to>
                                        <p:strVal val="visible"/>
                                      </p:to>
                                    </p:set>
                                    <p:anim calcmode="lin" valueType="num">
                                      <p:cBhvr additive="base">
                                        <p:cTn id="127" dur="500" fill="hold"/>
                                        <p:tgtEl>
                                          <p:spTgt spid="33"/>
                                        </p:tgtEl>
                                        <p:attrNameLst>
                                          <p:attrName>ppt_x</p:attrName>
                                        </p:attrNameLst>
                                      </p:cBhvr>
                                      <p:tavLst>
                                        <p:tav tm="0">
                                          <p:val>
                                            <p:strVal val="0-#ppt_w/2"/>
                                          </p:val>
                                        </p:tav>
                                        <p:tav tm="100000">
                                          <p:val>
                                            <p:strVal val="#ppt_x"/>
                                          </p:val>
                                        </p:tav>
                                      </p:tavLst>
                                    </p:anim>
                                    <p:anim calcmode="lin" valueType="num">
                                      <p:cBhvr additive="base">
                                        <p:cTn id="128" dur="500" fill="hold"/>
                                        <p:tgtEl>
                                          <p:spTgt spid="33"/>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2500"/>
                                  </p:stCondLst>
                                  <p:childTnLst>
                                    <p:set>
                                      <p:cBhvr>
                                        <p:cTn id="130" dur="1" fill="hold">
                                          <p:stCondLst>
                                            <p:cond delay="0"/>
                                          </p:stCondLst>
                                        </p:cTn>
                                        <p:tgtEl>
                                          <p:spTgt spid="34"/>
                                        </p:tgtEl>
                                        <p:attrNameLst>
                                          <p:attrName>style.visibility</p:attrName>
                                        </p:attrNameLst>
                                      </p:cBhvr>
                                      <p:to>
                                        <p:strVal val="visible"/>
                                      </p:to>
                                    </p:set>
                                    <p:anim calcmode="lin" valueType="num">
                                      <p:cBhvr additive="base">
                                        <p:cTn id="131" dur="500" fill="hold"/>
                                        <p:tgtEl>
                                          <p:spTgt spid="34"/>
                                        </p:tgtEl>
                                        <p:attrNameLst>
                                          <p:attrName>ppt_x</p:attrName>
                                        </p:attrNameLst>
                                      </p:cBhvr>
                                      <p:tavLst>
                                        <p:tav tm="0">
                                          <p:val>
                                            <p:strVal val="0-#ppt_w/2"/>
                                          </p:val>
                                        </p:tav>
                                        <p:tav tm="100000">
                                          <p:val>
                                            <p:strVal val="#ppt_x"/>
                                          </p:val>
                                        </p:tav>
                                      </p:tavLst>
                                    </p:anim>
                                    <p:anim calcmode="lin" valueType="num">
                                      <p:cBhvr additive="base">
                                        <p:cTn id="132" dur="500" fill="hold"/>
                                        <p:tgtEl>
                                          <p:spTgt spid="34"/>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2500"/>
                                  </p:stCondLst>
                                  <p:childTnLst>
                                    <p:set>
                                      <p:cBhvr>
                                        <p:cTn id="134" dur="1" fill="hold">
                                          <p:stCondLst>
                                            <p:cond delay="0"/>
                                          </p:stCondLst>
                                        </p:cTn>
                                        <p:tgtEl>
                                          <p:spTgt spid="35"/>
                                        </p:tgtEl>
                                        <p:attrNameLst>
                                          <p:attrName>style.visibility</p:attrName>
                                        </p:attrNameLst>
                                      </p:cBhvr>
                                      <p:to>
                                        <p:strVal val="visible"/>
                                      </p:to>
                                    </p:set>
                                    <p:anim calcmode="lin" valueType="num">
                                      <p:cBhvr additive="base">
                                        <p:cTn id="135" dur="500" fill="hold"/>
                                        <p:tgtEl>
                                          <p:spTgt spid="35"/>
                                        </p:tgtEl>
                                        <p:attrNameLst>
                                          <p:attrName>ppt_x</p:attrName>
                                        </p:attrNameLst>
                                      </p:cBhvr>
                                      <p:tavLst>
                                        <p:tav tm="0">
                                          <p:val>
                                            <p:strVal val="0-#ppt_w/2"/>
                                          </p:val>
                                        </p:tav>
                                        <p:tav tm="100000">
                                          <p:val>
                                            <p:strVal val="#ppt_x"/>
                                          </p:val>
                                        </p:tav>
                                      </p:tavLst>
                                    </p:anim>
                                    <p:anim calcmode="lin" valueType="num">
                                      <p:cBhvr additive="base">
                                        <p:cTn id="136"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p:bldP spid="10" grpId="0" animBg="1"/>
      <p:bldP spid="11" grpId="0" animBg="1"/>
      <p:bldP spid="12" grpId="0" animBg="1"/>
      <p:bldP spid="13" grpId="0"/>
      <p:bldP spid="14" grpId="0"/>
      <p:bldP spid="15" grpId="0" animBg="1"/>
      <p:bldP spid="16" grpId="0" animBg="1"/>
      <p:bldP spid="17" grpId="0" animBg="1"/>
      <p:bldP spid="18" grpId="0"/>
      <p:bldP spid="19" grpId="0"/>
      <p:bldP spid="20" grpId="0" animBg="1"/>
      <p:bldP spid="21" grpId="0" animBg="1"/>
      <p:bldP spid="22" grpId="0" animBg="1"/>
      <p:bldP spid="23" grpId="0"/>
      <p:bldP spid="24" grpId="0"/>
      <p:bldP spid="25" grpId="0" animBg="1"/>
      <p:bldP spid="26" grpId="0" animBg="1"/>
      <p:bldP spid="27" grpId="0" animBg="1"/>
      <p:bldP spid="28" grpId="0"/>
      <p:bldP spid="29" grpId="0"/>
      <p:bldP spid="30" grpId="0" animBg="1"/>
      <p:bldP spid="31" grpId="0" animBg="1"/>
      <p:bldP spid="32" grpId="0" animBg="1"/>
      <p:bldP spid="33" grpId="0"/>
      <p:bldP spid="34" grpId="0"/>
      <p:bldP spid="35" grpId="0" animBg="1"/>
      <p:bldP spid="3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5"/>
          <p:cNvSpPr/>
          <p:nvPr/>
        </p:nvSpPr>
        <p:spPr>
          <a:xfrm>
            <a:off x="784" y="2211710"/>
            <a:ext cx="9144000" cy="2931790"/>
          </a:xfrm>
          <a:custGeom>
            <a:avLst/>
            <a:gdLst/>
            <a:ahLst/>
            <a:cxnLst/>
            <a:rect l="l" t="t" r="r" b="b"/>
            <a:pathLst>
              <a:path w="9144000" h="2931790">
                <a:moveTo>
                  <a:pt x="0" y="0"/>
                </a:moveTo>
                <a:lnTo>
                  <a:pt x="3824456" y="0"/>
                </a:lnTo>
                <a:cubicBezTo>
                  <a:pt x="3824456" y="26976"/>
                  <a:pt x="3831542" y="51749"/>
                  <a:pt x="3844079" y="73220"/>
                </a:cubicBezTo>
                <a:lnTo>
                  <a:pt x="4145508" y="600620"/>
                </a:lnTo>
                <a:cubicBezTo>
                  <a:pt x="4157500" y="622091"/>
                  <a:pt x="4175488" y="640258"/>
                  <a:pt x="4197836" y="653470"/>
                </a:cubicBezTo>
                <a:cubicBezTo>
                  <a:pt x="4220185" y="666683"/>
                  <a:pt x="4245258" y="672739"/>
                  <a:pt x="4269242" y="672739"/>
                </a:cubicBezTo>
                <a:lnTo>
                  <a:pt x="4869920" y="672739"/>
                </a:lnTo>
                <a:cubicBezTo>
                  <a:pt x="4895539" y="673289"/>
                  <a:pt x="4921158" y="667233"/>
                  <a:pt x="4944596" y="653470"/>
                </a:cubicBezTo>
                <a:cubicBezTo>
                  <a:pt x="4966945" y="640258"/>
                  <a:pt x="4984387" y="622091"/>
                  <a:pt x="4996924" y="601171"/>
                </a:cubicBezTo>
                <a:lnTo>
                  <a:pt x="5296718" y="75972"/>
                </a:lnTo>
                <a:cubicBezTo>
                  <a:pt x="5310345" y="53951"/>
                  <a:pt x="5317976" y="28077"/>
                  <a:pt x="5317976" y="0"/>
                </a:cubicBezTo>
                <a:lnTo>
                  <a:pt x="9144000" y="0"/>
                </a:lnTo>
                <a:lnTo>
                  <a:pt x="9144000" y="2931790"/>
                </a:lnTo>
                <a:lnTo>
                  <a:pt x="0" y="2931790"/>
                </a:lnTo>
                <a:close/>
              </a:path>
            </a:pathLst>
          </a:cu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9"/>
          <p:cNvSpPr txBox="1"/>
          <p:nvPr/>
        </p:nvSpPr>
        <p:spPr>
          <a:xfrm>
            <a:off x="2966836" y="2972655"/>
            <a:ext cx="3210325" cy="623248"/>
          </a:xfrm>
          <a:prstGeom prst="rect">
            <a:avLst/>
          </a:prstGeom>
          <a:noFill/>
        </p:spPr>
        <p:txBody>
          <a:bodyPr wrap="square" lIns="68580" tIns="34290" rIns="68580" bIns="34290" rtlCol="0">
            <a:spAutoFit/>
          </a:bodyPr>
          <a:lstStyle/>
          <a:p>
            <a:pPr marL="0" lvl="1" algn="ctr"/>
            <a:r>
              <a:rPr lang="zh-CN" altLang="en-US" sz="3600" b="1" spc="300" dirty="0" smtClean="0">
                <a:solidFill>
                  <a:schemeClr val="bg1"/>
                </a:solidFill>
                <a:latin typeface="微软雅黑" pitchFamily="34" charset="-122"/>
                <a:ea typeface="微软雅黑" pitchFamily="34" charset="-122"/>
              </a:rPr>
              <a:t>单击添加标题</a:t>
            </a:r>
            <a:endParaRPr lang="zh-CN" altLang="en-US" sz="3600" b="1" spc="300" dirty="0">
              <a:solidFill>
                <a:schemeClr val="bg1"/>
              </a:solidFill>
              <a:latin typeface="微软雅黑" pitchFamily="34" charset="-122"/>
              <a:ea typeface="微软雅黑" pitchFamily="34" charset="-122"/>
            </a:endParaRPr>
          </a:p>
        </p:txBody>
      </p:sp>
      <p:sp>
        <p:nvSpPr>
          <p:cNvPr id="6" name="Freeform 5"/>
          <p:cNvSpPr>
            <a:spLocks/>
          </p:cNvSpPr>
          <p:nvPr/>
        </p:nvSpPr>
        <p:spPr bwMode="auto">
          <a:xfrm>
            <a:off x="3901440" y="1607124"/>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C1000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7" name="KSO_Shape"/>
          <p:cNvSpPr>
            <a:spLocks/>
          </p:cNvSpPr>
          <p:nvPr/>
        </p:nvSpPr>
        <p:spPr bwMode="auto">
          <a:xfrm>
            <a:off x="4140337" y="1915302"/>
            <a:ext cx="863324" cy="59281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8" name="文本框 9"/>
          <p:cNvSpPr txBox="1"/>
          <p:nvPr/>
        </p:nvSpPr>
        <p:spPr>
          <a:xfrm>
            <a:off x="4184787" y="376129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9" name="文本框 8"/>
          <p:cNvSpPr txBox="1"/>
          <p:nvPr/>
        </p:nvSpPr>
        <p:spPr>
          <a:xfrm>
            <a:off x="4184786" y="3985555"/>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0" name="文本框 9"/>
          <p:cNvSpPr txBox="1"/>
          <p:nvPr/>
        </p:nvSpPr>
        <p:spPr>
          <a:xfrm>
            <a:off x="4184787" y="420982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1" name="文本框 9"/>
          <p:cNvSpPr txBox="1"/>
          <p:nvPr/>
        </p:nvSpPr>
        <p:spPr>
          <a:xfrm>
            <a:off x="4184786" y="4434086"/>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02787960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53" presetClass="entr" presetSubtype="528" fill="hold" grpId="0" nodeType="withEffect">
                                  <p:stCondLst>
                                    <p:cond delay="6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anim calcmode="lin" valueType="num">
                                      <p:cBhvr>
                                        <p:cTn id="13" dur="500" fill="hold"/>
                                        <p:tgtEl>
                                          <p:spTgt spid="6"/>
                                        </p:tgtEl>
                                        <p:attrNameLst>
                                          <p:attrName>ppt_x</p:attrName>
                                        </p:attrNameLst>
                                      </p:cBhvr>
                                      <p:tavLst>
                                        <p:tav tm="0">
                                          <p:val>
                                            <p:fltVal val="0.5"/>
                                          </p:val>
                                        </p:tav>
                                        <p:tav tm="100000">
                                          <p:val>
                                            <p:strVal val="#ppt_x"/>
                                          </p:val>
                                        </p:tav>
                                      </p:tavLst>
                                    </p:anim>
                                    <p:anim calcmode="lin" valueType="num">
                                      <p:cBhvr>
                                        <p:cTn id="14" dur="500" fill="hold"/>
                                        <p:tgtEl>
                                          <p:spTgt spid="6"/>
                                        </p:tgtEl>
                                        <p:attrNameLst>
                                          <p:attrName>ppt_y</p:attrName>
                                        </p:attrNameLst>
                                      </p:cBhvr>
                                      <p:tavLst>
                                        <p:tav tm="0">
                                          <p:val>
                                            <p:fltVal val="0.5"/>
                                          </p:val>
                                        </p:tav>
                                        <p:tav tm="100000">
                                          <p:val>
                                            <p:strVal val="#ppt_y"/>
                                          </p:val>
                                        </p:tav>
                                      </p:tavLst>
                                    </p:anim>
                                  </p:childTnLst>
                                </p:cTn>
                              </p:par>
                              <p:par>
                                <p:cTn id="15" presetID="53" presetClass="entr" presetSubtype="528" fill="hold" grpId="0" nodeType="withEffect">
                                  <p:stCondLst>
                                    <p:cond delay="6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anim calcmode="lin" valueType="num">
                                      <p:cBhvr>
                                        <p:cTn id="20" dur="500" fill="hold"/>
                                        <p:tgtEl>
                                          <p:spTgt spid="7"/>
                                        </p:tgtEl>
                                        <p:attrNameLst>
                                          <p:attrName>ppt_x</p:attrName>
                                        </p:attrNameLst>
                                      </p:cBhvr>
                                      <p:tavLst>
                                        <p:tav tm="0">
                                          <p:val>
                                            <p:fltVal val="0.5"/>
                                          </p:val>
                                        </p:tav>
                                        <p:tav tm="100000">
                                          <p:val>
                                            <p:strVal val="#ppt_x"/>
                                          </p:val>
                                        </p:tav>
                                      </p:tavLst>
                                    </p:anim>
                                    <p:anim calcmode="lin" valueType="num">
                                      <p:cBhvr>
                                        <p:cTn id="21" dur="500" fill="hold"/>
                                        <p:tgtEl>
                                          <p:spTgt spid="7"/>
                                        </p:tgtEl>
                                        <p:attrNameLst>
                                          <p:attrName>ppt_y</p:attrName>
                                        </p:attrNameLst>
                                      </p:cBhvr>
                                      <p:tavLst>
                                        <p:tav tm="0">
                                          <p:val>
                                            <p:fltVal val="0.5"/>
                                          </p:val>
                                        </p:tav>
                                        <p:tav tm="100000">
                                          <p:val>
                                            <p:strVal val="#ppt_y"/>
                                          </p:val>
                                        </p:tav>
                                      </p:tavLst>
                                    </p:anim>
                                  </p:childTnLst>
                                </p:cTn>
                              </p:par>
                            </p:childTnLst>
                          </p:cTn>
                        </p:par>
                        <p:par>
                          <p:cTn id="22" fill="hold">
                            <p:stCondLst>
                              <p:cond delay="1100"/>
                            </p:stCondLst>
                            <p:childTnLst>
                              <p:par>
                                <p:cTn id="23" presetID="16" presetClass="entr" presetSubtype="21"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par>
                          <p:cTn id="26" fill="hold">
                            <p:stCondLst>
                              <p:cond delay="1600"/>
                            </p:stCondLst>
                            <p:childTnLst>
                              <p:par>
                                <p:cTn id="27" presetID="2" presetClass="entr" presetSubtype="4"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p:bldP spid="9" grpId="0"/>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01</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695987" y="1071240"/>
            <a:ext cx="1609079" cy="1608497"/>
            <a:chOff x="1367367" y="1923540"/>
            <a:chExt cx="2091076" cy="2091076"/>
          </a:xfrm>
        </p:grpSpPr>
        <p:pic>
          <p:nvPicPr>
            <p:cNvPr id="11" name="图片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52218" y="2113785"/>
              <a:ext cx="1921373" cy="1710589"/>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12" name="组合 11"/>
            <p:cNvGrpSpPr/>
            <p:nvPr/>
          </p:nvGrpSpPr>
          <p:grpSpPr>
            <a:xfrm>
              <a:off x="1367367" y="1923540"/>
              <a:ext cx="2091076" cy="2091076"/>
              <a:chOff x="4742449" y="2216782"/>
              <a:chExt cx="3801476" cy="3801476"/>
            </a:xfrm>
          </p:grpSpPr>
          <p:sp>
            <p:nvSpPr>
              <p:cNvPr id="13" name="任意多边形 12"/>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圆角矩形 13"/>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圆角矩形 14"/>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16" name="组合 15"/>
          <p:cNvGrpSpPr/>
          <p:nvPr/>
        </p:nvGrpSpPr>
        <p:grpSpPr>
          <a:xfrm>
            <a:off x="2742810" y="1071240"/>
            <a:ext cx="1609079" cy="1608497"/>
            <a:chOff x="3751324" y="1923540"/>
            <a:chExt cx="2091076" cy="2091076"/>
          </a:xfrm>
        </p:grpSpPr>
        <p:pic>
          <p:nvPicPr>
            <p:cNvPr id="17" name="图片 1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907120" y="2113785"/>
              <a:ext cx="1921373" cy="1710587"/>
            </a:xfrm>
            <a:custGeom>
              <a:avLst/>
              <a:gdLst>
                <a:gd name="connsiteX0" fmla="*/ 0 w 2579915"/>
                <a:gd name="connsiteY0" fmla="*/ 0 h 2296884"/>
                <a:gd name="connsiteX1" fmla="*/ 2579915 w 2579915"/>
                <a:gd name="connsiteY1" fmla="*/ 0 h 2296884"/>
                <a:gd name="connsiteX2" fmla="*/ 2579915 w 2579915"/>
                <a:gd name="connsiteY2" fmla="*/ 2296884 h 2296884"/>
                <a:gd name="connsiteX3" fmla="*/ 0 w 2579915"/>
                <a:gd name="connsiteY3" fmla="*/ 2296884 h 2296884"/>
              </a:gdLst>
              <a:ahLst/>
              <a:cxnLst>
                <a:cxn ang="0">
                  <a:pos x="connsiteX0" y="connsiteY0"/>
                </a:cxn>
                <a:cxn ang="0">
                  <a:pos x="connsiteX1" y="connsiteY1"/>
                </a:cxn>
                <a:cxn ang="0">
                  <a:pos x="connsiteX2" y="connsiteY2"/>
                </a:cxn>
                <a:cxn ang="0">
                  <a:pos x="connsiteX3" y="connsiteY3"/>
                </a:cxn>
              </a:cxnLst>
              <a:rect l="l" t="t" r="r" b="b"/>
              <a:pathLst>
                <a:path w="2579915" h="2296884">
                  <a:moveTo>
                    <a:pt x="0" y="0"/>
                  </a:moveTo>
                  <a:lnTo>
                    <a:pt x="2579915" y="0"/>
                  </a:lnTo>
                  <a:lnTo>
                    <a:pt x="2579915" y="2296884"/>
                  </a:lnTo>
                  <a:lnTo>
                    <a:pt x="0" y="2296884"/>
                  </a:lnTo>
                  <a:close/>
                </a:path>
              </a:pathLst>
            </a:custGeom>
          </p:spPr>
        </p:pic>
        <p:grpSp>
          <p:nvGrpSpPr>
            <p:cNvPr id="18" name="组合 17"/>
            <p:cNvGrpSpPr/>
            <p:nvPr/>
          </p:nvGrpSpPr>
          <p:grpSpPr>
            <a:xfrm>
              <a:off x="3751324" y="1923540"/>
              <a:ext cx="2091076" cy="2091076"/>
              <a:chOff x="4742449" y="2216782"/>
              <a:chExt cx="3801476" cy="3801476"/>
            </a:xfrm>
          </p:grpSpPr>
          <p:sp>
            <p:nvSpPr>
              <p:cNvPr id="19" name="任意多边形 18"/>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圆角矩形 19"/>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 name="圆角矩形 20"/>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22" name="组合 21"/>
          <p:cNvGrpSpPr/>
          <p:nvPr/>
        </p:nvGrpSpPr>
        <p:grpSpPr>
          <a:xfrm>
            <a:off x="4786446" y="1071240"/>
            <a:ext cx="1615449" cy="1608497"/>
            <a:chOff x="6258959" y="1923540"/>
            <a:chExt cx="2099355" cy="2091076"/>
          </a:xfrm>
        </p:grpSpPr>
        <p:pic>
          <p:nvPicPr>
            <p:cNvPr id="23" name="图片 22"/>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436941" y="2113786"/>
              <a:ext cx="1921373" cy="1710589"/>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24" name="组合 23"/>
            <p:cNvGrpSpPr/>
            <p:nvPr/>
          </p:nvGrpSpPr>
          <p:grpSpPr>
            <a:xfrm>
              <a:off x="6258959" y="1923540"/>
              <a:ext cx="2091076" cy="2091076"/>
              <a:chOff x="4742449" y="2216782"/>
              <a:chExt cx="3801476" cy="3801476"/>
            </a:xfrm>
          </p:grpSpPr>
          <p:sp>
            <p:nvSpPr>
              <p:cNvPr id="25" name="任意多边形 24"/>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圆角矩形 25"/>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圆角矩形 26"/>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28" name="组合 27"/>
          <p:cNvGrpSpPr/>
          <p:nvPr/>
        </p:nvGrpSpPr>
        <p:grpSpPr>
          <a:xfrm>
            <a:off x="6832781" y="1071240"/>
            <a:ext cx="1616423" cy="1608497"/>
            <a:chOff x="8787513" y="1923540"/>
            <a:chExt cx="2100620" cy="2091076"/>
          </a:xfrm>
        </p:grpSpPr>
        <p:pic>
          <p:nvPicPr>
            <p:cNvPr id="29" name="图片 28"/>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8966762" y="2113784"/>
              <a:ext cx="1921371" cy="1710589"/>
            </a:xfrm>
            <a:custGeom>
              <a:avLst/>
              <a:gdLst>
                <a:gd name="connsiteX0" fmla="*/ 0 w 2579914"/>
                <a:gd name="connsiteY0" fmla="*/ 0 h 2296885"/>
                <a:gd name="connsiteX1" fmla="*/ 2579914 w 2579914"/>
                <a:gd name="connsiteY1" fmla="*/ 0 h 2296885"/>
                <a:gd name="connsiteX2" fmla="*/ 2579914 w 2579914"/>
                <a:gd name="connsiteY2" fmla="*/ 2296885 h 2296885"/>
                <a:gd name="connsiteX3" fmla="*/ 0 w 2579914"/>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4" h="2296885">
                  <a:moveTo>
                    <a:pt x="0" y="0"/>
                  </a:moveTo>
                  <a:lnTo>
                    <a:pt x="2579914" y="0"/>
                  </a:lnTo>
                  <a:lnTo>
                    <a:pt x="2579914" y="2296885"/>
                  </a:lnTo>
                  <a:lnTo>
                    <a:pt x="0" y="2296885"/>
                  </a:lnTo>
                  <a:close/>
                </a:path>
              </a:pathLst>
            </a:custGeom>
          </p:spPr>
        </p:pic>
        <p:grpSp>
          <p:nvGrpSpPr>
            <p:cNvPr id="30" name="组合 29"/>
            <p:cNvGrpSpPr/>
            <p:nvPr/>
          </p:nvGrpSpPr>
          <p:grpSpPr>
            <a:xfrm>
              <a:off x="8787513" y="1923540"/>
              <a:ext cx="2091076" cy="2091076"/>
              <a:chOff x="4742449" y="2216782"/>
              <a:chExt cx="3801476" cy="3801476"/>
            </a:xfrm>
          </p:grpSpPr>
          <p:sp>
            <p:nvSpPr>
              <p:cNvPr id="31" name="任意多边形 30"/>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圆角矩形 31"/>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 name="圆角矩形 32"/>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34" name="文本框 23"/>
          <p:cNvSpPr txBox="1"/>
          <p:nvPr/>
        </p:nvSpPr>
        <p:spPr>
          <a:xfrm>
            <a:off x="718069" y="3680784"/>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grpSp>
        <p:nvGrpSpPr>
          <p:cNvPr id="35" name="组合 34"/>
          <p:cNvGrpSpPr/>
          <p:nvPr/>
        </p:nvGrpSpPr>
        <p:grpSpPr>
          <a:xfrm>
            <a:off x="705647" y="3036432"/>
            <a:ext cx="1447988" cy="478780"/>
            <a:chOff x="940739" y="4267247"/>
            <a:chExt cx="1930400" cy="638521"/>
          </a:xfrm>
        </p:grpSpPr>
        <p:sp>
          <p:nvSpPr>
            <p:cNvPr id="36" name="任意多边形 35"/>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37" name="任意多边形 36"/>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38"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C00000"/>
                  </a:solidFill>
                  <a:latin typeface="+mn-ea"/>
                </a:rPr>
                <a:t>输入待用名</a:t>
              </a:r>
            </a:p>
          </p:txBody>
        </p:sp>
      </p:grpSp>
      <p:grpSp>
        <p:nvGrpSpPr>
          <p:cNvPr id="39" name="组合 38"/>
          <p:cNvGrpSpPr/>
          <p:nvPr/>
        </p:nvGrpSpPr>
        <p:grpSpPr>
          <a:xfrm>
            <a:off x="2802550" y="3036432"/>
            <a:ext cx="1447988" cy="478780"/>
            <a:chOff x="940739" y="4267247"/>
            <a:chExt cx="1930400" cy="638521"/>
          </a:xfrm>
        </p:grpSpPr>
        <p:sp>
          <p:nvSpPr>
            <p:cNvPr id="40" name="任意多边形 39"/>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41" name="任意多边形 40"/>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42"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C00000"/>
                  </a:solidFill>
                  <a:latin typeface="+mn-ea"/>
                </a:rPr>
                <a:t>输入待用名</a:t>
              </a:r>
            </a:p>
          </p:txBody>
        </p:sp>
      </p:grpSp>
      <p:grpSp>
        <p:nvGrpSpPr>
          <p:cNvPr id="43" name="组合 42"/>
          <p:cNvGrpSpPr/>
          <p:nvPr/>
        </p:nvGrpSpPr>
        <p:grpSpPr>
          <a:xfrm>
            <a:off x="4899453" y="3036432"/>
            <a:ext cx="1447988" cy="478780"/>
            <a:chOff x="940739" y="4267247"/>
            <a:chExt cx="1930400" cy="638521"/>
          </a:xfrm>
        </p:grpSpPr>
        <p:sp>
          <p:nvSpPr>
            <p:cNvPr id="44" name="任意多边形 43"/>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45" name="任意多边形 44"/>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46"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C00000"/>
                  </a:solidFill>
                  <a:latin typeface="+mn-ea"/>
                </a:rPr>
                <a:t>输入待用名</a:t>
              </a:r>
            </a:p>
          </p:txBody>
        </p:sp>
      </p:grpSp>
      <p:grpSp>
        <p:nvGrpSpPr>
          <p:cNvPr id="47" name="组合 46"/>
          <p:cNvGrpSpPr/>
          <p:nvPr/>
        </p:nvGrpSpPr>
        <p:grpSpPr>
          <a:xfrm>
            <a:off x="6996357" y="3036432"/>
            <a:ext cx="1447988" cy="478780"/>
            <a:chOff x="940739" y="4267247"/>
            <a:chExt cx="1930400" cy="638521"/>
          </a:xfrm>
        </p:grpSpPr>
        <p:sp>
          <p:nvSpPr>
            <p:cNvPr id="48" name="任意多边形 47"/>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49" name="任意多边形 48"/>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50"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C00000"/>
                  </a:solidFill>
                  <a:latin typeface="+mn-ea"/>
                </a:rPr>
                <a:t>输入待用名</a:t>
              </a:r>
            </a:p>
          </p:txBody>
        </p:sp>
      </p:grpSp>
      <p:sp>
        <p:nvSpPr>
          <p:cNvPr id="51" name="文本框 23"/>
          <p:cNvSpPr txBox="1"/>
          <p:nvPr/>
        </p:nvSpPr>
        <p:spPr>
          <a:xfrm>
            <a:off x="2853753" y="3680784"/>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52" name="文本框 23"/>
          <p:cNvSpPr txBox="1"/>
          <p:nvPr/>
        </p:nvSpPr>
        <p:spPr>
          <a:xfrm>
            <a:off x="4954546" y="3680784"/>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53" name="文本框 23"/>
          <p:cNvSpPr txBox="1"/>
          <p:nvPr/>
        </p:nvSpPr>
        <p:spPr>
          <a:xfrm>
            <a:off x="7069993" y="3680784"/>
            <a:ext cx="1341692" cy="812530"/>
          </a:xfrm>
          <a:prstGeom prst="rect">
            <a:avLst/>
          </a:prstGeom>
          <a:noFill/>
        </p:spPr>
        <p:txBody>
          <a:bodyPr wrap="square" rtlCol="0">
            <a:spAutoFit/>
          </a:bodyPr>
          <a:lstStyle/>
          <a:p>
            <a:pPr algn="just">
              <a:lnSpc>
                <a:spcPct val="130000"/>
              </a:lnSpc>
            </a:pPr>
            <a:r>
              <a:rPr lang="zh-CN" altLang="en-US" sz="900" dirty="0">
                <a:solidFill>
                  <a:prstClr val="black">
                    <a:lumMod val="50000"/>
                    <a:lumOff val="50000"/>
                  </a:prstClr>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Tree>
    <p:extLst>
      <p:ext uri="{BB962C8B-B14F-4D97-AF65-F5344CB8AC3E}">
        <p14:creationId xmlns:p14="http://schemas.microsoft.com/office/powerpoint/2010/main" val="264874589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100" fill="hold"/>
                                        <p:tgtEl>
                                          <p:spTgt spid="10"/>
                                        </p:tgtEl>
                                        <p:attrNameLst>
                                          <p:attrName>ppt_w</p:attrName>
                                        </p:attrNameLst>
                                      </p:cBhvr>
                                      <p:tavLst>
                                        <p:tav tm="0">
                                          <p:val>
                                            <p:fltVal val="0"/>
                                          </p:val>
                                        </p:tav>
                                        <p:tav tm="100000">
                                          <p:val>
                                            <p:strVal val="#ppt_w"/>
                                          </p:val>
                                        </p:tav>
                                      </p:tavLst>
                                    </p:anim>
                                    <p:anim calcmode="lin" valueType="num">
                                      <p:cBhvr>
                                        <p:cTn id="27" dur="100" fill="hold"/>
                                        <p:tgtEl>
                                          <p:spTgt spid="10"/>
                                        </p:tgtEl>
                                        <p:attrNameLst>
                                          <p:attrName>ppt_h</p:attrName>
                                        </p:attrNameLst>
                                      </p:cBhvr>
                                      <p:tavLst>
                                        <p:tav tm="0">
                                          <p:val>
                                            <p:fltVal val="0"/>
                                          </p:val>
                                        </p:tav>
                                        <p:tav tm="100000">
                                          <p:val>
                                            <p:strVal val="#ppt_h"/>
                                          </p:val>
                                        </p:tav>
                                      </p:tavLst>
                                    </p:anim>
                                    <p:animEffect transition="in" filter="fade">
                                      <p:cBhvr>
                                        <p:cTn id="28" dur="100"/>
                                        <p:tgtEl>
                                          <p:spTgt spid="10"/>
                                        </p:tgtEl>
                                      </p:cBhvr>
                                    </p:animEffect>
                                  </p:childTnLst>
                                </p:cTn>
                              </p:par>
                              <p:par>
                                <p:cTn id="29" presetID="6" presetClass="emph" presetSubtype="0" fill="hold" nodeType="withEffect">
                                  <p:stCondLst>
                                    <p:cond delay="100"/>
                                  </p:stCondLst>
                                  <p:childTnLst>
                                    <p:animScale>
                                      <p:cBhvr>
                                        <p:cTn id="30" dur="100" fill="hold"/>
                                        <p:tgtEl>
                                          <p:spTgt spid="10"/>
                                        </p:tgtEl>
                                      </p:cBhvr>
                                      <p:by x="110000" y="110000"/>
                                    </p:animScale>
                                  </p:childTnLst>
                                </p:cTn>
                              </p:par>
                              <p:par>
                                <p:cTn id="31" presetID="6" presetClass="emph" presetSubtype="0" fill="hold" nodeType="withEffect">
                                  <p:stCondLst>
                                    <p:cond delay="200"/>
                                  </p:stCondLst>
                                  <p:childTnLst>
                                    <p:animScale>
                                      <p:cBhvr>
                                        <p:cTn id="32" dur="200" fill="hold"/>
                                        <p:tgtEl>
                                          <p:spTgt spid="10"/>
                                        </p:tgtEl>
                                      </p:cBhvr>
                                      <p:by x="90000" y="90000"/>
                                    </p:animScale>
                                  </p:childTnLst>
                                </p:cTn>
                              </p:par>
                              <p:par>
                                <p:cTn id="33" presetID="6" presetClass="emph" presetSubtype="0" fill="hold" nodeType="withEffect">
                                  <p:stCondLst>
                                    <p:cond delay="400"/>
                                  </p:stCondLst>
                                  <p:childTnLst>
                                    <p:animScale>
                                      <p:cBhvr>
                                        <p:cTn id="34" dur="100" fill="hold"/>
                                        <p:tgtEl>
                                          <p:spTgt spid="10"/>
                                        </p:tgtEl>
                                      </p:cBhvr>
                                      <p:by x="105000" y="105000"/>
                                    </p:animScale>
                                  </p:childTnLst>
                                </p:cTn>
                              </p:par>
                              <p:par>
                                <p:cTn id="35" presetID="6" presetClass="emph" presetSubtype="0" fill="hold" nodeType="withEffect">
                                  <p:stCondLst>
                                    <p:cond delay="500"/>
                                  </p:stCondLst>
                                  <p:childTnLst>
                                    <p:animScale>
                                      <p:cBhvr>
                                        <p:cTn id="36" dur="200" fill="hold"/>
                                        <p:tgtEl>
                                          <p:spTgt spid="10"/>
                                        </p:tgtEl>
                                      </p:cBhvr>
                                      <p:by x="95000" y="95000"/>
                                    </p:animScale>
                                  </p:childTnLst>
                                </p:cTn>
                              </p:par>
                            </p:childTnLst>
                          </p:cTn>
                        </p:par>
                        <p:par>
                          <p:cTn id="37" fill="hold">
                            <p:stCondLst>
                              <p:cond delay="2200"/>
                            </p:stCondLst>
                            <p:childTnLst>
                              <p:par>
                                <p:cTn id="38" presetID="53" presetClass="entr" presetSubtype="16"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100" fill="hold"/>
                                        <p:tgtEl>
                                          <p:spTgt spid="16"/>
                                        </p:tgtEl>
                                        <p:attrNameLst>
                                          <p:attrName>ppt_w</p:attrName>
                                        </p:attrNameLst>
                                      </p:cBhvr>
                                      <p:tavLst>
                                        <p:tav tm="0">
                                          <p:val>
                                            <p:fltVal val="0"/>
                                          </p:val>
                                        </p:tav>
                                        <p:tav tm="100000">
                                          <p:val>
                                            <p:strVal val="#ppt_w"/>
                                          </p:val>
                                        </p:tav>
                                      </p:tavLst>
                                    </p:anim>
                                    <p:anim calcmode="lin" valueType="num">
                                      <p:cBhvr>
                                        <p:cTn id="41" dur="100" fill="hold"/>
                                        <p:tgtEl>
                                          <p:spTgt spid="16"/>
                                        </p:tgtEl>
                                        <p:attrNameLst>
                                          <p:attrName>ppt_h</p:attrName>
                                        </p:attrNameLst>
                                      </p:cBhvr>
                                      <p:tavLst>
                                        <p:tav tm="0">
                                          <p:val>
                                            <p:fltVal val="0"/>
                                          </p:val>
                                        </p:tav>
                                        <p:tav tm="100000">
                                          <p:val>
                                            <p:strVal val="#ppt_h"/>
                                          </p:val>
                                        </p:tav>
                                      </p:tavLst>
                                    </p:anim>
                                    <p:animEffect transition="in" filter="fade">
                                      <p:cBhvr>
                                        <p:cTn id="42" dur="100"/>
                                        <p:tgtEl>
                                          <p:spTgt spid="16"/>
                                        </p:tgtEl>
                                      </p:cBhvr>
                                    </p:animEffect>
                                  </p:childTnLst>
                                </p:cTn>
                              </p:par>
                              <p:par>
                                <p:cTn id="43" presetID="6" presetClass="emph" presetSubtype="0" fill="hold" nodeType="withEffect">
                                  <p:stCondLst>
                                    <p:cond delay="100"/>
                                  </p:stCondLst>
                                  <p:childTnLst>
                                    <p:animScale>
                                      <p:cBhvr>
                                        <p:cTn id="44" dur="100" fill="hold"/>
                                        <p:tgtEl>
                                          <p:spTgt spid="16"/>
                                        </p:tgtEl>
                                      </p:cBhvr>
                                      <p:by x="110000" y="110000"/>
                                    </p:animScale>
                                  </p:childTnLst>
                                </p:cTn>
                              </p:par>
                              <p:par>
                                <p:cTn id="45" presetID="6" presetClass="emph" presetSubtype="0" fill="hold" nodeType="withEffect">
                                  <p:stCondLst>
                                    <p:cond delay="200"/>
                                  </p:stCondLst>
                                  <p:childTnLst>
                                    <p:animScale>
                                      <p:cBhvr>
                                        <p:cTn id="46" dur="200" fill="hold"/>
                                        <p:tgtEl>
                                          <p:spTgt spid="16"/>
                                        </p:tgtEl>
                                      </p:cBhvr>
                                      <p:by x="90000" y="90000"/>
                                    </p:animScale>
                                  </p:childTnLst>
                                </p:cTn>
                              </p:par>
                              <p:par>
                                <p:cTn id="47" presetID="6" presetClass="emph" presetSubtype="0" fill="hold" nodeType="withEffect">
                                  <p:stCondLst>
                                    <p:cond delay="400"/>
                                  </p:stCondLst>
                                  <p:childTnLst>
                                    <p:animScale>
                                      <p:cBhvr>
                                        <p:cTn id="48" dur="100" fill="hold"/>
                                        <p:tgtEl>
                                          <p:spTgt spid="16"/>
                                        </p:tgtEl>
                                      </p:cBhvr>
                                      <p:by x="105000" y="105000"/>
                                    </p:animScale>
                                  </p:childTnLst>
                                </p:cTn>
                              </p:par>
                              <p:par>
                                <p:cTn id="49" presetID="6" presetClass="emph" presetSubtype="0" fill="hold" nodeType="withEffect">
                                  <p:stCondLst>
                                    <p:cond delay="500"/>
                                  </p:stCondLst>
                                  <p:childTnLst>
                                    <p:animScale>
                                      <p:cBhvr>
                                        <p:cTn id="50" dur="200" fill="hold"/>
                                        <p:tgtEl>
                                          <p:spTgt spid="16"/>
                                        </p:tgtEl>
                                      </p:cBhvr>
                                      <p:by x="95000" y="95000"/>
                                    </p:animScale>
                                  </p:childTnLst>
                                </p:cTn>
                              </p:par>
                            </p:childTnLst>
                          </p:cTn>
                        </p:par>
                        <p:par>
                          <p:cTn id="51" fill="hold">
                            <p:stCondLst>
                              <p:cond delay="2900"/>
                            </p:stCondLst>
                            <p:childTnLst>
                              <p:par>
                                <p:cTn id="52" presetID="53" presetClass="entr" presetSubtype="16" fill="hold" nodeType="after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p:cTn id="54" dur="100" fill="hold"/>
                                        <p:tgtEl>
                                          <p:spTgt spid="22"/>
                                        </p:tgtEl>
                                        <p:attrNameLst>
                                          <p:attrName>ppt_w</p:attrName>
                                        </p:attrNameLst>
                                      </p:cBhvr>
                                      <p:tavLst>
                                        <p:tav tm="0">
                                          <p:val>
                                            <p:fltVal val="0"/>
                                          </p:val>
                                        </p:tav>
                                        <p:tav tm="100000">
                                          <p:val>
                                            <p:strVal val="#ppt_w"/>
                                          </p:val>
                                        </p:tav>
                                      </p:tavLst>
                                    </p:anim>
                                    <p:anim calcmode="lin" valueType="num">
                                      <p:cBhvr>
                                        <p:cTn id="55" dur="100" fill="hold"/>
                                        <p:tgtEl>
                                          <p:spTgt spid="22"/>
                                        </p:tgtEl>
                                        <p:attrNameLst>
                                          <p:attrName>ppt_h</p:attrName>
                                        </p:attrNameLst>
                                      </p:cBhvr>
                                      <p:tavLst>
                                        <p:tav tm="0">
                                          <p:val>
                                            <p:fltVal val="0"/>
                                          </p:val>
                                        </p:tav>
                                        <p:tav tm="100000">
                                          <p:val>
                                            <p:strVal val="#ppt_h"/>
                                          </p:val>
                                        </p:tav>
                                      </p:tavLst>
                                    </p:anim>
                                    <p:animEffect transition="in" filter="fade">
                                      <p:cBhvr>
                                        <p:cTn id="56" dur="100"/>
                                        <p:tgtEl>
                                          <p:spTgt spid="22"/>
                                        </p:tgtEl>
                                      </p:cBhvr>
                                    </p:animEffect>
                                  </p:childTnLst>
                                </p:cTn>
                              </p:par>
                              <p:par>
                                <p:cTn id="57" presetID="6" presetClass="emph" presetSubtype="0" fill="hold" nodeType="withEffect">
                                  <p:stCondLst>
                                    <p:cond delay="100"/>
                                  </p:stCondLst>
                                  <p:childTnLst>
                                    <p:animScale>
                                      <p:cBhvr>
                                        <p:cTn id="58" dur="100" fill="hold"/>
                                        <p:tgtEl>
                                          <p:spTgt spid="22"/>
                                        </p:tgtEl>
                                      </p:cBhvr>
                                      <p:by x="110000" y="110000"/>
                                    </p:animScale>
                                  </p:childTnLst>
                                </p:cTn>
                              </p:par>
                              <p:par>
                                <p:cTn id="59" presetID="6" presetClass="emph" presetSubtype="0" fill="hold" nodeType="withEffect">
                                  <p:stCondLst>
                                    <p:cond delay="200"/>
                                  </p:stCondLst>
                                  <p:childTnLst>
                                    <p:animScale>
                                      <p:cBhvr>
                                        <p:cTn id="60" dur="200" fill="hold"/>
                                        <p:tgtEl>
                                          <p:spTgt spid="22"/>
                                        </p:tgtEl>
                                      </p:cBhvr>
                                      <p:by x="90000" y="90000"/>
                                    </p:animScale>
                                  </p:childTnLst>
                                </p:cTn>
                              </p:par>
                              <p:par>
                                <p:cTn id="61" presetID="6" presetClass="emph" presetSubtype="0" fill="hold" nodeType="withEffect">
                                  <p:stCondLst>
                                    <p:cond delay="400"/>
                                  </p:stCondLst>
                                  <p:childTnLst>
                                    <p:animScale>
                                      <p:cBhvr>
                                        <p:cTn id="62" dur="100" fill="hold"/>
                                        <p:tgtEl>
                                          <p:spTgt spid="22"/>
                                        </p:tgtEl>
                                      </p:cBhvr>
                                      <p:by x="105000" y="105000"/>
                                    </p:animScale>
                                  </p:childTnLst>
                                </p:cTn>
                              </p:par>
                              <p:par>
                                <p:cTn id="63" presetID="6" presetClass="emph" presetSubtype="0" fill="hold" nodeType="withEffect">
                                  <p:stCondLst>
                                    <p:cond delay="500"/>
                                  </p:stCondLst>
                                  <p:childTnLst>
                                    <p:animScale>
                                      <p:cBhvr>
                                        <p:cTn id="64" dur="200" fill="hold"/>
                                        <p:tgtEl>
                                          <p:spTgt spid="22"/>
                                        </p:tgtEl>
                                      </p:cBhvr>
                                      <p:by x="95000" y="95000"/>
                                    </p:animScale>
                                  </p:childTnLst>
                                </p:cTn>
                              </p:par>
                            </p:childTnLst>
                          </p:cTn>
                        </p:par>
                        <p:par>
                          <p:cTn id="65" fill="hold">
                            <p:stCondLst>
                              <p:cond delay="3600"/>
                            </p:stCondLst>
                            <p:childTnLst>
                              <p:par>
                                <p:cTn id="66" presetID="53" presetClass="entr" presetSubtype="16" fill="hold" nodeType="after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p:cTn id="68" dur="100" fill="hold"/>
                                        <p:tgtEl>
                                          <p:spTgt spid="28"/>
                                        </p:tgtEl>
                                        <p:attrNameLst>
                                          <p:attrName>ppt_w</p:attrName>
                                        </p:attrNameLst>
                                      </p:cBhvr>
                                      <p:tavLst>
                                        <p:tav tm="0">
                                          <p:val>
                                            <p:fltVal val="0"/>
                                          </p:val>
                                        </p:tav>
                                        <p:tav tm="100000">
                                          <p:val>
                                            <p:strVal val="#ppt_w"/>
                                          </p:val>
                                        </p:tav>
                                      </p:tavLst>
                                    </p:anim>
                                    <p:anim calcmode="lin" valueType="num">
                                      <p:cBhvr>
                                        <p:cTn id="69" dur="100" fill="hold"/>
                                        <p:tgtEl>
                                          <p:spTgt spid="28"/>
                                        </p:tgtEl>
                                        <p:attrNameLst>
                                          <p:attrName>ppt_h</p:attrName>
                                        </p:attrNameLst>
                                      </p:cBhvr>
                                      <p:tavLst>
                                        <p:tav tm="0">
                                          <p:val>
                                            <p:fltVal val="0"/>
                                          </p:val>
                                        </p:tav>
                                        <p:tav tm="100000">
                                          <p:val>
                                            <p:strVal val="#ppt_h"/>
                                          </p:val>
                                        </p:tav>
                                      </p:tavLst>
                                    </p:anim>
                                    <p:animEffect transition="in" filter="fade">
                                      <p:cBhvr>
                                        <p:cTn id="70" dur="100"/>
                                        <p:tgtEl>
                                          <p:spTgt spid="28"/>
                                        </p:tgtEl>
                                      </p:cBhvr>
                                    </p:animEffect>
                                  </p:childTnLst>
                                </p:cTn>
                              </p:par>
                              <p:par>
                                <p:cTn id="71" presetID="6" presetClass="emph" presetSubtype="0" fill="hold" nodeType="withEffect">
                                  <p:stCondLst>
                                    <p:cond delay="100"/>
                                  </p:stCondLst>
                                  <p:childTnLst>
                                    <p:animScale>
                                      <p:cBhvr>
                                        <p:cTn id="72" dur="100" fill="hold"/>
                                        <p:tgtEl>
                                          <p:spTgt spid="28"/>
                                        </p:tgtEl>
                                      </p:cBhvr>
                                      <p:by x="110000" y="110000"/>
                                    </p:animScale>
                                  </p:childTnLst>
                                </p:cTn>
                              </p:par>
                              <p:par>
                                <p:cTn id="73" presetID="6" presetClass="emph" presetSubtype="0" fill="hold" nodeType="withEffect">
                                  <p:stCondLst>
                                    <p:cond delay="200"/>
                                  </p:stCondLst>
                                  <p:childTnLst>
                                    <p:animScale>
                                      <p:cBhvr>
                                        <p:cTn id="74" dur="200" fill="hold"/>
                                        <p:tgtEl>
                                          <p:spTgt spid="28"/>
                                        </p:tgtEl>
                                      </p:cBhvr>
                                      <p:by x="90000" y="90000"/>
                                    </p:animScale>
                                  </p:childTnLst>
                                </p:cTn>
                              </p:par>
                              <p:par>
                                <p:cTn id="75" presetID="6" presetClass="emph" presetSubtype="0" fill="hold" nodeType="withEffect">
                                  <p:stCondLst>
                                    <p:cond delay="400"/>
                                  </p:stCondLst>
                                  <p:childTnLst>
                                    <p:animScale>
                                      <p:cBhvr>
                                        <p:cTn id="76" dur="100" fill="hold"/>
                                        <p:tgtEl>
                                          <p:spTgt spid="28"/>
                                        </p:tgtEl>
                                      </p:cBhvr>
                                      <p:by x="105000" y="105000"/>
                                    </p:animScale>
                                  </p:childTnLst>
                                </p:cTn>
                              </p:par>
                              <p:par>
                                <p:cTn id="77" presetID="6" presetClass="emph" presetSubtype="0" fill="hold" nodeType="withEffect">
                                  <p:stCondLst>
                                    <p:cond delay="500"/>
                                  </p:stCondLst>
                                  <p:childTnLst>
                                    <p:animScale>
                                      <p:cBhvr>
                                        <p:cTn id="78" dur="200" fill="hold"/>
                                        <p:tgtEl>
                                          <p:spTgt spid="28"/>
                                        </p:tgtEl>
                                      </p:cBhvr>
                                      <p:by x="95000" y="95000"/>
                                    </p:animScale>
                                  </p:childTnLst>
                                </p:cTn>
                              </p:par>
                            </p:childTnLst>
                          </p:cTn>
                        </p:par>
                        <p:par>
                          <p:cTn id="79" fill="hold">
                            <p:stCondLst>
                              <p:cond delay="4300"/>
                            </p:stCondLst>
                            <p:childTnLst>
                              <p:par>
                                <p:cTn id="80" presetID="42" presetClass="entr" presetSubtype="0" fill="hold" nodeType="after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anim calcmode="lin" valueType="num">
                                      <p:cBhvr>
                                        <p:cTn id="83" dur="500" fill="hold"/>
                                        <p:tgtEl>
                                          <p:spTgt spid="35"/>
                                        </p:tgtEl>
                                        <p:attrNameLst>
                                          <p:attrName>ppt_x</p:attrName>
                                        </p:attrNameLst>
                                      </p:cBhvr>
                                      <p:tavLst>
                                        <p:tav tm="0">
                                          <p:val>
                                            <p:strVal val="#ppt_x"/>
                                          </p:val>
                                        </p:tav>
                                        <p:tav tm="100000">
                                          <p:val>
                                            <p:strVal val="#ppt_x"/>
                                          </p:val>
                                        </p:tav>
                                      </p:tavLst>
                                    </p:anim>
                                    <p:anim calcmode="lin" valueType="num">
                                      <p:cBhvr>
                                        <p:cTn id="84" dur="500" fill="hold"/>
                                        <p:tgtEl>
                                          <p:spTgt spid="35"/>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fade">
                                      <p:cBhvr>
                                        <p:cTn id="87" dur="500"/>
                                        <p:tgtEl>
                                          <p:spTgt spid="39"/>
                                        </p:tgtEl>
                                      </p:cBhvr>
                                    </p:animEffect>
                                    <p:anim calcmode="lin" valueType="num">
                                      <p:cBhvr>
                                        <p:cTn id="88" dur="500" fill="hold"/>
                                        <p:tgtEl>
                                          <p:spTgt spid="39"/>
                                        </p:tgtEl>
                                        <p:attrNameLst>
                                          <p:attrName>ppt_x</p:attrName>
                                        </p:attrNameLst>
                                      </p:cBhvr>
                                      <p:tavLst>
                                        <p:tav tm="0">
                                          <p:val>
                                            <p:strVal val="#ppt_x"/>
                                          </p:val>
                                        </p:tav>
                                        <p:tav tm="100000">
                                          <p:val>
                                            <p:strVal val="#ppt_x"/>
                                          </p:val>
                                        </p:tav>
                                      </p:tavLst>
                                    </p:anim>
                                    <p:anim calcmode="lin" valueType="num">
                                      <p:cBhvr>
                                        <p:cTn id="89" dur="500" fill="hold"/>
                                        <p:tgtEl>
                                          <p:spTgt spid="39"/>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43"/>
                                        </p:tgtEl>
                                        <p:attrNameLst>
                                          <p:attrName>style.visibility</p:attrName>
                                        </p:attrNameLst>
                                      </p:cBhvr>
                                      <p:to>
                                        <p:strVal val="visible"/>
                                      </p:to>
                                    </p:set>
                                    <p:animEffect transition="in" filter="fade">
                                      <p:cBhvr>
                                        <p:cTn id="92" dur="500"/>
                                        <p:tgtEl>
                                          <p:spTgt spid="43"/>
                                        </p:tgtEl>
                                      </p:cBhvr>
                                    </p:animEffect>
                                    <p:anim calcmode="lin" valueType="num">
                                      <p:cBhvr>
                                        <p:cTn id="93" dur="500" fill="hold"/>
                                        <p:tgtEl>
                                          <p:spTgt spid="43"/>
                                        </p:tgtEl>
                                        <p:attrNameLst>
                                          <p:attrName>ppt_x</p:attrName>
                                        </p:attrNameLst>
                                      </p:cBhvr>
                                      <p:tavLst>
                                        <p:tav tm="0">
                                          <p:val>
                                            <p:strVal val="#ppt_x"/>
                                          </p:val>
                                        </p:tav>
                                        <p:tav tm="100000">
                                          <p:val>
                                            <p:strVal val="#ppt_x"/>
                                          </p:val>
                                        </p:tav>
                                      </p:tavLst>
                                    </p:anim>
                                    <p:anim calcmode="lin" valueType="num">
                                      <p:cBhvr>
                                        <p:cTn id="94" dur="500" fill="hold"/>
                                        <p:tgtEl>
                                          <p:spTgt spid="43"/>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47"/>
                                        </p:tgtEl>
                                        <p:attrNameLst>
                                          <p:attrName>style.visibility</p:attrName>
                                        </p:attrNameLst>
                                      </p:cBhvr>
                                      <p:to>
                                        <p:strVal val="visible"/>
                                      </p:to>
                                    </p:set>
                                    <p:animEffect transition="in" filter="fade">
                                      <p:cBhvr>
                                        <p:cTn id="97" dur="500"/>
                                        <p:tgtEl>
                                          <p:spTgt spid="47"/>
                                        </p:tgtEl>
                                      </p:cBhvr>
                                    </p:animEffect>
                                    <p:anim calcmode="lin" valueType="num">
                                      <p:cBhvr>
                                        <p:cTn id="98" dur="500" fill="hold"/>
                                        <p:tgtEl>
                                          <p:spTgt spid="47"/>
                                        </p:tgtEl>
                                        <p:attrNameLst>
                                          <p:attrName>ppt_x</p:attrName>
                                        </p:attrNameLst>
                                      </p:cBhvr>
                                      <p:tavLst>
                                        <p:tav tm="0">
                                          <p:val>
                                            <p:strVal val="#ppt_x"/>
                                          </p:val>
                                        </p:tav>
                                        <p:tav tm="100000">
                                          <p:val>
                                            <p:strVal val="#ppt_x"/>
                                          </p:val>
                                        </p:tav>
                                      </p:tavLst>
                                    </p:anim>
                                    <p:anim calcmode="lin" valueType="num">
                                      <p:cBhvr>
                                        <p:cTn id="99" dur="500" fill="hold"/>
                                        <p:tgtEl>
                                          <p:spTgt spid="47"/>
                                        </p:tgtEl>
                                        <p:attrNameLst>
                                          <p:attrName>ppt_y</p:attrName>
                                        </p:attrNameLst>
                                      </p:cBhvr>
                                      <p:tavLst>
                                        <p:tav tm="0">
                                          <p:val>
                                            <p:strVal val="#ppt_y+.1"/>
                                          </p:val>
                                        </p:tav>
                                        <p:tav tm="100000">
                                          <p:val>
                                            <p:strVal val="#ppt_y"/>
                                          </p:val>
                                        </p:tav>
                                      </p:tavLst>
                                    </p:anim>
                                  </p:childTnLst>
                                </p:cTn>
                              </p:par>
                            </p:childTnLst>
                          </p:cTn>
                        </p:par>
                        <p:par>
                          <p:cTn id="100" fill="hold">
                            <p:stCondLst>
                              <p:cond delay="4800"/>
                            </p:stCondLst>
                            <p:childTnLst>
                              <p:par>
                                <p:cTn id="101" presetID="22" presetClass="entr" presetSubtype="1" fill="hold" grpId="0" nodeType="afterEffect">
                                  <p:stCondLst>
                                    <p:cond delay="0"/>
                                  </p:stCondLst>
                                  <p:childTnLst>
                                    <p:set>
                                      <p:cBhvr>
                                        <p:cTn id="102" dur="1" fill="hold">
                                          <p:stCondLst>
                                            <p:cond delay="0"/>
                                          </p:stCondLst>
                                        </p:cTn>
                                        <p:tgtEl>
                                          <p:spTgt spid="34"/>
                                        </p:tgtEl>
                                        <p:attrNameLst>
                                          <p:attrName>style.visibility</p:attrName>
                                        </p:attrNameLst>
                                      </p:cBhvr>
                                      <p:to>
                                        <p:strVal val="visible"/>
                                      </p:to>
                                    </p:set>
                                    <p:animEffect transition="in" filter="wipe(up)">
                                      <p:cBhvr>
                                        <p:cTn id="103" dur="500"/>
                                        <p:tgtEl>
                                          <p:spTgt spid="34"/>
                                        </p:tgtEl>
                                      </p:cBhvr>
                                    </p:animEffect>
                                  </p:childTnLst>
                                </p:cTn>
                              </p:par>
                              <p:par>
                                <p:cTn id="104" presetID="22" presetClass="entr" presetSubtype="1" fill="hold" grpId="0" nodeType="withEffect">
                                  <p:stCondLst>
                                    <p:cond delay="0"/>
                                  </p:stCondLst>
                                  <p:childTnLst>
                                    <p:set>
                                      <p:cBhvr>
                                        <p:cTn id="105" dur="1" fill="hold">
                                          <p:stCondLst>
                                            <p:cond delay="0"/>
                                          </p:stCondLst>
                                        </p:cTn>
                                        <p:tgtEl>
                                          <p:spTgt spid="51"/>
                                        </p:tgtEl>
                                        <p:attrNameLst>
                                          <p:attrName>style.visibility</p:attrName>
                                        </p:attrNameLst>
                                      </p:cBhvr>
                                      <p:to>
                                        <p:strVal val="visible"/>
                                      </p:to>
                                    </p:set>
                                    <p:animEffect transition="in" filter="wipe(up)">
                                      <p:cBhvr>
                                        <p:cTn id="106" dur="500"/>
                                        <p:tgtEl>
                                          <p:spTgt spid="51"/>
                                        </p:tgtEl>
                                      </p:cBhvr>
                                    </p:animEffect>
                                  </p:childTnLst>
                                </p:cTn>
                              </p:par>
                              <p:par>
                                <p:cTn id="107" presetID="22" presetClass="entr" presetSubtype="1" fill="hold" grpId="0" nodeType="withEffect">
                                  <p:stCondLst>
                                    <p:cond delay="0"/>
                                  </p:stCondLst>
                                  <p:childTnLst>
                                    <p:set>
                                      <p:cBhvr>
                                        <p:cTn id="108" dur="1" fill="hold">
                                          <p:stCondLst>
                                            <p:cond delay="0"/>
                                          </p:stCondLst>
                                        </p:cTn>
                                        <p:tgtEl>
                                          <p:spTgt spid="52"/>
                                        </p:tgtEl>
                                        <p:attrNameLst>
                                          <p:attrName>style.visibility</p:attrName>
                                        </p:attrNameLst>
                                      </p:cBhvr>
                                      <p:to>
                                        <p:strVal val="visible"/>
                                      </p:to>
                                    </p:set>
                                    <p:animEffect transition="in" filter="wipe(up)">
                                      <p:cBhvr>
                                        <p:cTn id="109" dur="500"/>
                                        <p:tgtEl>
                                          <p:spTgt spid="52"/>
                                        </p:tgtEl>
                                      </p:cBhvr>
                                    </p:animEffect>
                                  </p:childTnLst>
                                </p:cTn>
                              </p:par>
                              <p:par>
                                <p:cTn id="110" presetID="22" presetClass="entr" presetSubtype="1" fill="hold" grpId="0" nodeType="withEffect">
                                  <p:stCondLst>
                                    <p:cond delay="0"/>
                                  </p:stCondLst>
                                  <p:childTnLst>
                                    <p:set>
                                      <p:cBhvr>
                                        <p:cTn id="111" dur="1" fill="hold">
                                          <p:stCondLst>
                                            <p:cond delay="0"/>
                                          </p:stCondLst>
                                        </p:cTn>
                                        <p:tgtEl>
                                          <p:spTgt spid="53"/>
                                        </p:tgtEl>
                                        <p:attrNameLst>
                                          <p:attrName>style.visibility</p:attrName>
                                        </p:attrNameLst>
                                      </p:cBhvr>
                                      <p:to>
                                        <p:strVal val="visible"/>
                                      </p:to>
                                    </p:set>
                                    <p:animEffect transition="in" filter="wipe(up)">
                                      <p:cBhvr>
                                        <p:cTn id="112"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34" grpId="0"/>
      <p:bldP spid="51" grpId="0"/>
      <p:bldP spid="52" grpId="0"/>
      <p:bldP spid="5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01</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827767" y="1956417"/>
            <a:ext cx="6728417" cy="2426336"/>
            <a:chOff x="1275068" y="2211288"/>
            <a:chExt cx="9897218" cy="3570332"/>
          </a:xfrm>
        </p:grpSpPr>
        <p:sp>
          <p:nvSpPr>
            <p:cNvPr id="11" name="椭圆 10"/>
            <p:cNvSpPr/>
            <p:nvPr/>
          </p:nvSpPr>
          <p:spPr>
            <a:xfrm>
              <a:off x="1275068" y="5122168"/>
              <a:ext cx="8865709" cy="659452"/>
            </a:xfrm>
            <a:prstGeom prst="ellipse">
              <a:avLst/>
            </a:prstGeom>
            <a:gradFill flip="none" rotWithShape="1">
              <a:gsLst>
                <a:gs pos="100000">
                  <a:schemeClr val="bg1">
                    <a:lumMod val="75000"/>
                    <a:alpha val="0"/>
                  </a:schemeClr>
                </a:gs>
                <a:gs pos="29000">
                  <a:schemeClr val="tx1">
                    <a:alpha val="18000"/>
                  </a:schemeClr>
                </a:gs>
                <a:gs pos="0">
                  <a:schemeClr val="tx1">
                    <a:alpha val="30000"/>
                  </a:schemeClr>
                </a:gs>
              </a:gsLst>
              <a:path path="shape">
                <a:fillToRect l="50000" t="50000" r="50000" b="50000"/>
              </a:path>
              <a:tileRect/>
            </a:gra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任意多边形 11"/>
            <p:cNvSpPr/>
            <p:nvPr/>
          </p:nvSpPr>
          <p:spPr>
            <a:xfrm rot="19669228">
              <a:off x="3037936" y="2211288"/>
              <a:ext cx="8134350" cy="3473724"/>
            </a:xfrm>
            <a:custGeom>
              <a:avLst/>
              <a:gdLst>
                <a:gd name="connsiteX0" fmla="*/ 371475 w 8134350"/>
                <a:gd name="connsiteY0" fmla="*/ 0 h 3473725"/>
                <a:gd name="connsiteX1" fmla="*/ 3680363 w 8134350"/>
                <a:gd name="connsiteY1" fmla="*/ 0 h 3473725"/>
                <a:gd name="connsiteX2" fmla="*/ 4051838 w 8134350"/>
                <a:gd name="connsiteY2" fmla="*/ 371475 h 3473725"/>
                <a:gd name="connsiteX3" fmla="*/ 4051838 w 8134350"/>
                <a:gd name="connsiteY3" fmla="*/ 371477 h 3473725"/>
                <a:gd name="connsiteX4" fmla="*/ 4051838 w 8134350"/>
                <a:gd name="connsiteY4" fmla="*/ 2267624 h 3473725"/>
                <a:gd name="connsiteX5" fmla="*/ 6989250 w 8134350"/>
                <a:gd name="connsiteY5" fmla="*/ 2267624 h 3473725"/>
                <a:gd name="connsiteX6" fmla="*/ 7009698 w 8134350"/>
                <a:gd name="connsiteY6" fmla="*/ 2269686 h 3473725"/>
                <a:gd name="connsiteX7" fmla="*/ 7009698 w 8134350"/>
                <a:gd name="connsiteY7" fmla="*/ 1961252 h 3473725"/>
                <a:gd name="connsiteX8" fmla="*/ 7012047 w 8134350"/>
                <a:gd name="connsiteY8" fmla="*/ 1930538 h 3473725"/>
                <a:gd name="connsiteX9" fmla="*/ 7015807 w 8134350"/>
                <a:gd name="connsiteY9" fmla="*/ 1914575 h 3473725"/>
                <a:gd name="connsiteX10" fmla="*/ 7016792 w 8134350"/>
                <a:gd name="connsiteY10" fmla="*/ 1908843 h 3473725"/>
                <a:gd name="connsiteX11" fmla="*/ 7017969 w 8134350"/>
                <a:gd name="connsiteY11" fmla="*/ 1905400 h 3473725"/>
                <a:gd name="connsiteX12" fmla="*/ 7018786 w 8134350"/>
                <a:gd name="connsiteY12" fmla="*/ 1901931 h 3473725"/>
                <a:gd name="connsiteX13" fmla="*/ 7020948 w 8134350"/>
                <a:gd name="connsiteY13" fmla="*/ 1896681 h 3473725"/>
                <a:gd name="connsiteX14" fmla="*/ 7026411 w 8134350"/>
                <a:gd name="connsiteY14" fmla="*/ 1880696 h 3473725"/>
                <a:gd name="connsiteX15" fmla="*/ 7140860 w 8134350"/>
                <a:gd name="connsiteY15" fmla="*/ 1805626 h 3473725"/>
                <a:gd name="connsiteX16" fmla="*/ 7184389 w 8134350"/>
                <a:gd name="connsiteY16" fmla="*/ 1824914 h 3473725"/>
                <a:gd name="connsiteX17" fmla="*/ 8076507 w 8134350"/>
                <a:gd name="connsiteY17" fmla="*/ 2503656 h 3473725"/>
                <a:gd name="connsiteX18" fmla="*/ 8134063 w 8134350"/>
                <a:gd name="connsiteY18" fmla="*/ 2625031 h 3473725"/>
                <a:gd name="connsiteX19" fmla="*/ 8134030 w 8134350"/>
                <a:gd name="connsiteY19" fmla="*/ 2647103 h 3473725"/>
                <a:gd name="connsiteX20" fmla="*/ 8133955 w 8134350"/>
                <a:gd name="connsiteY20" fmla="*/ 2647768 h 3473725"/>
                <a:gd name="connsiteX21" fmla="*/ 8134063 w 8134350"/>
                <a:gd name="connsiteY21" fmla="*/ 2653167 h 3473725"/>
                <a:gd name="connsiteX22" fmla="*/ 8076507 w 8134350"/>
                <a:gd name="connsiteY22" fmla="*/ 2774542 h 3473725"/>
                <a:gd name="connsiteX23" fmla="*/ 7184389 w 8134350"/>
                <a:gd name="connsiteY23" fmla="*/ 3453283 h 3473725"/>
                <a:gd name="connsiteX24" fmla="*/ 7040099 w 8134350"/>
                <a:gd name="connsiteY24" fmla="*/ 3422552 h 3473725"/>
                <a:gd name="connsiteX25" fmla="*/ 7033235 w 8134350"/>
                <a:gd name="connsiteY25" fmla="*/ 3409989 h 3473725"/>
                <a:gd name="connsiteX26" fmla="*/ 7029448 w 8134350"/>
                <a:gd name="connsiteY26" fmla="*/ 3403942 h 3473725"/>
                <a:gd name="connsiteX27" fmla="*/ 7027973 w 8134350"/>
                <a:gd name="connsiteY27" fmla="*/ 3400360 h 3473725"/>
                <a:gd name="connsiteX28" fmla="*/ 7026411 w 8134350"/>
                <a:gd name="connsiteY28" fmla="*/ 3397501 h 3473725"/>
                <a:gd name="connsiteX29" fmla="*/ 7024537 w 8134350"/>
                <a:gd name="connsiteY29" fmla="*/ 3392018 h 3473725"/>
                <a:gd name="connsiteX30" fmla="*/ 7018786 w 8134350"/>
                <a:gd name="connsiteY30" fmla="*/ 3378055 h 3473725"/>
                <a:gd name="connsiteX31" fmla="*/ 7009698 w 8134350"/>
                <a:gd name="connsiteY31" fmla="*/ 3318734 h 3473725"/>
                <a:gd name="connsiteX32" fmla="*/ 7009698 w 8134350"/>
                <a:gd name="connsiteY32" fmla="*/ 3008513 h 3473725"/>
                <a:gd name="connsiteX33" fmla="*/ 6989250 w 8134350"/>
                <a:gd name="connsiteY33" fmla="*/ 3010574 h 3473725"/>
                <a:gd name="connsiteX34" fmla="*/ 3680362 w 8134350"/>
                <a:gd name="connsiteY34" fmla="*/ 3010574 h 3473725"/>
                <a:gd name="connsiteX35" fmla="*/ 3308887 w 8134350"/>
                <a:gd name="connsiteY35" fmla="*/ 2639099 h 3473725"/>
                <a:gd name="connsiteX36" fmla="*/ 3308888 w 8134350"/>
                <a:gd name="connsiteY36" fmla="*/ 2639094 h 3473725"/>
                <a:gd name="connsiteX37" fmla="*/ 3308888 w 8134350"/>
                <a:gd name="connsiteY37" fmla="*/ 742950 h 3473725"/>
                <a:gd name="connsiteX38" fmla="*/ 371475 w 8134350"/>
                <a:gd name="connsiteY38" fmla="*/ 742950 h 3473725"/>
                <a:gd name="connsiteX39" fmla="*/ 0 w 8134350"/>
                <a:gd name="connsiteY39" fmla="*/ 371475 h 3473725"/>
                <a:gd name="connsiteX40" fmla="*/ 371475 w 8134350"/>
                <a:gd name="connsiteY40" fmla="*/ 0 h 3473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8134350" h="3473725">
                  <a:moveTo>
                    <a:pt x="371475" y="0"/>
                  </a:moveTo>
                  <a:lnTo>
                    <a:pt x="3680363" y="0"/>
                  </a:lnTo>
                  <a:cubicBezTo>
                    <a:pt x="3885523" y="0"/>
                    <a:pt x="4051838" y="166315"/>
                    <a:pt x="4051838" y="371475"/>
                  </a:cubicBezTo>
                  <a:lnTo>
                    <a:pt x="4051838" y="371477"/>
                  </a:lnTo>
                  <a:lnTo>
                    <a:pt x="4051838" y="2267624"/>
                  </a:lnTo>
                  <a:lnTo>
                    <a:pt x="6989250" y="2267624"/>
                  </a:lnTo>
                  <a:lnTo>
                    <a:pt x="7009698" y="2269686"/>
                  </a:lnTo>
                  <a:lnTo>
                    <a:pt x="7009698" y="1961252"/>
                  </a:lnTo>
                  <a:cubicBezTo>
                    <a:pt x="7009698" y="1950731"/>
                    <a:pt x="7010507" y="1940459"/>
                    <a:pt x="7012047" y="1930538"/>
                  </a:cubicBezTo>
                  <a:lnTo>
                    <a:pt x="7015807" y="1914575"/>
                  </a:lnTo>
                  <a:lnTo>
                    <a:pt x="7016792" y="1908843"/>
                  </a:lnTo>
                  <a:lnTo>
                    <a:pt x="7017969" y="1905400"/>
                  </a:lnTo>
                  <a:lnTo>
                    <a:pt x="7018786" y="1901931"/>
                  </a:lnTo>
                  <a:lnTo>
                    <a:pt x="7020948" y="1896681"/>
                  </a:lnTo>
                  <a:lnTo>
                    <a:pt x="7026411" y="1880696"/>
                  </a:lnTo>
                  <a:cubicBezTo>
                    <a:pt x="7050362" y="1826027"/>
                    <a:pt x="7096135" y="1798312"/>
                    <a:pt x="7140860" y="1805626"/>
                  </a:cubicBezTo>
                  <a:cubicBezTo>
                    <a:pt x="7155769" y="1808064"/>
                    <a:pt x="7170560" y="1814393"/>
                    <a:pt x="7184389" y="1824914"/>
                  </a:cubicBezTo>
                  <a:lnTo>
                    <a:pt x="8076507" y="2503656"/>
                  </a:lnTo>
                  <a:cubicBezTo>
                    <a:pt x="8111078" y="2529958"/>
                    <a:pt x="8131446" y="2576230"/>
                    <a:pt x="8134063" y="2625031"/>
                  </a:cubicBezTo>
                  <a:cubicBezTo>
                    <a:pt x="8134455" y="2632351"/>
                    <a:pt x="8134449" y="2639728"/>
                    <a:pt x="8134030" y="2647103"/>
                  </a:cubicBezTo>
                  <a:lnTo>
                    <a:pt x="8133955" y="2647768"/>
                  </a:lnTo>
                  <a:lnTo>
                    <a:pt x="8134063" y="2653167"/>
                  </a:lnTo>
                  <a:cubicBezTo>
                    <a:pt x="8131446" y="2701968"/>
                    <a:pt x="8111078" y="2748240"/>
                    <a:pt x="8076507" y="2774542"/>
                  </a:cubicBezTo>
                  <a:lnTo>
                    <a:pt x="7184389" y="3453283"/>
                  </a:lnTo>
                  <a:cubicBezTo>
                    <a:pt x="7135990" y="3490106"/>
                    <a:pt x="7075788" y="3475588"/>
                    <a:pt x="7040099" y="3422552"/>
                  </a:cubicBezTo>
                  <a:lnTo>
                    <a:pt x="7033235" y="3409989"/>
                  </a:lnTo>
                  <a:lnTo>
                    <a:pt x="7029448" y="3403942"/>
                  </a:lnTo>
                  <a:lnTo>
                    <a:pt x="7027973" y="3400360"/>
                  </a:lnTo>
                  <a:lnTo>
                    <a:pt x="7026411" y="3397501"/>
                  </a:lnTo>
                  <a:lnTo>
                    <a:pt x="7024537" y="3392018"/>
                  </a:lnTo>
                  <a:lnTo>
                    <a:pt x="7018786" y="3378055"/>
                  </a:lnTo>
                  <a:cubicBezTo>
                    <a:pt x="7012934" y="3359822"/>
                    <a:pt x="7009698" y="3339776"/>
                    <a:pt x="7009698" y="3318734"/>
                  </a:cubicBezTo>
                  <a:lnTo>
                    <a:pt x="7009698" y="3008513"/>
                  </a:lnTo>
                  <a:lnTo>
                    <a:pt x="6989250" y="3010574"/>
                  </a:lnTo>
                  <a:lnTo>
                    <a:pt x="3680362" y="3010574"/>
                  </a:lnTo>
                  <a:cubicBezTo>
                    <a:pt x="3475202" y="3010574"/>
                    <a:pt x="3308887" y="2844259"/>
                    <a:pt x="3308887" y="2639099"/>
                  </a:cubicBezTo>
                  <a:lnTo>
                    <a:pt x="3308888" y="2639094"/>
                  </a:lnTo>
                  <a:lnTo>
                    <a:pt x="3308888" y="742950"/>
                  </a:lnTo>
                  <a:lnTo>
                    <a:pt x="371475" y="742950"/>
                  </a:lnTo>
                  <a:cubicBezTo>
                    <a:pt x="166315" y="742950"/>
                    <a:pt x="0" y="576635"/>
                    <a:pt x="0" y="371475"/>
                  </a:cubicBezTo>
                  <a:cubicBezTo>
                    <a:pt x="0" y="166315"/>
                    <a:pt x="166315" y="0"/>
                    <a:pt x="371475" y="0"/>
                  </a:cubicBezTo>
                  <a:close/>
                </a:path>
              </a:pathLst>
            </a:custGeom>
            <a:gradFill>
              <a:gsLst>
                <a:gs pos="85500">
                  <a:schemeClr val="bg1">
                    <a:lumMod val="75000"/>
                  </a:schemeClr>
                </a:gs>
                <a:gs pos="71000">
                  <a:schemeClr val="bg1">
                    <a:lumMod val="95000"/>
                  </a:schemeClr>
                </a:gs>
                <a:gs pos="54000">
                  <a:schemeClr val="bg1">
                    <a:lumMod val="75000"/>
                  </a:schemeClr>
                </a:gs>
                <a:gs pos="37000">
                  <a:schemeClr val="bg1">
                    <a:lumMod val="95000"/>
                  </a:schemeClr>
                </a:gs>
                <a:gs pos="19000">
                  <a:schemeClr val="bg1">
                    <a:lumMod val="75000"/>
                  </a:schemeClr>
                </a:gs>
                <a:gs pos="100000">
                  <a:schemeClr val="bg1">
                    <a:lumMod val="95000"/>
                  </a:schemeClr>
                </a:gs>
                <a:gs pos="0">
                  <a:schemeClr val="bg1">
                    <a:lumMod val="95000"/>
                  </a:schemeClr>
                </a:gs>
              </a:gsLst>
              <a:lin ang="6000000" scaled="0"/>
            </a:gradFill>
            <a:ln w="31750">
              <a:noFill/>
            </a:ln>
            <a:effectLst>
              <a:outerShdw blurRad="50800" dist="38100" dir="2700000" algn="tl" rotWithShape="0">
                <a:prstClr val="black">
                  <a:alpha val="40000"/>
                </a:prstClr>
              </a:outerShdw>
            </a:effectLst>
            <a:scene3d>
              <a:camera prst="perspectiveRelaxedModerately"/>
              <a:lightRig rig="threePt" dir="t">
                <a:rot lat="0" lon="0" rev="0"/>
              </a:lightRig>
            </a:scene3d>
            <a:sp3d extrusionH="368300" prstMaterial="matte">
              <a:extrusionClr>
                <a:schemeClr val="bg1">
                  <a:lumMod val="65000"/>
                </a:schemeClr>
              </a:extrusionClr>
              <a:contourClr>
                <a:schemeClr val="bg1">
                  <a:lumMod val="75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3" name="组合 12"/>
          <p:cNvGrpSpPr/>
          <p:nvPr/>
        </p:nvGrpSpPr>
        <p:grpSpPr>
          <a:xfrm>
            <a:off x="2034493" y="3135691"/>
            <a:ext cx="661709" cy="661470"/>
            <a:chOff x="2392531" y="3776590"/>
            <a:chExt cx="882164" cy="882164"/>
          </a:xfrm>
        </p:grpSpPr>
        <p:sp>
          <p:nvSpPr>
            <p:cNvPr id="14" name="椭圆 13"/>
            <p:cNvSpPr/>
            <p:nvPr/>
          </p:nvSpPr>
          <p:spPr>
            <a:xfrm>
              <a:off x="2392531" y="3776590"/>
              <a:ext cx="882164" cy="882164"/>
            </a:xfrm>
            <a:prstGeom prst="ellipse">
              <a:avLst/>
            </a:prstGeom>
            <a:gradFill>
              <a:gsLst>
                <a:gs pos="100000">
                  <a:schemeClr val="bg1"/>
                </a:gs>
                <a:gs pos="0">
                  <a:schemeClr val="bg1">
                    <a:lumMod val="75000"/>
                  </a:schemeClr>
                </a:gs>
              </a:gsLst>
              <a:lin ang="2700000" scaled="1"/>
            </a:gradFill>
            <a:ln w="1905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grpSp>
          <p:nvGrpSpPr>
            <p:cNvPr id="15" name="组合 14"/>
            <p:cNvGrpSpPr/>
            <p:nvPr/>
          </p:nvGrpSpPr>
          <p:grpSpPr>
            <a:xfrm>
              <a:off x="2556766" y="3937626"/>
              <a:ext cx="534134" cy="616723"/>
              <a:chOff x="2693291" y="3851188"/>
              <a:chExt cx="534134" cy="616723"/>
            </a:xfrm>
          </p:grpSpPr>
          <p:sp>
            <p:nvSpPr>
              <p:cNvPr id="16" name="文本框 17"/>
              <p:cNvSpPr txBox="1"/>
              <p:nvPr/>
            </p:nvSpPr>
            <p:spPr>
              <a:xfrm>
                <a:off x="2693291" y="3851188"/>
                <a:ext cx="528293" cy="492557"/>
              </a:xfrm>
              <a:prstGeom prst="rect">
                <a:avLst/>
              </a:prstGeom>
              <a:noFill/>
            </p:spPr>
            <p:txBody>
              <a:bodyPr wrap="square" rtlCol="0">
                <a:spAutoFit/>
              </a:bodyPr>
              <a:lstStyle/>
              <a:p>
                <a:pPr algn="ctr"/>
                <a:r>
                  <a:rPr lang="en-US" altLang="zh-CN" sz="1800" dirty="0">
                    <a:solidFill>
                      <a:srgbClr val="C00000"/>
                    </a:solidFill>
                    <a:latin typeface="Impact" panose="020B0806030902050204" pitchFamily="34" charset="0"/>
                  </a:rPr>
                  <a:t>01</a:t>
                </a:r>
                <a:endParaRPr lang="zh-CN" altLang="en-US" sz="1800" dirty="0">
                  <a:solidFill>
                    <a:srgbClr val="C00000"/>
                  </a:solidFill>
                  <a:latin typeface="Impact" panose="020B0806030902050204" pitchFamily="34" charset="0"/>
                </a:endParaRPr>
              </a:p>
            </p:txBody>
          </p:sp>
          <p:sp>
            <p:nvSpPr>
              <p:cNvPr id="17" name="文本框 18"/>
              <p:cNvSpPr txBox="1"/>
              <p:nvPr/>
            </p:nvSpPr>
            <p:spPr>
              <a:xfrm>
                <a:off x="2693291" y="4160064"/>
                <a:ext cx="534134" cy="307847"/>
              </a:xfrm>
              <a:prstGeom prst="rect">
                <a:avLst/>
              </a:prstGeom>
              <a:noFill/>
            </p:spPr>
            <p:txBody>
              <a:bodyPr wrap="square" rtlCol="0">
                <a:spAutoFit/>
              </a:bodyPr>
              <a:lstStyle/>
              <a:p>
                <a:pPr algn="ctr"/>
                <a:r>
                  <a:rPr lang="en-US" altLang="zh-CN" sz="900" dirty="0">
                    <a:solidFill>
                      <a:srgbClr val="C00000"/>
                    </a:solidFill>
                    <a:latin typeface="LiHei Pro" panose="020B0500000000000000" pitchFamily="34" charset="-122"/>
                    <a:ea typeface="LiHei Pro" panose="020B0500000000000000" pitchFamily="34" charset="-122"/>
                  </a:rPr>
                  <a:t>ITEM</a:t>
                </a:r>
                <a:endParaRPr lang="zh-CN" altLang="en-US" sz="900" dirty="0">
                  <a:solidFill>
                    <a:srgbClr val="C00000"/>
                  </a:solidFill>
                  <a:latin typeface="LiHei Pro" panose="020B0500000000000000" pitchFamily="34" charset="-122"/>
                  <a:ea typeface="LiHei Pro" panose="020B0500000000000000" pitchFamily="34" charset="-122"/>
                </a:endParaRPr>
              </a:p>
            </p:txBody>
          </p:sp>
        </p:grpSp>
      </p:grpSp>
      <p:grpSp>
        <p:nvGrpSpPr>
          <p:cNvPr id="18" name="组合 17"/>
          <p:cNvGrpSpPr/>
          <p:nvPr/>
        </p:nvGrpSpPr>
        <p:grpSpPr>
          <a:xfrm>
            <a:off x="3783512" y="2083722"/>
            <a:ext cx="661709" cy="661470"/>
            <a:chOff x="4724252" y="2373641"/>
            <a:chExt cx="882164" cy="882164"/>
          </a:xfrm>
        </p:grpSpPr>
        <p:sp>
          <p:nvSpPr>
            <p:cNvPr id="19" name="椭圆 18"/>
            <p:cNvSpPr/>
            <p:nvPr/>
          </p:nvSpPr>
          <p:spPr>
            <a:xfrm>
              <a:off x="4724252" y="2373641"/>
              <a:ext cx="882164" cy="882164"/>
            </a:xfrm>
            <a:prstGeom prst="ellipse">
              <a:avLst/>
            </a:prstGeom>
            <a:gradFill>
              <a:gsLst>
                <a:gs pos="100000">
                  <a:schemeClr val="bg1"/>
                </a:gs>
                <a:gs pos="0">
                  <a:schemeClr val="bg1">
                    <a:lumMod val="75000"/>
                  </a:schemeClr>
                </a:gs>
              </a:gsLst>
              <a:lin ang="2700000" scaled="1"/>
            </a:gradFill>
            <a:ln w="1905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grpSp>
          <p:nvGrpSpPr>
            <p:cNvPr id="20" name="组合 19"/>
            <p:cNvGrpSpPr/>
            <p:nvPr/>
          </p:nvGrpSpPr>
          <p:grpSpPr>
            <a:xfrm>
              <a:off x="4898266" y="2524255"/>
              <a:ext cx="565661" cy="616722"/>
              <a:chOff x="2693290" y="3851188"/>
              <a:chExt cx="565661" cy="616722"/>
            </a:xfrm>
          </p:grpSpPr>
          <p:sp>
            <p:nvSpPr>
              <p:cNvPr id="21" name="文本框 21"/>
              <p:cNvSpPr txBox="1"/>
              <p:nvPr/>
            </p:nvSpPr>
            <p:spPr>
              <a:xfrm>
                <a:off x="2693290" y="3851188"/>
                <a:ext cx="565661" cy="492557"/>
              </a:xfrm>
              <a:prstGeom prst="rect">
                <a:avLst/>
              </a:prstGeom>
              <a:noFill/>
            </p:spPr>
            <p:txBody>
              <a:bodyPr wrap="square" rtlCol="0">
                <a:spAutoFit/>
              </a:bodyPr>
              <a:lstStyle/>
              <a:p>
                <a:pPr algn="ctr"/>
                <a:r>
                  <a:rPr lang="en-US" altLang="zh-CN" sz="1800" dirty="0">
                    <a:solidFill>
                      <a:srgbClr val="C00000"/>
                    </a:solidFill>
                    <a:latin typeface="Impact" panose="020B0806030902050204" pitchFamily="34" charset="0"/>
                  </a:rPr>
                  <a:t>02</a:t>
                </a:r>
                <a:endParaRPr lang="zh-CN" altLang="en-US" sz="1800" dirty="0">
                  <a:solidFill>
                    <a:srgbClr val="C00000"/>
                  </a:solidFill>
                  <a:latin typeface="Impact" panose="020B0806030902050204" pitchFamily="34" charset="0"/>
                </a:endParaRPr>
              </a:p>
            </p:txBody>
          </p:sp>
          <p:sp>
            <p:nvSpPr>
              <p:cNvPr id="22" name="文本框 22"/>
              <p:cNvSpPr txBox="1"/>
              <p:nvPr/>
            </p:nvSpPr>
            <p:spPr>
              <a:xfrm>
                <a:off x="2693291" y="4160063"/>
                <a:ext cx="534134" cy="307847"/>
              </a:xfrm>
              <a:prstGeom prst="rect">
                <a:avLst/>
              </a:prstGeom>
              <a:noFill/>
            </p:spPr>
            <p:txBody>
              <a:bodyPr wrap="square" rtlCol="0">
                <a:spAutoFit/>
              </a:bodyPr>
              <a:lstStyle/>
              <a:p>
                <a:pPr algn="ctr"/>
                <a:r>
                  <a:rPr lang="en-US" altLang="zh-CN" sz="900" dirty="0">
                    <a:solidFill>
                      <a:srgbClr val="C00000"/>
                    </a:solidFill>
                    <a:latin typeface="LiHei Pro" panose="020B0500000000000000" pitchFamily="34" charset="-122"/>
                    <a:ea typeface="LiHei Pro" panose="020B0500000000000000" pitchFamily="34" charset="-122"/>
                  </a:rPr>
                  <a:t>ITEM</a:t>
                </a:r>
                <a:endParaRPr lang="zh-CN" altLang="en-US" sz="900" dirty="0">
                  <a:solidFill>
                    <a:srgbClr val="C00000"/>
                  </a:solidFill>
                  <a:latin typeface="LiHei Pro" panose="020B0500000000000000" pitchFamily="34" charset="-122"/>
                  <a:ea typeface="LiHei Pro" panose="020B0500000000000000" pitchFamily="34" charset="-122"/>
                </a:endParaRPr>
              </a:p>
            </p:txBody>
          </p:sp>
        </p:grpSp>
      </p:grpSp>
      <p:grpSp>
        <p:nvGrpSpPr>
          <p:cNvPr id="23" name="组合 22"/>
          <p:cNvGrpSpPr/>
          <p:nvPr/>
        </p:nvGrpSpPr>
        <p:grpSpPr>
          <a:xfrm>
            <a:off x="4526523" y="3135691"/>
            <a:ext cx="661709" cy="661470"/>
            <a:chOff x="5714805" y="3776590"/>
            <a:chExt cx="882164" cy="882164"/>
          </a:xfrm>
        </p:grpSpPr>
        <p:sp>
          <p:nvSpPr>
            <p:cNvPr id="24" name="椭圆 23"/>
            <p:cNvSpPr/>
            <p:nvPr/>
          </p:nvSpPr>
          <p:spPr>
            <a:xfrm>
              <a:off x="5714805" y="3776590"/>
              <a:ext cx="882164" cy="882164"/>
            </a:xfrm>
            <a:prstGeom prst="ellipse">
              <a:avLst/>
            </a:prstGeom>
            <a:gradFill>
              <a:gsLst>
                <a:gs pos="100000">
                  <a:schemeClr val="bg1"/>
                </a:gs>
                <a:gs pos="0">
                  <a:schemeClr val="bg1">
                    <a:lumMod val="75000"/>
                  </a:schemeClr>
                </a:gs>
              </a:gsLst>
              <a:lin ang="2700000" scaled="1"/>
            </a:gradFill>
            <a:ln w="1905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grpSp>
          <p:nvGrpSpPr>
            <p:cNvPr id="25" name="组合 24"/>
            <p:cNvGrpSpPr/>
            <p:nvPr/>
          </p:nvGrpSpPr>
          <p:grpSpPr>
            <a:xfrm>
              <a:off x="5830820" y="3919233"/>
              <a:ext cx="630671" cy="622223"/>
              <a:chOff x="2635291" y="3845687"/>
              <a:chExt cx="630671" cy="622223"/>
            </a:xfrm>
          </p:grpSpPr>
          <p:sp>
            <p:nvSpPr>
              <p:cNvPr id="26" name="文本框 24"/>
              <p:cNvSpPr txBox="1"/>
              <p:nvPr/>
            </p:nvSpPr>
            <p:spPr>
              <a:xfrm>
                <a:off x="2635291" y="3845687"/>
                <a:ext cx="630671" cy="492557"/>
              </a:xfrm>
              <a:prstGeom prst="rect">
                <a:avLst/>
              </a:prstGeom>
              <a:noFill/>
            </p:spPr>
            <p:txBody>
              <a:bodyPr wrap="square" rtlCol="0">
                <a:spAutoFit/>
              </a:bodyPr>
              <a:lstStyle/>
              <a:p>
                <a:pPr algn="ctr"/>
                <a:r>
                  <a:rPr lang="en-US" altLang="zh-CN" sz="1800" dirty="0">
                    <a:solidFill>
                      <a:srgbClr val="C00000"/>
                    </a:solidFill>
                    <a:latin typeface="Impact" panose="020B0806030902050204" pitchFamily="34" charset="0"/>
                  </a:rPr>
                  <a:t>03</a:t>
                </a:r>
                <a:endParaRPr lang="zh-CN" altLang="en-US" sz="1800" dirty="0">
                  <a:solidFill>
                    <a:srgbClr val="C00000"/>
                  </a:solidFill>
                  <a:latin typeface="Impact" panose="020B0806030902050204" pitchFamily="34" charset="0"/>
                </a:endParaRPr>
              </a:p>
            </p:txBody>
          </p:sp>
          <p:sp>
            <p:nvSpPr>
              <p:cNvPr id="27" name="文本框 25"/>
              <p:cNvSpPr txBox="1"/>
              <p:nvPr/>
            </p:nvSpPr>
            <p:spPr>
              <a:xfrm>
                <a:off x="2693291" y="4160063"/>
                <a:ext cx="534134" cy="307847"/>
              </a:xfrm>
              <a:prstGeom prst="rect">
                <a:avLst/>
              </a:prstGeom>
              <a:noFill/>
            </p:spPr>
            <p:txBody>
              <a:bodyPr wrap="square" rtlCol="0">
                <a:spAutoFit/>
              </a:bodyPr>
              <a:lstStyle/>
              <a:p>
                <a:pPr algn="ctr"/>
                <a:r>
                  <a:rPr lang="en-US" altLang="zh-CN" sz="900" dirty="0">
                    <a:solidFill>
                      <a:srgbClr val="C00000"/>
                    </a:solidFill>
                    <a:latin typeface="LiHei Pro" panose="020B0500000000000000" pitchFamily="34" charset="-122"/>
                    <a:ea typeface="LiHei Pro" panose="020B0500000000000000" pitchFamily="34" charset="-122"/>
                  </a:rPr>
                  <a:t>ITEM</a:t>
                </a:r>
                <a:endParaRPr lang="zh-CN" altLang="en-US" sz="900" dirty="0">
                  <a:solidFill>
                    <a:srgbClr val="C00000"/>
                  </a:solidFill>
                  <a:latin typeface="LiHei Pro" panose="020B0500000000000000" pitchFamily="34" charset="-122"/>
                  <a:ea typeface="LiHei Pro" panose="020B0500000000000000" pitchFamily="34" charset="-122"/>
                </a:endParaRPr>
              </a:p>
            </p:txBody>
          </p:sp>
        </p:grpSp>
      </p:grpSp>
      <p:grpSp>
        <p:nvGrpSpPr>
          <p:cNvPr id="28" name="组合 27"/>
          <p:cNvGrpSpPr/>
          <p:nvPr/>
        </p:nvGrpSpPr>
        <p:grpSpPr>
          <a:xfrm>
            <a:off x="6393457" y="1940802"/>
            <a:ext cx="661709" cy="661470"/>
            <a:chOff x="8203726" y="2183036"/>
            <a:chExt cx="882164" cy="882164"/>
          </a:xfrm>
        </p:grpSpPr>
        <p:sp>
          <p:nvSpPr>
            <p:cNvPr id="29" name="椭圆 28"/>
            <p:cNvSpPr/>
            <p:nvPr/>
          </p:nvSpPr>
          <p:spPr>
            <a:xfrm>
              <a:off x="8203726" y="2183036"/>
              <a:ext cx="882164" cy="882164"/>
            </a:xfrm>
            <a:prstGeom prst="ellipse">
              <a:avLst/>
            </a:prstGeom>
            <a:gradFill>
              <a:gsLst>
                <a:gs pos="100000">
                  <a:schemeClr val="bg1"/>
                </a:gs>
                <a:gs pos="0">
                  <a:schemeClr val="bg1">
                    <a:lumMod val="75000"/>
                  </a:schemeClr>
                </a:gs>
              </a:gsLst>
              <a:lin ang="2700000" scaled="1"/>
            </a:gradFill>
            <a:ln w="1905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grpSp>
          <p:nvGrpSpPr>
            <p:cNvPr id="30" name="组合 29"/>
            <p:cNvGrpSpPr/>
            <p:nvPr/>
          </p:nvGrpSpPr>
          <p:grpSpPr>
            <a:xfrm>
              <a:off x="8364352" y="2340570"/>
              <a:ext cx="620052" cy="607332"/>
              <a:chOff x="2679902" y="3860578"/>
              <a:chExt cx="620052" cy="607332"/>
            </a:xfrm>
          </p:grpSpPr>
          <p:sp>
            <p:nvSpPr>
              <p:cNvPr id="31" name="文本框 27"/>
              <p:cNvSpPr txBox="1"/>
              <p:nvPr/>
            </p:nvSpPr>
            <p:spPr>
              <a:xfrm>
                <a:off x="2679902" y="3860578"/>
                <a:ext cx="620052" cy="492557"/>
              </a:xfrm>
              <a:prstGeom prst="rect">
                <a:avLst/>
              </a:prstGeom>
              <a:noFill/>
            </p:spPr>
            <p:txBody>
              <a:bodyPr wrap="square" rtlCol="0">
                <a:spAutoFit/>
              </a:bodyPr>
              <a:lstStyle/>
              <a:p>
                <a:pPr algn="ctr"/>
                <a:r>
                  <a:rPr lang="en-US" altLang="zh-CN" sz="1800" dirty="0">
                    <a:solidFill>
                      <a:srgbClr val="C00000"/>
                    </a:solidFill>
                    <a:latin typeface="Impact" panose="020B0806030902050204" pitchFamily="34" charset="0"/>
                  </a:rPr>
                  <a:t>04</a:t>
                </a:r>
                <a:endParaRPr lang="zh-CN" altLang="en-US" sz="1800" dirty="0">
                  <a:solidFill>
                    <a:srgbClr val="C00000"/>
                  </a:solidFill>
                  <a:latin typeface="Impact" panose="020B0806030902050204" pitchFamily="34" charset="0"/>
                </a:endParaRPr>
              </a:p>
            </p:txBody>
          </p:sp>
          <p:sp>
            <p:nvSpPr>
              <p:cNvPr id="32" name="文本框 28"/>
              <p:cNvSpPr txBox="1"/>
              <p:nvPr/>
            </p:nvSpPr>
            <p:spPr>
              <a:xfrm>
                <a:off x="2693291" y="4160063"/>
                <a:ext cx="534134" cy="307847"/>
              </a:xfrm>
              <a:prstGeom prst="rect">
                <a:avLst/>
              </a:prstGeom>
              <a:noFill/>
            </p:spPr>
            <p:txBody>
              <a:bodyPr wrap="square" rtlCol="0">
                <a:spAutoFit/>
              </a:bodyPr>
              <a:lstStyle/>
              <a:p>
                <a:pPr algn="ctr"/>
                <a:r>
                  <a:rPr lang="en-US" altLang="zh-CN" sz="900" dirty="0">
                    <a:solidFill>
                      <a:srgbClr val="C00000"/>
                    </a:solidFill>
                    <a:latin typeface="LiHei Pro" panose="020B0500000000000000" pitchFamily="34" charset="-122"/>
                    <a:ea typeface="LiHei Pro" panose="020B0500000000000000" pitchFamily="34" charset="-122"/>
                  </a:rPr>
                  <a:t>ITEM</a:t>
                </a:r>
                <a:endParaRPr lang="zh-CN" altLang="en-US" sz="900" dirty="0">
                  <a:solidFill>
                    <a:srgbClr val="C00000"/>
                  </a:solidFill>
                  <a:latin typeface="LiHei Pro" panose="020B0500000000000000" pitchFamily="34" charset="-122"/>
                  <a:ea typeface="LiHei Pro" panose="020B0500000000000000" pitchFamily="34" charset="-122"/>
                </a:endParaRPr>
              </a:p>
            </p:txBody>
          </p:sp>
        </p:grpSp>
      </p:grpSp>
      <p:grpSp>
        <p:nvGrpSpPr>
          <p:cNvPr id="33" name="组合 32"/>
          <p:cNvGrpSpPr/>
          <p:nvPr/>
        </p:nvGrpSpPr>
        <p:grpSpPr>
          <a:xfrm>
            <a:off x="1964360" y="3028447"/>
            <a:ext cx="801748" cy="1397839"/>
            <a:chOff x="2499058" y="3318525"/>
            <a:chExt cx="1068858" cy="1864217"/>
          </a:xfrm>
        </p:grpSpPr>
        <p:sp>
          <p:nvSpPr>
            <p:cNvPr id="34" name="弧形 33"/>
            <p:cNvSpPr/>
            <p:nvPr/>
          </p:nvSpPr>
          <p:spPr>
            <a:xfrm flipH="1">
              <a:off x="2499058" y="3368205"/>
              <a:ext cx="1068858" cy="1068858"/>
            </a:xfrm>
            <a:prstGeom prst="arc">
              <a:avLst>
                <a:gd name="adj1" fmla="val 16200000"/>
                <a:gd name="adj2" fmla="val 5620576"/>
              </a:avLst>
            </a:prstGeom>
            <a:ln w="15875">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prstClr val="black"/>
                </a:solidFill>
              </a:endParaRPr>
            </a:p>
          </p:txBody>
        </p:sp>
        <p:sp>
          <p:nvSpPr>
            <p:cNvPr id="35" name="椭圆 34"/>
            <p:cNvSpPr/>
            <p:nvPr/>
          </p:nvSpPr>
          <p:spPr>
            <a:xfrm>
              <a:off x="3009485" y="3318525"/>
              <a:ext cx="93725" cy="93725"/>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6" name="任意多边形 35"/>
            <p:cNvSpPr/>
            <p:nvPr/>
          </p:nvSpPr>
          <p:spPr>
            <a:xfrm>
              <a:off x="3055620" y="4434840"/>
              <a:ext cx="388620" cy="701040"/>
            </a:xfrm>
            <a:custGeom>
              <a:avLst/>
              <a:gdLst>
                <a:gd name="connsiteX0" fmla="*/ 0 w 388620"/>
                <a:gd name="connsiteY0" fmla="*/ 0 h 701040"/>
                <a:gd name="connsiteX1" fmla="*/ 0 w 388620"/>
                <a:gd name="connsiteY1" fmla="*/ 701040 h 701040"/>
                <a:gd name="connsiteX2" fmla="*/ 388620 w 388620"/>
                <a:gd name="connsiteY2" fmla="*/ 701040 h 701040"/>
              </a:gdLst>
              <a:ahLst/>
              <a:cxnLst>
                <a:cxn ang="0">
                  <a:pos x="connsiteX0" y="connsiteY0"/>
                </a:cxn>
                <a:cxn ang="0">
                  <a:pos x="connsiteX1" y="connsiteY1"/>
                </a:cxn>
                <a:cxn ang="0">
                  <a:pos x="connsiteX2" y="connsiteY2"/>
                </a:cxn>
              </a:cxnLst>
              <a:rect l="l" t="t" r="r" b="b"/>
              <a:pathLst>
                <a:path w="388620" h="701040">
                  <a:moveTo>
                    <a:pt x="0" y="0"/>
                  </a:moveTo>
                  <a:lnTo>
                    <a:pt x="0" y="701040"/>
                  </a:lnTo>
                  <a:lnTo>
                    <a:pt x="388620" y="701040"/>
                  </a:lnTo>
                </a:path>
              </a:pathLst>
            </a:cu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7" name="椭圆 36"/>
            <p:cNvSpPr/>
            <p:nvPr/>
          </p:nvSpPr>
          <p:spPr>
            <a:xfrm>
              <a:off x="3403594" y="5089017"/>
              <a:ext cx="93725" cy="9372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38" name="组合 37"/>
          <p:cNvGrpSpPr/>
          <p:nvPr/>
        </p:nvGrpSpPr>
        <p:grpSpPr>
          <a:xfrm>
            <a:off x="4451626" y="3028447"/>
            <a:ext cx="801748" cy="1397839"/>
            <a:chOff x="2499058" y="3318525"/>
            <a:chExt cx="1068858" cy="1864217"/>
          </a:xfrm>
        </p:grpSpPr>
        <p:sp>
          <p:nvSpPr>
            <p:cNvPr id="39" name="弧形 38"/>
            <p:cNvSpPr/>
            <p:nvPr/>
          </p:nvSpPr>
          <p:spPr>
            <a:xfrm flipH="1">
              <a:off x="2499058" y="3368205"/>
              <a:ext cx="1068858" cy="1068858"/>
            </a:xfrm>
            <a:prstGeom prst="arc">
              <a:avLst>
                <a:gd name="adj1" fmla="val 16200000"/>
                <a:gd name="adj2" fmla="val 5620576"/>
              </a:avLst>
            </a:prstGeom>
            <a:ln w="15875">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prstClr val="black"/>
                </a:solidFill>
              </a:endParaRPr>
            </a:p>
          </p:txBody>
        </p:sp>
        <p:sp>
          <p:nvSpPr>
            <p:cNvPr id="40" name="椭圆 39"/>
            <p:cNvSpPr/>
            <p:nvPr/>
          </p:nvSpPr>
          <p:spPr>
            <a:xfrm>
              <a:off x="3009485" y="3318525"/>
              <a:ext cx="93725" cy="93725"/>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1" name="任意多边形 40"/>
            <p:cNvSpPr/>
            <p:nvPr/>
          </p:nvSpPr>
          <p:spPr>
            <a:xfrm>
              <a:off x="3055620" y="4434840"/>
              <a:ext cx="388620" cy="701040"/>
            </a:xfrm>
            <a:custGeom>
              <a:avLst/>
              <a:gdLst>
                <a:gd name="connsiteX0" fmla="*/ 0 w 388620"/>
                <a:gd name="connsiteY0" fmla="*/ 0 h 701040"/>
                <a:gd name="connsiteX1" fmla="*/ 0 w 388620"/>
                <a:gd name="connsiteY1" fmla="*/ 701040 h 701040"/>
                <a:gd name="connsiteX2" fmla="*/ 388620 w 388620"/>
                <a:gd name="connsiteY2" fmla="*/ 701040 h 701040"/>
              </a:gdLst>
              <a:ahLst/>
              <a:cxnLst>
                <a:cxn ang="0">
                  <a:pos x="connsiteX0" y="connsiteY0"/>
                </a:cxn>
                <a:cxn ang="0">
                  <a:pos x="connsiteX1" y="connsiteY1"/>
                </a:cxn>
                <a:cxn ang="0">
                  <a:pos x="connsiteX2" y="connsiteY2"/>
                </a:cxn>
              </a:cxnLst>
              <a:rect l="l" t="t" r="r" b="b"/>
              <a:pathLst>
                <a:path w="388620" h="701040">
                  <a:moveTo>
                    <a:pt x="0" y="0"/>
                  </a:moveTo>
                  <a:lnTo>
                    <a:pt x="0" y="701040"/>
                  </a:lnTo>
                  <a:lnTo>
                    <a:pt x="388620" y="701040"/>
                  </a:lnTo>
                </a:path>
              </a:pathLst>
            </a:cu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2" name="椭圆 41"/>
            <p:cNvSpPr/>
            <p:nvPr/>
          </p:nvSpPr>
          <p:spPr>
            <a:xfrm>
              <a:off x="3403594" y="5089017"/>
              <a:ext cx="93725" cy="9372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3" name="组合 42"/>
          <p:cNvGrpSpPr/>
          <p:nvPr/>
        </p:nvGrpSpPr>
        <p:grpSpPr>
          <a:xfrm flipH="1" flipV="1">
            <a:off x="3737927" y="1468285"/>
            <a:ext cx="801748" cy="1397839"/>
            <a:chOff x="2499058" y="3318525"/>
            <a:chExt cx="1068858" cy="1864217"/>
          </a:xfrm>
        </p:grpSpPr>
        <p:sp>
          <p:nvSpPr>
            <p:cNvPr id="44" name="弧形 43"/>
            <p:cNvSpPr/>
            <p:nvPr/>
          </p:nvSpPr>
          <p:spPr>
            <a:xfrm flipH="1">
              <a:off x="2499058" y="3368205"/>
              <a:ext cx="1068858" cy="1068858"/>
            </a:xfrm>
            <a:prstGeom prst="arc">
              <a:avLst>
                <a:gd name="adj1" fmla="val 16200000"/>
                <a:gd name="adj2" fmla="val 5620576"/>
              </a:avLst>
            </a:prstGeom>
            <a:ln w="15875">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prstClr val="black"/>
                </a:solidFill>
              </a:endParaRPr>
            </a:p>
          </p:txBody>
        </p:sp>
        <p:sp>
          <p:nvSpPr>
            <p:cNvPr id="45" name="椭圆 44"/>
            <p:cNvSpPr/>
            <p:nvPr/>
          </p:nvSpPr>
          <p:spPr>
            <a:xfrm>
              <a:off x="3009485" y="3318525"/>
              <a:ext cx="93725" cy="93725"/>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C00000"/>
                </a:solidFill>
              </a:endParaRPr>
            </a:p>
          </p:txBody>
        </p:sp>
        <p:sp>
          <p:nvSpPr>
            <p:cNvPr id="46" name="任意多边形 45"/>
            <p:cNvSpPr/>
            <p:nvPr/>
          </p:nvSpPr>
          <p:spPr>
            <a:xfrm>
              <a:off x="3055620" y="4434840"/>
              <a:ext cx="388620" cy="701040"/>
            </a:xfrm>
            <a:custGeom>
              <a:avLst/>
              <a:gdLst>
                <a:gd name="connsiteX0" fmla="*/ 0 w 388620"/>
                <a:gd name="connsiteY0" fmla="*/ 0 h 701040"/>
                <a:gd name="connsiteX1" fmla="*/ 0 w 388620"/>
                <a:gd name="connsiteY1" fmla="*/ 701040 h 701040"/>
                <a:gd name="connsiteX2" fmla="*/ 388620 w 388620"/>
                <a:gd name="connsiteY2" fmla="*/ 701040 h 701040"/>
              </a:gdLst>
              <a:ahLst/>
              <a:cxnLst>
                <a:cxn ang="0">
                  <a:pos x="connsiteX0" y="connsiteY0"/>
                </a:cxn>
                <a:cxn ang="0">
                  <a:pos x="connsiteX1" y="connsiteY1"/>
                </a:cxn>
                <a:cxn ang="0">
                  <a:pos x="connsiteX2" y="connsiteY2"/>
                </a:cxn>
              </a:cxnLst>
              <a:rect l="l" t="t" r="r" b="b"/>
              <a:pathLst>
                <a:path w="388620" h="701040">
                  <a:moveTo>
                    <a:pt x="0" y="0"/>
                  </a:moveTo>
                  <a:lnTo>
                    <a:pt x="0" y="701040"/>
                  </a:lnTo>
                  <a:lnTo>
                    <a:pt x="388620" y="701040"/>
                  </a:lnTo>
                </a:path>
              </a:pathLst>
            </a:cu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7" name="椭圆 46"/>
            <p:cNvSpPr/>
            <p:nvPr/>
          </p:nvSpPr>
          <p:spPr>
            <a:xfrm>
              <a:off x="3403594" y="5089017"/>
              <a:ext cx="93725" cy="9372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8" name="组合 47"/>
          <p:cNvGrpSpPr/>
          <p:nvPr/>
        </p:nvGrpSpPr>
        <p:grpSpPr>
          <a:xfrm flipH="1" flipV="1">
            <a:off x="6327614" y="1316398"/>
            <a:ext cx="801748" cy="1397839"/>
            <a:chOff x="2499058" y="3318525"/>
            <a:chExt cx="1068858" cy="1864217"/>
          </a:xfrm>
        </p:grpSpPr>
        <p:sp>
          <p:nvSpPr>
            <p:cNvPr id="49" name="弧形 48"/>
            <p:cNvSpPr/>
            <p:nvPr/>
          </p:nvSpPr>
          <p:spPr>
            <a:xfrm flipH="1">
              <a:off x="2499058" y="3368205"/>
              <a:ext cx="1068858" cy="1068858"/>
            </a:xfrm>
            <a:prstGeom prst="arc">
              <a:avLst>
                <a:gd name="adj1" fmla="val 16200000"/>
                <a:gd name="adj2" fmla="val 5620576"/>
              </a:avLst>
            </a:prstGeom>
            <a:ln w="15875">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solidFill>
                  <a:prstClr val="black"/>
                </a:solidFill>
              </a:endParaRPr>
            </a:p>
          </p:txBody>
        </p:sp>
        <p:sp>
          <p:nvSpPr>
            <p:cNvPr id="50" name="椭圆 49"/>
            <p:cNvSpPr/>
            <p:nvPr/>
          </p:nvSpPr>
          <p:spPr>
            <a:xfrm>
              <a:off x="3009485" y="3318525"/>
              <a:ext cx="93725" cy="93725"/>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1" name="任意多边形 50"/>
            <p:cNvSpPr/>
            <p:nvPr/>
          </p:nvSpPr>
          <p:spPr>
            <a:xfrm>
              <a:off x="3055620" y="4434840"/>
              <a:ext cx="388620" cy="701040"/>
            </a:xfrm>
            <a:custGeom>
              <a:avLst/>
              <a:gdLst>
                <a:gd name="connsiteX0" fmla="*/ 0 w 388620"/>
                <a:gd name="connsiteY0" fmla="*/ 0 h 701040"/>
                <a:gd name="connsiteX1" fmla="*/ 0 w 388620"/>
                <a:gd name="connsiteY1" fmla="*/ 701040 h 701040"/>
                <a:gd name="connsiteX2" fmla="*/ 388620 w 388620"/>
                <a:gd name="connsiteY2" fmla="*/ 701040 h 701040"/>
              </a:gdLst>
              <a:ahLst/>
              <a:cxnLst>
                <a:cxn ang="0">
                  <a:pos x="connsiteX0" y="connsiteY0"/>
                </a:cxn>
                <a:cxn ang="0">
                  <a:pos x="connsiteX1" y="connsiteY1"/>
                </a:cxn>
                <a:cxn ang="0">
                  <a:pos x="connsiteX2" y="connsiteY2"/>
                </a:cxn>
              </a:cxnLst>
              <a:rect l="l" t="t" r="r" b="b"/>
              <a:pathLst>
                <a:path w="388620" h="701040">
                  <a:moveTo>
                    <a:pt x="0" y="0"/>
                  </a:moveTo>
                  <a:lnTo>
                    <a:pt x="0" y="701040"/>
                  </a:lnTo>
                  <a:lnTo>
                    <a:pt x="388620" y="701040"/>
                  </a:lnTo>
                </a:path>
              </a:pathLst>
            </a:custGeom>
            <a:noFill/>
            <a:ln w="158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2" name="椭圆 51"/>
            <p:cNvSpPr/>
            <p:nvPr/>
          </p:nvSpPr>
          <p:spPr>
            <a:xfrm>
              <a:off x="3403594" y="5089017"/>
              <a:ext cx="93725" cy="93725"/>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3" name="组合 52"/>
          <p:cNvGrpSpPr/>
          <p:nvPr/>
        </p:nvGrpSpPr>
        <p:grpSpPr>
          <a:xfrm>
            <a:off x="1437303" y="1347492"/>
            <a:ext cx="2423881" cy="899309"/>
            <a:chOff x="1596381" y="1391773"/>
            <a:chExt cx="3231420" cy="1199356"/>
          </a:xfrm>
        </p:grpSpPr>
        <p:sp>
          <p:nvSpPr>
            <p:cNvPr id="54" name="文本框 39"/>
            <p:cNvSpPr txBox="1"/>
            <p:nvPr/>
          </p:nvSpPr>
          <p:spPr>
            <a:xfrm>
              <a:off x="2987093" y="1391773"/>
              <a:ext cx="1840708" cy="430986"/>
            </a:xfrm>
            <a:prstGeom prst="rect">
              <a:avLst/>
            </a:prstGeom>
            <a:noFill/>
          </p:spPr>
          <p:txBody>
            <a:bodyPr wrap="square" rtlCol="0">
              <a:spAutoFit/>
            </a:bodyPr>
            <a:lstStyle/>
            <a:p>
              <a:r>
                <a:rPr lang="zh-CN" altLang="en-US" sz="1500" dirty="0">
                  <a:solidFill>
                    <a:srgbClr val="C00000"/>
                  </a:solidFill>
                  <a:latin typeface="微软雅黑" panose="020B0503020204020204" pitchFamily="34" charset="-122"/>
                  <a:ea typeface="微软雅黑" panose="020B0503020204020204" pitchFamily="34" charset="-122"/>
                </a:rPr>
                <a:t>在此添加标题</a:t>
              </a:r>
            </a:p>
          </p:txBody>
        </p:sp>
        <p:sp>
          <p:nvSpPr>
            <p:cNvPr id="55" name="文本框 113"/>
            <p:cNvSpPr txBox="1"/>
            <p:nvPr/>
          </p:nvSpPr>
          <p:spPr>
            <a:xfrm>
              <a:off x="1596381" y="1775332"/>
              <a:ext cx="3096345" cy="815797"/>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6" name="组合 55"/>
          <p:cNvGrpSpPr/>
          <p:nvPr/>
        </p:nvGrpSpPr>
        <p:grpSpPr>
          <a:xfrm>
            <a:off x="4314691" y="1185605"/>
            <a:ext cx="2105690" cy="898110"/>
            <a:chOff x="5432401" y="1175873"/>
            <a:chExt cx="2807221" cy="1197756"/>
          </a:xfrm>
        </p:grpSpPr>
        <p:sp>
          <p:nvSpPr>
            <p:cNvPr id="57" name="文本框 42"/>
            <p:cNvSpPr txBox="1"/>
            <p:nvPr/>
          </p:nvSpPr>
          <p:spPr>
            <a:xfrm>
              <a:off x="6461491" y="1175873"/>
              <a:ext cx="1778131" cy="430986"/>
            </a:xfrm>
            <a:prstGeom prst="rect">
              <a:avLst/>
            </a:prstGeom>
            <a:noFill/>
          </p:spPr>
          <p:txBody>
            <a:bodyPr wrap="square" rtlCol="0">
              <a:spAutoFit/>
            </a:bodyPr>
            <a:lstStyle/>
            <a:p>
              <a:r>
                <a:rPr lang="zh-CN" altLang="en-US" sz="1500" dirty="0">
                  <a:solidFill>
                    <a:srgbClr val="C00000"/>
                  </a:solidFill>
                  <a:latin typeface="微软雅黑" panose="020B0503020204020204" pitchFamily="34" charset="-122"/>
                  <a:ea typeface="微软雅黑" panose="020B0503020204020204" pitchFamily="34" charset="-122"/>
                </a:rPr>
                <a:t>在此添加标题</a:t>
              </a:r>
            </a:p>
          </p:txBody>
        </p:sp>
        <p:sp>
          <p:nvSpPr>
            <p:cNvPr id="58" name="文本框 113"/>
            <p:cNvSpPr txBox="1"/>
            <p:nvPr/>
          </p:nvSpPr>
          <p:spPr>
            <a:xfrm>
              <a:off x="5432401" y="1557833"/>
              <a:ext cx="2754142" cy="815796"/>
            </a:xfrm>
            <a:prstGeom prst="rect">
              <a:avLst/>
            </a:prstGeom>
            <a:noFill/>
          </p:spPr>
          <p:txBody>
            <a:bodyPr wrap="square" rtlCol="0">
              <a:spAutoFit/>
            </a:bodyPr>
            <a:lstStyle/>
            <a:p>
              <a:pPr algn="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9" name="组合 58"/>
          <p:cNvGrpSpPr/>
          <p:nvPr/>
        </p:nvGrpSpPr>
        <p:grpSpPr>
          <a:xfrm>
            <a:off x="2753295" y="4249437"/>
            <a:ext cx="2060437" cy="911723"/>
            <a:chOff x="3350807" y="5261927"/>
            <a:chExt cx="2746891" cy="1215912"/>
          </a:xfrm>
        </p:grpSpPr>
        <p:sp>
          <p:nvSpPr>
            <p:cNvPr id="60" name="文本框 30"/>
            <p:cNvSpPr txBox="1"/>
            <p:nvPr/>
          </p:nvSpPr>
          <p:spPr>
            <a:xfrm>
              <a:off x="3440281" y="5261927"/>
              <a:ext cx="1780852" cy="430986"/>
            </a:xfrm>
            <a:prstGeom prst="rect">
              <a:avLst/>
            </a:prstGeom>
            <a:noFill/>
          </p:spPr>
          <p:txBody>
            <a:bodyPr wrap="square" rtlCol="0">
              <a:spAutoFit/>
            </a:bodyPr>
            <a:lstStyle/>
            <a:p>
              <a:r>
                <a:rPr lang="zh-CN" altLang="en-US" sz="1500" dirty="0">
                  <a:solidFill>
                    <a:srgbClr val="C00000"/>
                  </a:solidFill>
                  <a:latin typeface="微软雅黑" panose="020B0503020204020204" pitchFamily="34" charset="-122"/>
                  <a:ea typeface="微软雅黑" panose="020B0503020204020204" pitchFamily="34" charset="-122"/>
                </a:rPr>
                <a:t>在此添加标题</a:t>
              </a:r>
            </a:p>
          </p:txBody>
        </p:sp>
        <p:sp>
          <p:nvSpPr>
            <p:cNvPr id="61" name="文本框 113"/>
            <p:cNvSpPr txBox="1"/>
            <p:nvPr/>
          </p:nvSpPr>
          <p:spPr>
            <a:xfrm>
              <a:off x="3350807" y="5662042"/>
              <a:ext cx="2746891" cy="815797"/>
            </a:xfrm>
            <a:prstGeom prst="rect">
              <a:avLst/>
            </a:prstGeom>
            <a:noFill/>
          </p:spPr>
          <p:txBody>
            <a:bodyPr wrap="square" rtlCol="0">
              <a:spAutoFit/>
            </a:bodyPr>
            <a:lstStyle/>
            <a:p>
              <a:pP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62" name="组合 61"/>
          <p:cNvGrpSpPr/>
          <p:nvPr/>
        </p:nvGrpSpPr>
        <p:grpSpPr>
          <a:xfrm>
            <a:off x="5249178" y="4249435"/>
            <a:ext cx="2317348" cy="857723"/>
            <a:chOff x="6678219" y="5261933"/>
            <a:chExt cx="3089395" cy="1143897"/>
          </a:xfrm>
        </p:grpSpPr>
        <p:sp>
          <p:nvSpPr>
            <p:cNvPr id="63" name="文本框 36"/>
            <p:cNvSpPr txBox="1"/>
            <p:nvPr/>
          </p:nvSpPr>
          <p:spPr>
            <a:xfrm>
              <a:off x="6678219" y="5261933"/>
              <a:ext cx="1791039" cy="430987"/>
            </a:xfrm>
            <a:prstGeom prst="rect">
              <a:avLst/>
            </a:prstGeom>
            <a:noFill/>
          </p:spPr>
          <p:txBody>
            <a:bodyPr wrap="square" rtlCol="0">
              <a:spAutoFit/>
            </a:bodyPr>
            <a:lstStyle/>
            <a:p>
              <a:r>
                <a:rPr lang="zh-CN" altLang="en-US" sz="1500" dirty="0">
                  <a:solidFill>
                    <a:srgbClr val="C00000"/>
                  </a:solidFill>
                  <a:latin typeface="微软雅黑" panose="020B0503020204020204" pitchFamily="34" charset="-122"/>
                  <a:ea typeface="微软雅黑" panose="020B0503020204020204" pitchFamily="34" charset="-122"/>
                </a:rPr>
                <a:t>在此添加标题</a:t>
              </a:r>
            </a:p>
          </p:txBody>
        </p:sp>
        <p:sp>
          <p:nvSpPr>
            <p:cNvPr id="64" name="文本框 113"/>
            <p:cNvSpPr txBox="1"/>
            <p:nvPr/>
          </p:nvSpPr>
          <p:spPr>
            <a:xfrm>
              <a:off x="6683813" y="5590033"/>
              <a:ext cx="3083801" cy="815797"/>
            </a:xfrm>
            <a:prstGeom prst="rect">
              <a:avLst/>
            </a:prstGeom>
            <a:noFill/>
          </p:spPr>
          <p:txBody>
            <a:bodyPr wrap="square" rtlCol="0">
              <a:spAutoFit/>
            </a:bodyPr>
            <a:lstStyle/>
            <a:p>
              <a:pPr>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spTree>
    <p:extLst>
      <p:ext uri="{BB962C8B-B14F-4D97-AF65-F5344CB8AC3E}">
        <p14:creationId xmlns:p14="http://schemas.microsoft.com/office/powerpoint/2010/main" val="291749880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8" accel="40000" fill="hold" nodeType="afterEffect" p14:presetBounceEnd="40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0000">
                                          <p:cBhvr additive="base">
                                            <p:cTn id="26" dur="1000" fill="hold"/>
                                            <p:tgtEl>
                                              <p:spTgt spid="10"/>
                                            </p:tgtEl>
                                            <p:attrNameLst>
                                              <p:attrName>ppt_x</p:attrName>
                                            </p:attrNameLst>
                                          </p:cBhvr>
                                          <p:tavLst>
                                            <p:tav tm="0">
                                              <p:val>
                                                <p:strVal val="0-#ppt_w/2"/>
                                              </p:val>
                                            </p:tav>
                                            <p:tav tm="100000">
                                              <p:val>
                                                <p:strVal val="#ppt_x"/>
                                              </p:val>
                                            </p:tav>
                                          </p:tavLst>
                                        </p:anim>
                                        <p:anim calcmode="lin" valueType="num" p14:bounceEnd="40000">
                                          <p:cBhvr additive="base">
                                            <p:cTn id="27" dur="1000" fill="hold"/>
                                            <p:tgtEl>
                                              <p:spTgt spid="10"/>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100" fill="hold"/>
                                            <p:tgtEl>
                                              <p:spTgt spid="13"/>
                                            </p:tgtEl>
                                            <p:attrNameLst>
                                              <p:attrName>ppt_w</p:attrName>
                                            </p:attrNameLst>
                                          </p:cBhvr>
                                          <p:tavLst>
                                            <p:tav tm="0">
                                              <p:val>
                                                <p:fltVal val="0"/>
                                              </p:val>
                                            </p:tav>
                                            <p:tav tm="100000">
                                              <p:val>
                                                <p:strVal val="#ppt_w"/>
                                              </p:val>
                                            </p:tav>
                                          </p:tavLst>
                                        </p:anim>
                                        <p:anim calcmode="lin" valueType="num">
                                          <p:cBhvr>
                                            <p:cTn id="32" dur="100" fill="hold"/>
                                            <p:tgtEl>
                                              <p:spTgt spid="13"/>
                                            </p:tgtEl>
                                            <p:attrNameLst>
                                              <p:attrName>ppt_h</p:attrName>
                                            </p:attrNameLst>
                                          </p:cBhvr>
                                          <p:tavLst>
                                            <p:tav tm="0">
                                              <p:val>
                                                <p:fltVal val="0"/>
                                              </p:val>
                                            </p:tav>
                                            <p:tav tm="100000">
                                              <p:val>
                                                <p:strVal val="#ppt_h"/>
                                              </p:val>
                                            </p:tav>
                                          </p:tavLst>
                                        </p:anim>
                                        <p:animEffect transition="in" filter="fade">
                                          <p:cBhvr>
                                            <p:cTn id="33" dur="100"/>
                                            <p:tgtEl>
                                              <p:spTgt spid="13"/>
                                            </p:tgtEl>
                                          </p:cBhvr>
                                        </p:animEffect>
                                      </p:childTnLst>
                                    </p:cTn>
                                  </p:par>
                                  <p:par>
                                    <p:cTn id="34" presetID="6" presetClass="emph" presetSubtype="0" fill="hold" nodeType="withEffect">
                                      <p:stCondLst>
                                        <p:cond delay="100"/>
                                      </p:stCondLst>
                                      <p:childTnLst>
                                        <p:animScale>
                                          <p:cBhvr>
                                            <p:cTn id="35" dur="100" fill="hold"/>
                                            <p:tgtEl>
                                              <p:spTgt spid="13"/>
                                            </p:tgtEl>
                                          </p:cBhvr>
                                          <p:by x="110000" y="110000"/>
                                        </p:animScale>
                                      </p:childTnLst>
                                    </p:cTn>
                                  </p:par>
                                  <p:par>
                                    <p:cTn id="36" presetID="6" presetClass="emph" presetSubtype="0" fill="hold" nodeType="withEffect">
                                      <p:stCondLst>
                                        <p:cond delay="200"/>
                                      </p:stCondLst>
                                      <p:childTnLst>
                                        <p:animScale>
                                          <p:cBhvr>
                                            <p:cTn id="37" dur="200" fill="hold"/>
                                            <p:tgtEl>
                                              <p:spTgt spid="13"/>
                                            </p:tgtEl>
                                          </p:cBhvr>
                                          <p:by x="90000" y="90000"/>
                                        </p:animScale>
                                      </p:childTnLst>
                                    </p:cTn>
                                  </p:par>
                                  <p:par>
                                    <p:cTn id="38" presetID="6" presetClass="emph" presetSubtype="0" fill="hold" nodeType="withEffect">
                                      <p:stCondLst>
                                        <p:cond delay="400"/>
                                      </p:stCondLst>
                                      <p:childTnLst>
                                        <p:animScale>
                                          <p:cBhvr>
                                            <p:cTn id="39" dur="100" fill="hold"/>
                                            <p:tgtEl>
                                              <p:spTgt spid="13"/>
                                            </p:tgtEl>
                                          </p:cBhvr>
                                          <p:by x="105000" y="105000"/>
                                        </p:animScale>
                                      </p:childTnLst>
                                    </p:cTn>
                                  </p:par>
                                  <p:par>
                                    <p:cTn id="40" presetID="6" presetClass="emph" presetSubtype="0" fill="hold" nodeType="withEffect">
                                      <p:stCondLst>
                                        <p:cond delay="500"/>
                                      </p:stCondLst>
                                      <p:childTnLst>
                                        <p:animScale>
                                          <p:cBhvr>
                                            <p:cTn id="41" dur="200" fill="hold"/>
                                            <p:tgtEl>
                                              <p:spTgt spid="13"/>
                                            </p:tgtEl>
                                          </p:cBhvr>
                                          <p:by x="95000" y="95000"/>
                                        </p:animScale>
                                      </p:childTnLst>
                                    </p:cTn>
                                  </p:par>
                                </p:childTnLst>
                              </p:cTn>
                            </p:par>
                            <p:par>
                              <p:cTn id="42" fill="hold">
                                <p:stCondLst>
                                  <p:cond delay="3200"/>
                                </p:stCondLst>
                                <p:childTnLst>
                                  <p:par>
                                    <p:cTn id="43" presetID="22" presetClass="entr" presetSubtype="1" fill="hold" nodeType="after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wipe(up)">
                                          <p:cBhvr>
                                            <p:cTn id="45" dur="500"/>
                                            <p:tgtEl>
                                              <p:spTgt spid="33"/>
                                            </p:tgtEl>
                                          </p:cBhvr>
                                        </p:animEffect>
                                      </p:childTnLst>
                                    </p:cTn>
                                  </p:par>
                                </p:childTnLst>
                              </p:cTn>
                            </p:par>
                            <p:par>
                              <p:cTn id="46" fill="hold">
                                <p:stCondLst>
                                  <p:cond delay="3700"/>
                                </p:stCondLst>
                                <p:childTnLst>
                                  <p:par>
                                    <p:cTn id="47" presetID="22" presetClass="entr" presetSubtype="8" fill="hold" nodeType="afterEffect">
                                      <p:stCondLst>
                                        <p:cond delay="0"/>
                                      </p:stCondLst>
                                      <p:childTnLst>
                                        <p:set>
                                          <p:cBhvr>
                                            <p:cTn id="48" dur="1" fill="hold">
                                              <p:stCondLst>
                                                <p:cond delay="0"/>
                                              </p:stCondLst>
                                            </p:cTn>
                                            <p:tgtEl>
                                              <p:spTgt spid="59"/>
                                            </p:tgtEl>
                                            <p:attrNameLst>
                                              <p:attrName>style.visibility</p:attrName>
                                            </p:attrNameLst>
                                          </p:cBhvr>
                                          <p:to>
                                            <p:strVal val="visible"/>
                                          </p:to>
                                        </p:set>
                                        <p:animEffect transition="in" filter="wipe(left)">
                                          <p:cBhvr>
                                            <p:cTn id="49" dur="500"/>
                                            <p:tgtEl>
                                              <p:spTgt spid="59"/>
                                            </p:tgtEl>
                                          </p:cBhvr>
                                        </p:animEffect>
                                      </p:childTnLst>
                                    </p:cTn>
                                  </p:par>
                                </p:childTnLst>
                              </p:cTn>
                            </p:par>
                            <p:par>
                              <p:cTn id="50" fill="hold">
                                <p:stCondLst>
                                  <p:cond delay="4200"/>
                                </p:stCondLst>
                                <p:childTnLst>
                                  <p:par>
                                    <p:cTn id="51" presetID="53" presetClass="entr" presetSubtype="16"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100" fill="hold"/>
                                            <p:tgtEl>
                                              <p:spTgt spid="18"/>
                                            </p:tgtEl>
                                            <p:attrNameLst>
                                              <p:attrName>ppt_w</p:attrName>
                                            </p:attrNameLst>
                                          </p:cBhvr>
                                          <p:tavLst>
                                            <p:tav tm="0">
                                              <p:val>
                                                <p:fltVal val="0"/>
                                              </p:val>
                                            </p:tav>
                                            <p:tav tm="100000">
                                              <p:val>
                                                <p:strVal val="#ppt_w"/>
                                              </p:val>
                                            </p:tav>
                                          </p:tavLst>
                                        </p:anim>
                                        <p:anim calcmode="lin" valueType="num">
                                          <p:cBhvr>
                                            <p:cTn id="54" dur="100" fill="hold"/>
                                            <p:tgtEl>
                                              <p:spTgt spid="18"/>
                                            </p:tgtEl>
                                            <p:attrNameLst>
                                              <p:attrName>ppt_h</p:attrName>
                                            </p:attrNameLst>
                                          </p:cBhvr>
                                          <p:tavLst>
                                            <p:tav tm="0">
                                              <p:val>
                                                <p:fltVal val="0"/>
                                              </p:val>
                                            </p:tav>
                                            <p:tav tm="100000">
                                              <p:val>
                                                <p:strVal val="#ppt_h"/>
                                              </p:val>
                                            </p:tav>
                                          </p:tavLst>
                                        </p:anim>
                                        <p:animEffect transition="in" filter="fade">
                                          <p:cBhvr>
                                            <p:cTn id="55" dur="100"/>
                                            <p:tgtEl>
                                              <p:spTgt spid="18"/>
                                            </p:tgtEl>
                                          </p:cBhvr>
                                        </p:animEffect>
                                      </p:childTnLst>
                                    </p:cTn>
                                  </p:par>
                                  <p:par>
                                    <p:cTn id="56" presetID="6" presetClass="emph" presetSubtype="0" fill="hold" nodeType="withEffect">
                                      <p:stCondLst>
                                        <p:cond delay="100"/>
                                      </p:stCondLst>
                                      <p:childTnLst>
                                        <p:animScale>
                                          <p:cBhvr>
                                            <p:cTn id="57" dur="100" fill="hold"/>
                                            <p:tgtEl>
                                              <p:spTgt spid="18"/>
                                            </p:tgtEl>
                                          </p:cBhvr>
                                          <p:by x="110000" y="110000"/>
                                        </p:animScale>
                                      </p:childTnLst>
                                    </p:cTn>
                                  </p:par>
                                  <p:par>
                                    <p:cTn id="58" presetID="6" presetClass="emph" presetSubtype="0" fill="hold" nodeType="withEffect">
                                      <p:stCondLst>
                                        <p:cond delay="200"/>
                                      </p:stCondLst>
                                      <p:childTnLst>
                                        <p:animScale>
                                          <p:cBhvr>
                                            <p:cTn id="59" dur="200" fill="hold"/>
                                            <p:tgtEl>
                                              <p:spTgt spid="18"/>
                                            </p:tgtEl>
                                          </p:cBhvr>
                                          <p:by x="90000" y="90000"/>
                                        </p:animScale>
                                      </p:childTnLst>
                                    </p:cTn>
                                  </p:par>
                                  <p:par>
                                    <p:cTn id="60" presetID="6" presetClass="emph" presetSubtype="0" fill="hold" nodeType="withEffect">
                                      <p:stCondLst>
                                        <p:cond delay="400"/>
                                      </p:stCondLst>
                                      <p:childTnLst>
                                        <p:animScale>
                                          <p:cBhvr>
                                            <p:cTn id="61" dur="100" fill="hold"/>
                                            <p:tgtEl>
                                              <p:spTgt spid="18"/>
                                            </p:tgtEl>
                                          </p:cBhvr>
                                          <p:by x="105000" y="105000"/>
                                        </p:animScale>
                                      </p:childTnLst>
                                    </p:cTn>
                                  </p:par>
                                  <p:par>
                                    <p:cTn id="62" presetID="6" presetClass="emph" presetSubtype="0" fill="hold" nodeType="withEffect">
                                      <p:stCondLst>
                                        <p:cond delay="500"/>
                                      </p:stCondLst>
                                      <p:childTnLst>
                                        <p:animScale>
                                          <p:cBhvr>
                                            <p:cTn id="63" dur="200" fill="hold"/>
                                            <p:tgtEl>
                                              <p:spTgt spid="18"/>
                                            </p:tgtEl>
                                          </p:cBhvr>
                                          <p:by x="95000" y="95000"/>
                                        </p:animScale>
                                      </p:childTnLst>
                                    </p:cTn>
                                  </p:par>
                                </p:childTnLst>
                              </p:cTn>
                            </p:par>
                            <p:par>
                              <p:cTn id="64" fill="hold">
                                <p:stCondLst>
                                  <p:cond delay="4900"/>
                                </p:stCondLst>
                                <p:childTnLst>
                                  <p:par>
                                    <p:cTn id="65" presetID="22" presetClass="entr" presetSubtype="4" fill="hold" nodeType="after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wipe(down)">
                                          <p:cBhvr>
                                            <p:cTn id="67" dur="500"/>
                                            <p:tgtEl>
                                              <p:spTgt spid="43"/>
                                            </p:tgtEl>
                                          </p:cBhvr>
                                        </p:animEffect>
                                      </p:childTnLst>
                                    </p:cTn>
                                  </p:par>
                                </p:childTnLst>
                              </p:cTn>
                            </p:par>
                            <p:par>
                              <p:cTn id="68" fill="hold">
                                <p:stCondLst>
                                  <p:cond delay="5400"/>
                                </p:stCondLst>
                                <p:childTnLst>
                                  <p:par>
                                    <p:cTn id="69" presetID="22" presetClass="entr" presetSubtype="2" fill="hold" nodeType="afterEffect">
                                      <p:stCondLst>
                                        <p:cond delay="0"/>
                                      </p:stCondLst>
                                      <p:childTnLst>
                                        <p:set>
                                          <p:cBhvr>
                                            <p:cTn id="70" dur="1" fill="hold">
                                              <p:stCondLst>
                                                <p:cond delay="0"/>
                                              </p:stCondLst>
                                            </p:cTn>
                                            <p:tgtEl>
                                              <p:spTgt spid="53"/>
                                            </p:tgtEl>
                                            <p:attrNameLst>
                                              <p:attrName>style.visibility</p:attrName>
                                            </p:attrNameLst>
                                          </p:cBhvr>
                                          <p:to>
                                            <p:strVal val="visible"/>
                                          </p:to>
                                        </p:set>
                                        <p:animEffect transition="in" filter="wipe(right)">
                                          <p:cBhvr>
                                            <p:cTn id="71" dur="500"/>
                                            <p:tgtEl>
                                              <p:spTgt spid="53"/>
                                            </p:tgtEl>
                                          </p:cBhvr>
                                        </p:animEffect>
                                      </p:childTnLst>
                                    </p:cTn>
                                  </p:par>
                                </p:childTnLst>
                              </p:cTn>
                            </p:par>
                            <p:par>
                              <p:cTn id="72" fill="hold">
                                <p:stCondLst>
                                  <p:cond delay="5900"/>
                                </p:stCondLst>
                                <p:childTnLst>
                                  <p:par>
                                    <p:cTn id="73" presetID="53" presetClass="entr" presetSubtype="16" fill="hold" nodeType="after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p:cTn id="75" dur="100" fill="hold"/>
                                            <p:tgtEl>
                                              <p:spTgt spid="23"/>
                                            </p:tgtEl>
                                            <p:attrNameLst>
                                              <p:attrName>ppt_w</p:attrName>
                                            </p:attrNameLst>
                                          </p:cBhvr>
                                          <p:tavLst>
                                            <p:tav tm="0">
                                              <p:val>
                                                <p:fltVal val="0"/>
                                              </p:val>
                                            </p:tav>
                                            <p:tav tm="100000">
                                              <p:val>
                                                <p:strVal val="#ppt_w"/>
                                              </p:val>
                                            </p:tav>
                                          </p:tavLst>
                                        </p:anim>
                                        <p:anim calcmode="lin" valueType="num">
                                          <p:cBhvr>
                                            <p:cTn id="76" dur="100" fill="hold"/>
                                            <p:tgtEl>
                                              <p:spTgt spid="23"/>
                                            </p:tgtEl>
                                            <p:attrNameLst>
                                              <p:attrName>ppt_h</p:attrName>
                                            </p:attrNameLst>
                                          </p:cBhvr>
                                          <p:tavLst>
                                            <p:tav tm="0">
                                              <p:val>
                                                <p:fltVal val="0"/>
                                              </p:val>
                                            </p:tav>
                                            <p:tav tm="100000">
                                              <p:val>
                                                <p:strVal val="#ppt_h"/>
                                              </p:val>
                                            </p:tav>
                                          </p:tavLst>
                                        </p:anim>
                                        <p:animEffect transition="in" filter="fade">
                                          <p:cBhvr>
                                            <p:cTn id="77" dur="100"/>
                                            <p:tgtEl>
                                              <p:spTgt spid="23"/>
                                            </p:tgtEl>
                                          </p:cBhvr>
                                        </p:animEffect>
                                      </p:childTnLst>
                                    </p:cTn>
                                  </p:par>
                                  <p:par>
                                    <p:cTn id="78" presetID="6" presetClass="emph" presetSubtype="0" fill="hold" nodeType="withEffect">
                                      <p:stCondLst>
                                        <p:cond delay="100"/>
                                      </p:stCondLst>
                                      <p:childTnLst>
                                        <p:animScale>
                                          <p:cBhvr>
                                            <p:cTn id="79" dur="100" fill="hold"/>
                                            <p:tgtEl>
                                              <p:spTgt spid="23"/>
                                            </p:tgtEl>
                                          </p:cBhvr>
                                          <p:by x="110000" y="110000"/>
                                        </p:animScale>
                                      </p:childTnLst>
                                    </p:cTn>
                                  </p:par>
                                  <p:par>
                                    <p:cTn id="80" presetID="6" presetClass="emph" presetSubtype="0" fill="hold" nodeType="withEffect">
                                      <p:stCondLst>
                                        <p:cond delay="200"/>
                                      </p:stCondLst>
                                      <p:childTnLst>
                                        <p:animScale>
                                          <p:cBhvr>
                                            <p:cTn id="81" dur="200" fill="hold"/>
                                            <p:tgtEl>
                                              <p:spTgt spid="23"/>
                                            </p:tgtEl>
                                          </p:cBhvr>
                                          <p:by x="90000" y="90000"/>
                                        </p:animScale>
                                      </p:childTnLst>
                                    </p:cTn>
                                  </p:par>
                                  <p:par>
                                    <p:cTn id="82" presetID="6" presetClass="emph" presetSubtype="0" fill="hold" nodeType="withEffect">
                                      <p:stCondLst>
                                        <p:cond delay="400"/>
                                      </p:stCondLst>
                                      <p:childTnLst>
                                        <p:animScale>
                                          <p:cBhvr>
                                            <p:cTn id="83" dur="100" fill="hold"/>
                                            <p:tgtEl>
                                              <p:spTgt spid="23"/>
                                            </p:tgtEl>
                                          </p:cBhvr>
                                          <p:by x="105000" y="105000"/>
                                        </p:animScale>
                                      </p:childTnLst>
                                    </p:cTn>
                                  </p:par>
                                  <p:par>
                                    <p:cTn id="84" presetID="6" presetClass="emph" presetSubtype="0" fill="hold" nodeType="withEffect">
                                      <p:stCondLst>
                                        <p:cond delay="500"/>
                                      </p:stCondLst>
                                      <p:childTnLst>
                                        <p:animScale>
                                          <p:cBhvr>
                                            <p:cTn id="85" dur="200" fill="hold"/>
                                            <p:tgtEl>
                                              <p:spTgt spid="23"/>
                                            </p:tgtEl>
                                          </p:cBhvr>
                                          <p:by x="95000" y="95000"/>
                                        </p:animScale>
                                      </p:childTnLst>
                                    </p:cTn>
                                  </p:par>
                                </p:childTnLst>
                              </p:cTn>
                            </p:par>
                            <p:par>
                              <p:cTn id="86" fill="hold">
                                <p:stCondLst>
                                  <p:cond delay="6600"/>
                                </p:stCondLst>
                                <p:childTnLst>
                                  <p:par>
                                    <p:cTn id="87" presetID="22" presetClass="entr" presetSubtype="1" fill="hold" nodeType="after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wipe(up)">
                                          <p:cBhvr>
                                            <p:cTn id="89" dur="500"/>
                                            <p:tgtEl>
                                              <p:spTgt spid="38"/>
                                            </p:tgtEl>
                                          </p:cBhvr>
                                        </p:animEffect>
                                      </p:childTnLst>
                                    </p:cTn>
                                  </p:par>
                                </p:childTnLst>
                              </p:cTn>
                            </p:par>
                            <p:par>
                              <p:cTn id="90" fill="hold">
                                <p:stCondLst>
                                  <p:cond delay="7100"/>
                                </p:stCondLst>
                                <p:childTnLst>
                                  <p:par>
                                    <p:cTn id="91" presetID="22" presetClass="entr" presetSubtype="8" fill="hold" nodeType="afterEffect">
                                      <p:stCondLst>
                                        <p:cond delay="0"/>
                                      </p:stCondLst>
                                      <p:childTnLst>
                                        <p:set>
                                          <p:cBhvr>
                                            <p:cTn id="92" dur="1" fill="hold">
                                              <p:stCondLst>
                                                <p:cond delay="0"/>
                                              </p:stCondLst>
                                            </p:cTn>
                                            <p:tgtEl>
                                              <p:spTgt spid="62"/>
                                            </p:tgtEl>
                                            <p:attrNameLst>
                                              <p:attrName>style.visibility</p:attrName>
                                            </p:attrNameLst>
                                          </p:cBhvr>
                                          <p:to>
                                            <p:strVal val="visible"/>
                                          </p:to>
                                        </p:set>
                                        <p:animEffect transition="in" filter="wipe(left)">
                                          <p:cBhvr>
                                            <p:cTn id="93" dur="500"/>
                                            <p:tgtEl>
                                              <p:spTgt spid="62"/>
                                            </p:tgtEl>
                                          </p:cBhvr>
                                        </p:animEffect>
                                      </p:childTnLst>
                                    </p:cTn>
                                  </p:par>
                                </p:childTnLst>
                              </p:cTn>
                            </p:par>
                            <p:par>
                              <p:cTn id="94" fill="hold">
                                <p:stCondLst>
                                  <p:cond delay="7600"/>
                                </p:stCondLst>
                                <p:childTnLst>
                                  <p:par>
                                    <p:cTn id="95" presetID="53" presetClass="entr" presetSubtype="16" fill="hold" nodeType="afterEffect">
                                      <p:stCondLst>
                                        <p:cond delay="0"/>
                                      </p:stCondLst>
                                      <p:childTnLst>
                                        <p:set>
                                          <p:cBhvr>
                                            <p:cTn id="96" dur="1" fill="hold">
                                              <p:stCondLst>
                                                <p:cond delay="0"/>
                                              </p:stCondLst>
                                            </p:cTn>
                                            <p:tgtEl>
                                              <p:spTgt spid="28"/>
                                            </p:tgtEl>
                                            <p:attrNameLst>
                                              <p:attrName>style.visibility</p:attrName>
                                            </p:attrNameLst>
                                          </p:cBhvr>
                                          <p:to>
                                            <p:strVal val="visible"/>
                                          </p:to>
                                        </p:set>
                                        <p:anim calcmode="lin" valueType="num">
                                          <p:cBhvr>
                                            <p:cTn id="97" dur="100" fill="hold"/>
                                            <p:tgtEl>
                                              <p:spTgt spid="28"/>
                                            </p:tgtEl>
                                            <p:attrNameLst>
                                              <p:attrName>ppt_w</p:attrName>
                                            </p:attrNameLst>
                                          </p:cBhvr>
                                          <p:tavLst>
                                            <p:tav tm="0">
                                              <p:val>
                                                <p:fltVal val="0"/>
                                              </p:val>
                                            </p:tav>
                                            <p:tav tm="100000">
                                              <p:val>
                                                <p:strVal val="#ppt_w"/>
                                              </p:val>
                                            </p:tav>
                                          </p:tavLst>
                                        </p:anim>
                                        <p:anim calcmode="lin" valueType="num">
                                          <p:cBhvr>
                                            <p:cTn id="98" dur="100" fill="hold"/>
                                            <p:tgtEl>
                                              <p:spTgt spid="28"/>
                                            </p:tgtEl>
                                            <p:attrNameLst>
                                              <p:attrName>ppt_h</p:attrName>
                                            </p:attrNameLst>
                                          </p:cBhvr>
                                          <p:tavLst>
                                            <p:tav tm="0">
                                              <p:val>
                                                <p:fltVal val="0"/>
                                              </p:val>
                                            </p:tav>
                                            <p:tav tm="100000">
                                              <p:val>
                                                <p:strVal val="#ppt_h"/>
                                              </p:val>
                                            </p:tav>
                                          </p:tavLst>
                                        </p:anim>
                                        <p:animEffect transition="in" filter="fade">
                                          <p:cBhvr>
                                            <p:cTn id="99" dur="100"/>
                                            <p:tgtEl>
                                              <p:spTgt spid="28"/>
                                            </p:tgtEl>
                                          </p:cBhvr>
                                        </p:animEffect>
                                      </p:childTnLst>
                                    </p:cTn>
                                  </p:par>
                                  <p:par>
                                    <p:cTn id="100" presetID="6" presetClass="emph" presetSubtype="0" fill="hold" nodeType="withEffect">
                                      <p:stCondLst>
                                        <p:cond delay="100"/>
                                      </p:stCondLst>
                                      <p:childTnLst>
                                        <p:animScale>
                                          <p:cBhvr>
                                            <p:cTn id="101" dur="100" fill="hold"/>
                                            <p:tgtEl>
                                              <p:spTgt spid="28"/>
                                            </p:tgtEl>
                                          </p:cBhvr>
                                          <p:by x="110000" y="110000"/>
                                        </p:animScale>
                                      </p:childTnLst>
                                    </p:cTn>
                                  </p:par>
                                  <p:par>
                                    <p:cTn id="102" presetID="6" presetClass="emph" presetSubtype="0" fill="hold" nodeType="withEffect">
                                      <p:stCondLst>
                                        <p:cond delay="200"/>
                                      </p:stCondLst>
                                      <p:childTnLst>
                                        <p:animScale>
                                          <p:cBhvr>
                                            <p:cTn id="103" dur="200" fill="hold"/>
                                            <p:tgtEl>
                                              <p:spTgt spid="28"/>
                                            </p:tgtEl>
                                          </p:cBhvr>
                                          <p:by x="90000" y="90000"/>
                                        </p:animScale>
                                      </p:childTnLst>
                                    </p:cTn>
                                  </p:par>
                                  <p:par>
                                    <p:cTn id="104" presetID="6" presetClass="emph" presetSubtype="0" fill="hold" nodeType="withEffect">
                                      <p:stCondLst>
                                        <p:cond delay="400"/>
                                      </p:stCondLst>
                                      <p:childTnLst>
                                        <p:animScale>
                                          <p:cBhvr>
                                            <p:cTn id="105" dur="100" fill="hold"/>
                                            <p:tgtEl>
                                              <p:spTgt spid="28"/>
                                            </p:tgtEl>
                                          </p:cBhvr>
                                          <p:by x="105000" y="105000"/>
                                        </p:animScale>
                                      </p:childTnLst>
                                    </p:cTn>
                                  </p:par>
                                  <p:par>
                                    <p:cTn id="106" presetID="6" presetClass="emph" presetSubtype="0" fill="hold" nodeType="withEffect">
                                      <p:stCondLst>
                                        <p:cond delay="500"/>
                                      </p:stCondLst>
                                      <p:childTnLst>
                                        <p:animScale>
                                          <p:cBhvr>
                                            <p:cTn id="107" dur="200" fill="hold"/>
                                            <p:tgtEl>
                                              <p:spTgt spid="28"/>
                                            </p:tgtEl>
                                          </p:cBhvr>
                                          <p:by x="95000" y="95000"/>
                                        </p:animScale>
                                      </p:childTnLst>
                                    </p:cTn>
                                  </p:par>
                                </p:childTnLst>
                              </p:cTn>
                            </p:par>
                            <p:par>
                              <p:cTn id="108" fill="hold">
                                <p:stCondLst>
                                  <p:cond delay="8300"/>
                                </p:stCondLst>
                                <p:childTnLst>
                                  <p:par>
                                    <p:cTn id="109" presetID="22" presetClass="entr" presetSubtype="4" fill="hold" nodeType="afterEffect">
                                      <p:stCondLst>
                                        <p:cond delay="0"/>
                                      </p:stCondLst>
                                      <p:childTnLst>
                                        <p:set>
                                          <p:cBhvr>
                                            <p:cTn id="110" dur="1" fill="hold">
                                              <p:stCondLst>
                                                <p:cond delay="0"/>
                                              </p:stCondLst>
                                            </p:cTn>
                                            <p:tgtEl>
                                              <p:spTgt spid="48"/>
                                            </p:tgtEl>
                                            <p:attrNameLst>
                                              <p:attrName>style.visibility</p:attrName>
                                            </p:attrNameLst>
                                          </p:cBhvr>
                                          <p:to>
                                            <p:strVal val="visible"/>
                                          </p:to>
                                        </p:set>
                                        <p:animEffect transition="in" filter="wipe(down)">
                                          <p:cBhvr>
                                            <p:cTn id="111" dur="500"/>
                                            <p:tgtEl>
                                              <p:spTgt spid="48"/>
                                            </p:tgtEl>
                                          </p:cBhvr>
                                        </p:animEffect>
                                      </p:childTnLst>
                                    </p:cTn>
                                  </p:par>
                                </p:childTnLst>
                              </p:cTn>
                            </p:par>
                            <p:par>
                              <p:cTn id="112" fill="hold">
                                <p:stCondLst>
                                  <p:cond delay="8800"/>
                                </p:stCondLst>
                                <p:childTnLst>
                                  <p:par>
                                    <p:cTn id="113" presetID="22" presetClass="entr" presetSubtype="2" fill="hold" nodeType="afterEffect">
                                      <p:stCondLst>
                                        <p:cond delay="0"/>
                                      </p:stCondLst>
                                      <p:childTnLst>
                                        <p:set>
                                          <p:cBhvr>
                                            <p:cTn id="114" dur="1" fill="hold">
                                              <p:stCondLst>
                                                <p:cond delay="0"/>
                                              </p:stCondLst>
                                            </p:cTn>
                                            <p:tgtEl>
                                              <p:spTgt spid="56"/>
                                            </p:tgtEl>
                                            <p:attrNameLst>
                                              <p:attrName>style.visibility</p:attrName>
                                            </p:attrNameLst>
                                          </p:cBhvr>
                                          <p:to>
                                            <p:strVal val="visible"/>
                                          </p:to>
                                        </p:set>
                                        <p:animEffect transition="in" filter="wipe(right)">
                                          <p:cBhvr>
                                            <p:cTn id="115"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8" accel="4000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1000" fill="hold"/>
                                            <p:tgtEl>
                                              <p:spTgt spid="10"/>
                                            </p:tgtEl>
                                            <p:attrNameLst>
                                              <p:attrName>ppt_x</p:attrName>
                                            </p:attrNameLst>
                                          </p:cBhvr>
                                          <p:tavLst>
                                            <p:tav tm="0">
                                              <p:val>
                                                <p:strVal val="0-#ppt_w/2"/>
                                              </p:val>
                                            </p:tav>
                                            <p:tav tm="100000">
                                              <p:val>
                                                <p:strVal val="#ppt_x"/>
                                              </p:val>
                                            </p:tav>
                                          </p:tavLst>
                                        </p:anim>
                                        <p:anim calcmode="lin" valueType="num">
                                          <p:cBhvr additive="base">
                                            <p:cTn id="27" dur="1000" fill="hold"/>
                                            <p:tgtEl>
                                              <p:spTgt spid="10"/>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100" fill="hold"/>
                                            <p:tgtEl>
                                              <p:spTgt spid="13"/>
                                            </p:tgtEl>
                                            <p:attrNameLst>
                                              <p:attrName>ppt_w</p:attrName>
                                            </p:attrNameLst>
                                          </p:cBhvr>
                                          <p:tavLst>
                                            <p:tav tm="0">
                                              <p:val>
                                                <p:fltVal val="0"/>
                                              </p:val>
                                            </p:tav>
                                            <p:tav tm="100000">
                                              <p:val>
                                                <p:strVal val="#ppt_w"/>
                                              </p:val>
                                            </p:tav>
                                          </p:tavLst>
                                        </p:anim>
                                        <p:anim calcmode="lin" valueType="num">
                                          <p:cBhvr>
                                            <p:cTn id="32" dur="100" fill="hold"/>
                                            <p:tgtEl>
                                              <p:spTgt spid="13"/>
                                            </p:tgtEl>
                                            <p:attrNameLst>
                                              <p:attrName>ppt_h</p:attrName>
                                            </p:attrNameLst>
                                          </p:cBhvr>
                                          <p:tavLst>
                                            <p:tav tm="0">
                                              <p:val>
                                                <p:fltVal val="0"/>
                                              </p:val>
                                            </p:tav>
                                            <p:tav tm="100000">
                                              <p:val>
                                                <p:strVal val="#ppt_h"/>
                                              </p:val>
                                            </p:tav>
                                          </p:tavLst>
                                        </p:anim>
                                        <p:animEffect transition="in" filter="fade">
                                          <p:cBhvr>
                                            <p:cTn id="33" dur="100"/>
                                            <p:tgtEl>
                                              <p:spTgt spid="13"/>
                                            </p:tgtEl>
                                          </p:cBhvr>
                                        </p:animEffect>
                                      </p:childTnLst>
                                    </p:cTn>
                                  </p:par>
                                  <p:par>
                                    <p:cTn id="34" presetID="6" presetClass="emph" presetSubtype="0" fill="hold" nodeType="withEffect">
                                      <p:stCondLst>
                                        <p:cond delay="100"/>
                                      </p:stCondLst>
                                      <p:childTnLst>
                                        <p:animScale>
                                          <p:cBhvr>
                                            <p:cTn id="35" dur="100" fill="hold"/>
                                            <p:tgtEl>
                                              <p:spTgt spid="13"/>
                                            </p:tgtEl>
                                          </p:cBhvr>
                                          <p:by x="110000" y="110000"/>
                                        </p:animScale>
                                      </p:childTnLst>
                                    </p:cTn>
                                  </p:par>
                                  <p:par>
                                    <p:cTn id="36" presetID="6" presetClass="emph" presetSubtype="0" fill="hold" nodeType="withEffect">
                                      <p:stCondLst>
                                        <p:cond delay="200"/>
                                      </p:stCondLst>
                                      <p:childTnLst>
                                        <p:animScale>
                                          <p:cBhvr>
                                            <p:cTn id="37" dur="200" fill="hold"/>
                                            <p:tgtEl>
                                              <p:spTgt spid="13"/>
                                            </p:tgtEl>
                                          </p:cBhvr>
                                          <p:by x="90000" y="90000"/>
                                        </p:animScale>
                                      </p:childTnLst>
                                    </p:cTn>
                                  </p:par>
                                  <p:par>
                                    <p:cTn id="38" presetID="6" presetClass="emph" presetSubtype="0" fill="hold" nodeType="withEffect">
                                      <p:stCondLst>
                                        <p:cond delay="400"/>
                                      </p:stCondLst>
                                      <p:childTnLst>
                                        <p:animScale>
                                          <p:cBhvr>
                                            <p:cTn id="39" dur="100" fill="hold"/>
                                            <p:tgtEl>
                                              <p:spTgt spid="13"/>
                                            </p:tgtEl>
                                          </p:cBhvr>
                                          <p:by x="105000" y="105000"/>
                                        </p:animScale>
                                      </p:childTnLst>
                                    </p:cTn>
                                  </p:par>
                                  <p:par>
                                    <p:cTn id="40" presetID="6" presetClass="emph" presetSubtype="0" fill="hold" nodeType="withEffect">
                                      <p:stCondLst>
                                        <p:cond delay="500"/>
                                      </p:stCondLst>
                                      <p:childTnLst>
                                        <p:animScale>
                                          <p:cBhvr>
                                            <p:cTn id="41" dur="200" fill="hold"/>
                                            <p:tgtEl>
                                              <p:spTgt spid="13"/>
                                            </p:tgtEl>
                                          </p:cBhvr>
                                          <p:by x="95000" y="95000"/>
                                        </p:animScale>
                                      </p:childTnLst>
                                    </p:cTn>
                                  </p:par>
                                </p:childTnLst>
                              </p:cTn>
                            </p:par>
                            <p:par>
                              <p:cTn id="42" fill="hold">
                                <p:stCondLst>
                                  <p:cond delay="3200"/>
                                </p:stCondLst>
                                <p:childTnLst>
                                  <p:par>
                                    <p:cTn id="43" presetID="22" presetClass="entr" presetSubtype="1" fill="hold" nodeType="after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wipe(up)">
                                          <p:cBhvr>
                                            <p:cTn id="45" dur="500"/>
                                            <p:tgtEl>
                                              <p:spTgt spid="33"/>
                                            </p:tgtEl>
                                          </p:cBhvr>
                                        </p:animEffect>
                                      </p:childTnLst>
                                    </p:cTn>
                                  </p:par>
                                </p:childTnLst>
                              </p:cTn>
                            </p:par>
                            <p:par>
                              <p:cTn id="46" fill="hold">
                                <p:stCondLst>
                                  <p:cond delay="3700"/>
                                </p:stCondLst>
                                <p:childTnLst>
                                  <p:par>
                                    <p:cTn id="47" presetID="22" presetClass="entr" presetSubtype="8" fill="hold" nodeType="afterEffect">
                                      <p:stCondLst>
                                        <p:cond delay="0"/>
                                      </p:stCondLst>
                                      <p:childTnLst>
                                        <p:set>
                                          <p:cBhvr>
                                            <p:cTn id="48" dur="1" fill="hold">
                                              <p:stCondLst>
                                                <p:cond delay="0"/>
                                              </p:stCondLst>
                                            </p:cTn>
                                            <p:tgtEl>
                                              <p:spTgt spid="59"/>
                                            </p:tgtEl>
                                            <p:attrNameLst>
                                              <p:attrName>style.visibility</p:attrName>
                                            </p:attrNameLst>
                                          </p:cBhvr>
                                          <p:to>
                                            <p:strVal val="visible"/>
                                          </p:to>
                                        </p:set>
                                        <p:animEffect transition="in" filter="wipe(left)">
                                          <p:cBhvr>
                                            <p:cTn id="49" dur="500"/>
                                            <p:tgtEl>
                                              <p:spTgt spid="59"/>
                                            </p:tgtEl>
                                          </p:cBhvr>
                                        </p:animEffect>
                                      </p:childTnLst>
                                    </p:cTn>
                                  </p:par>
                                </p:childTnLst>
                              </p:cTn>
                            </p:par>
                            <p:par>
                              <p:cTn id="50" fill="hold">
                                <p:stCondLst>
                                  <p:cond delay="4200"/>
                                </p:stCondLst>
                                <p:childTnLst>
                                  <p:par>
                                    <p:cTn id="51" presetID="53" presetClass="entr" presetSubtype="16"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100" fill="hold"/>
                                            <p:tgtEl>
                                              <p:spTgt spid="18"/>
                                            </p:tgtEl>
                                            <p:attrNameLst>
                                              <p:attrName>ppt_w</p:attrName>
                                            </p:attrNameLst>
                                          </p:cBhvr>
                                          <p:tavLst>
                                            <p:tav tm="0">
                                              <p:val>
                                                <p:fltVal val="0"/>
                                              </p:val>
                                            </p:tav>
                                            <p:tav tm="100000">
                                              <p:val>
                                                <p:strVal val="#ppt_w"/>
                                              </p:val>
                                            </p:tav>
                                          </p:tavLst>
                                        </p:anim>
                                        <p:anim calcmode="lin" valueType="num">
                                          <p:cBhvr>
                                            <p:cTn id="54" dur="100" fill="hold"/>
                                            <p:tgtEl>
                                              <p:spTgt spid="18"/>
                                            </p:tgtEl>
                                            <p:attrNameLst>
                                              <p:attrName>ppt_h</p:attrName>
                                            </p:attrNameLst>
                                          </p:cBhvr>
                                          <p:tavLst>
                                            <p:tav tm="0">
                                              <p:val>
                                                <p:fltVal val="0"/>
                                              </p:val>
                                            </p:tav>
                                            <p:tav tm="100000">
                                              <p:val>
                                                <p:strVal val="#ppt_h"/>
                                              </p:val>
                                            </p:tav>
                                          </p:tavLst>
                                        </p:anim>
                                        <p:animEffect transition="in" filter="fade">
                                          <p:cBhvr>
                                            <p:cTn id="55" dur="100"/>
                                            <p:tgtEl>
                                              <p:spTgt spid="18"/>
                                            </p:tgtEl>
                                          </p:cBhvr>
                                        </p:animEffect>
                                      </p:childTnLst>
                                    </p:cTn>
                                  </p:par>
                                  <p:par>
                                    <p:cTn id="56" presetID="6" presetClass="emph" presetSubtype="0" fill="hold" nodeType="withEffect">
                                      <p:stCondLst>
                                        <p:cond delay="100"/>
                                      </p:stCondLst>
                                      <p:childTnLst>
                                        <p:animScale>
                                          <p:cBhvr>
                                            <p:cTn id="57" dur="100" fill="hold"/>
                                            <p:tgtEl>
                                              <p:spTgt spid="18"/>
                                            </p:tgtEl>
                                          </p:cBhvr>
                                          <p:by x="110000" y="110000"/>
                                        </p:animScale>
                                      </p:childTnLst>
                                    </p:cTn>
                                  </p:par>
                                  <p:par>
                                    <p:cTn id="58" presetID="6" presetClass="emph" presetSubtype="0" fill="hold" nodeType="withEffect">
                                      <p:stCondLst>
                                        <p:cond delay="200"/>
                                      </p:stCondLst>
                                      <p:childTnLst>
                                        <p:animScale>
                                          <p:cBhvr>
                                            <p:cTn id="59" dur="200" fill="hold"/>
                                            <p:tgtEl>
                                              <p:spTgt spid="18"/>
                                            </p:tgtEl>
                                          </p:cBhvr>
                                          <p:by x="90000" y="90000"/>
                                        </p:animScale>
                                      </p:childTnLst>
                                    </p:cTn>
                                  </p:par>
                                  <p:par>
                                    <p:cTn id="60" presetID="6" presetClass="emph" presetSubtype="0" fill="hold" nodeType="withEffect">
                                      <p:stCondLst>
                                        <p:cond delay="400"/>
                                      </p:stCondLst>
                                      <p:childTnLst>
                                        <p:animScale>
                                          <p:cBhvr>
                                            <p:cTn id="61" dur="100" fill="hold"/>
                                            <p:tgtEl>
                                              <p:spTgt spid="18"/>
                                            </p:tgtEl>
                                          </p:cBhvr>
                                          <p:by x="105000" y="105000"/>
                                        </p:animScale>
                                      </p:childTnLst>
                                    </p:cTn>
                                  </p:par>
                                  <p:par>
                                    <p:cTn id="62" presetID="6" presetClass="emph" presetSubtype="0" fill="hold" nodeType="withEffect">
                                      <p:stCondLst>
                                        <p:cond delay="500"/>
                                      </p:stCondLst>
                                      <p:childTnLst>
                                        <p:animScale>
                                          <p:cBhvr>
                                            <p:cTn id="63" dur="200" fill="hold"/>
                                            <p:tgtEl>
                                              <p:spTgt spid="18"/>
                                            </p:tgtEl>
                                          </p:cBhvr>
                                          <p:by x="95000" y="95000"/>
                                        </p:animScale>
                                      </p:childTnLst>
                                    </p:cTn>
                                  </p:par>
                                </p:childTnLst>
                              </p:cTn>
                            </p:par>
                            <p:par>
                              <p:cTn id="64" fill="hold">
                                <p:stCondLst>
                                  <p:cond delay="4900"/>
                                </p:stCondLst>
                                <p:childTnLst>
                                  <p:par>
                                    <p:cTn id="65" presetID="22" presetClass="entr" presetSubtype="4" fill="hold" nodeType="after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wipe(down)">
                                          <p:cBhvr>
                                            <p:cTn id="67" dur="500"/>
                                            <p:tgtEl>
                                              <p:spTgt spid="43"/>
                                            </p:tgtEl>
                                          </p:cBhvr>
                                        </p:animEffect>
                                      </p:childTnLst>
                                    </p:cTn>
                                  </p:par>
                                </p:childTnLst>
                              </p:cTn>
                            </p:par>
                            <p:par>
                              <p:cTn id="68" fill="hold">
                                <p:stCondLst>
                                  <p:cond delay="5400"/>
                                </p:stCondLst>
                                <p:childTnLst>
                                  <p:par>
                                    <p:cTn id="69" presetID="22" presetClass="entr" presetSubtype="2" fill="hold" nodeType="afterEffect">
                                      <p:stCondLst>
                                        <p:cond delay="0"/>
                                      </p:stCondLst>
                                      <p:childTnLst>
                                        <p:set>
                                          <p:cBhvr>
                                            <p:cTn id="70" dur="1" fill="hold">
                                              <p:stCondLst>
                                                <p:cond delay="0"/>
                                              </p:stCondLst>
                                            </p:cTn>
                                            <p:tgtEl>
                                              <p:spTgt spid="53"/>
                                            </p:tgtEl>
                                            <p:attrNameLst>
                                              <p:attrName>style.visibility</p:attrName>
                                            </p:attrNameLst>
                                          </p:cBhvr>
                                          <p:to>
                                            <p:strVal val="visible"/>
                                          </p:to>
                                        </p:set>
                                        <p:animEffect transition="in" filter="wipe(right)">
                                          <p:cBhvr>
                                            <p:cTn id="71" dur="500"/>
                                            <p:tgtEl>
                                              <p:spTgt spid="53"/>
                                            </p:tgtEl>
                                          </p:cBhvr>
                                        </p:animEffect>
                                      </p:childTnLst>
                                    </p:cTn>
                                  </p:par>
                                </p:childTnLst>
                              </p:cTn>
                            </p:par>
                            <p:par>
                              <p:cTn id="72" fill="hold">
                                <p:stCondLst>
                                  <p:cond delay="5900"/>
                                </p:stCondLst>
                                <p:childTnLst>
                                  <p:par>
                                    <p:cTn id="73" presetID="53" presetClass="entr" presetSubtype="16" fill="hold" nodeType="after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p:cTn id="75" dur="100" fill="hold"/>
                                            <p:tgtEl>
                                              <p:spTgt spid="23"/>
                                            </p:tgtEl>
                                            <p:attrNameLst>
                                              <p:attrName>ppt_w</p:attrName>
                                            </p:attrNameLst>
                                          </p:cBhvr>
                                          <p:tavLst>
                                            <p:tav tm="0">
                                              <p:val>
                                                <p:fltVal val="0"/>
                                              </p:val>
                                            </p:tav>
                                            <p:tav tm="100000">
                                              <p:val>
                                                <p:strVal val="#ppt_w"/>
                                              </p:val>
                                            </p:tav>
                                          </p:tavLst>
                                        </p:anim>
                                        <p:anim calcmode="lin" valueType="num">
                                          <p:cBhvr>
                                            <p:cTn id="76" dur="100" fill="hold"/>
                                            <p:tgtEl>
                                              <p:spTgt spid="23"/>
                                            </p:tgtEl>
                                            <p:attrNameLst>
                                              <p:attrName>ppt_h</p:attrName>
                                            </p:attrNameLst>
                                          </p:cBhvr>
                                          <p:tavLst>
                                            <p:tav tm="0">
                                              <p:val>
                                                <p:fltVal val="0"/>
                                              </p:val>
                                            </p:tav>
                                            <p:tav tm="100000">
                                              <p:val>
                                                <p:strVal val="#ppt_h"/>
                                              </p:val>
                                            </p:tav>
                                          </p:tavLst>
                                        </p:anim>
                                        <p:animEffect transition="in" filter="fade">
                                          <p:cBhvr>
                                            <p:cTn id="77" dur="100"/>
                                            <p:tgtEl>
                                              <p:spTgt spid="23"/>
                                            </p:tgtEl>
                                          </p:cBhvr>
                                        </p:animEffect>
                                      </p:childTnLst>
                                    </p:cTn>
                                  </p:par>
                                  <p:par>
                                    <p:cTn id="78" presetID="6" presetClass="emph" presetSubtype="0" fill="hold" nodeType="withEffect">
                                      <p:stCondLst>
                                        <p:cond delay="100"/>
                                      </p:stCondLst>
                                      <p:childTnLst>
                                        <p:animScale>
                                          <p:cBhvr>
                                            <p:cTn id="79" dur="100" fill="hold"/>
                                            <p:tgtEl>
                                              <p:spTgt spid="23"/>
                                            </p:tgtEl>
                                          </p:cBhvr>
                                          <p:by x="110000" y="110000"/>
                                        </p:animScale>
                                      </p:childTnLst>
                                    </p:cTn>
                                  </p:par>
                                  <p:par>
                                    <p:cTn id="80" presetID="6" presetClass="emph" presetSubtype="0" fill="hold" nodeType="withEffect">
                                      <p:stCondLst>
                                        <p:cond delay="200"/>
                                      </p:stCondLst>
                                      <p:childTnLst>
                                        <p:animScale>
                                          <p:cBhvr>
                                            <p:cTn id="81" dur="200" fill="hold"/>
                                            <p:tgtEl>
                                              <p:spTgt spid="23"/>
                                            </p:tgtEl>
                                          </p:cBhvr>
                                          <p:by x="90000" y="90000"/>
                                        </p:animScale>
                                      </p:childTnLst>
                                    </p:cTn>
                                  </p:par>
                                  <p:par>
                                    <p:cTn id="82" presetID="6" presetClass="emph" presetSubtype="0" fill="hold" nodeType="withEffect">
                                      <p:stCondLst>
                                        <p:cond delay="400"/>
                                      </p:stCondLst>
                                      <p:childTnLst>
                                        <p:animScale>
                                          <p:cBhvr>
                                            <p:cTn id="83" dur="100" fill="hold"/>
                                            <p:tgtEl>
                                              <p:spTgt spid="23"/>
                                            </p:tgtEl>
                                          </p:cBhvr>
                                          <p:by x="105000" y="105000"/>
                                        </p:animScale>
                                      </p:childTnLst>
                                    </p:cTn>
                                  </p:par>
                                  <p:par>
                                    <p:cTn id="84" presetID="6" presetClass="emph" presetSubtype="0" fill="hold" nodeType="withEffect">
                                      <p:stCondLst>
                                        <p:cond delay="500"/>
                                      </p:stCondLst>
                                      <p:childTnLst>
                                        <p:animScale>
                                          <p:cBhvr>
                                            <p:cTn id="85" dur="200" fill="hold"/>
                                            <p:tgtEl>
                                              <p:spTgt spid="23"/>
                                            </p:tgtEl>
                                          </p:cBhvr>
                                          <p:by x="95000" y="95000"/>
                                        </p:animScale>
                                      </p:childTnLst>
                                    </p:cTn>
                                  </p:par>
                                </p:childTnLst>
                              </p:cTn>
                            </p:par>
                            <p:par>
                              <p:cTn id="86" fill="hold">
                                <p:stCondLst>
                                  <p:cond delay="6600"/>
                                </p:stCondLst>
                                <p:childTnLst>
                                  <p:par>
                                    <p:cTn id="87" presetID="22" presetClass="entr" presetSubtype="1" fill="hold" nodeType="after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wipe(up)">
                                          <p:cBhvr>
                                            <p:cTn id="89" dur="500"/>
                                            <p:tgtEl>
                                              <p:spTgt spid="38"/>
                                            </p:tgtEl>
                                          </p:cBhvr>
                                        </p:animEffect>
                                      </p:childTnLst>
                                    </p:cTn>
                                  </p:par>
                                </p:childTnLst>
                              </p:cTn>
                            </p:par>
                            <p:par>
                              <p:cTn id="90" fill="hold">
                                <p:stCondLst>
                                  <p:cond delay="7100"/>
                                </p:stCondLst>
                                <p:childTnLst>
                                  <p:par>
                                    <p:cTn id="91" presetID="22" presetClass="entr" presetSubtype="8" fill="hold" nodeType="afterEffect">
                                      <p:stCondLst>
                                        <p:cond delay="0"/>
                                      </p:stCondLst>
                                      <p:childTnLst>
                                        <p:set>
                                          <p:cBhvr>
                                            <p:cTn id="92" dur="1" fill="hold">
                                              <p:stCondLst>
                                                <p:cond delay="0"/>
                                              </p:stCondLst>
                                            </p:cTn>
                                            <p:tgtEl>
                                              <p:spTgt spid="62"/>
                                            </p:tgtEl>
                                            <p:attrNameLst>
                                              <p:attrName>style.visibility</p:attrName>
                                            </p:attrNameLst>
                                          </p:cBhvr>
                                          <p:to>
                                            <p:strVal val="visible"/>
                                          </p:to>
                                        </p:set>
                                        <p:animEffect transition="in" filter="wipe(left)">
                                          <p:cBhvr>
                                            <p:cTn id="93" dur="500"/>
                                            <p:tgtEl>
                                              <p:spTgt spid="62"/>
                                            </p:tgtEl>
                                          </p:cBhvr>
                                        </p:animEffect>
                                      </p:childTnLst>
                                    </p:cTn>
                                  </p:par>
                                </p:childTnLst>
                              </p:cTn>
                            </p:par>
                            <p:par>
                              <p:cTn id="94" fill="hold">
                                <p:stCondLst>
                                  <p:cond delay="7600"/>
                                </p:stCondLst>
                                <p:childTnLst>
                                  <p:par>
                                    <p:cTn id="95" presetID="53" presetClass="entr" presetSubtype="16" fill="hold" nodeType="afterEffect">
                                      <p:stCondLst>
                                        <p:cond delay="0"/>
                                      </p:stCondLst>
                                      <p:childTnLst>
                                        <p:set>
                                          <p:cBhvr>
                                            <p:cTn id="96" dur="1" fill="hold">
                                              <p:stCondLst>
                                                <p:cond delay="0"/>
                                              </p:stCondLst>
                                            </p:cTn>
                                            <p:tgtEl>
                                              <p:spTgt spid="28"/>
                                            </p:tgtEl>
                                            <p:attrNameLst>
                                              <p:attrName>style.visibility</p:attrName>
                                            </p:attrNameLst>
                                          </p:cBhvr>
                                          <p:to>
                                            <p:strVal val="visible"/>
                                          </p:to>
                                        </p:set>
                                        <p:anim calcmode="lin" valueType="num">
                                          <p:cBhvr>
                                            <p:cTn id="97" dur="100" fill="hold"/>
                                            <p:tgtEl>
                                              <p:spTgt spid="28"/>
                                            </p:tgtEl>
                                            <p:attrNameLst>
                                              <p:attrName>ppt_w</p:attrName>
                                            </p:attrNameLst>
                                          </p:cBhvr>
                                          <p:tavLst>
                                            <p:tav tm="0">
                                              <p:val>
                                                <p:fltVal val="0"/>
                                              </p:val>
                                            </p:tav>
                                            <p:tav tm="100000">
                                              <p:val>
                                                <p:strVal val="#ppt_w"/>
                                              </p:val>
                                            </p:tav>
                                          </p:tavLst>
                                        </p:anim>
                                        <p:anim calcmode="lin" valueType="num">
                                          <p:cBhvr>
                                            <p:cTn id="98" dur="100" fill="hold"/>
                                            <p:tgtEl>
                                              <p:spTgt spid="28"/>
                                            </p:tgtEl>
                                            <p:attrNameLst>
                                              <p:attrName>ppt_h</p:attrName>
                                            </p:attrNameLst>
                                          </p:cBhvr>
                                          <p:tavLst>
                                            <p:tav tm="0">
                                              <p:val>
                                                <p:fltVal val="0"/>
                                              </p:val>
                                            </p:tav>
                                            <p:tav tm="100000">
                                              <p:val>
                                                <p:strVal val="#ppt_h"/>
                                              </p:val>
                                            </p:tav>
                                          </p:tavLst>
                                        </p:anim>
                                        <p:animEffect transition="in" filter="fade">
                                          <p:cBhvr>
                                            <p:cTn id="99" dur="100"/>
                                            <p:tgtEl>
                                              <p:spTgt spid="28"/>
                                            </p:tgtEl>
                                          </p:cBhvr>
                                        </p:animEffect>
                                      </p:childTnLst>
                                    </p:cTn>
                                  </p:par>
                                  <p:par>
                                    <p:cTn id="100" presetID="6" presetClass="emph" presetSubtype="0" fill="hold" nodeType="withEffect">
                                      <p:stCondLst>
                                        <p:cond delay="100"/>
                                      </p:stCondLst>
                                      <p:childTnLst>
                                        <p:animScale>
                                          <p:cBhvr>
                                            <p:cTn id="101" dur="100" fill="hold"/>
                                            <p:tgtEl>
                                              <p:spTgt spid="28"/>
                                            </p:tgtEl>
                                          </p:cBhvr>
                                          <p:by x="110000" y="110000"/>
                                        </p:animScale>
                                      </p:childTnLst>
                                    </p:cTn>
                                  </p:par>
                                  <p:par>
                                    <p:cTn id="102" presetID="6" presetClass="emph" presetSubtype="0" fill="hold" nodeType="withEffect">
                                      <p:stCondLst>
                                        <p:cond delay="200"/>
                                      </p:stCondLst>
                                      <p:childTnLst>
                                        <p:animScale>
                                          <p:cBhvr>
                                            <p:cTn id="103" dur="200" fill="hold"/>
                                            <p:tgtEl>
                                              <p:spTgt spid="28"/>
                                            </p:tgtEl>
                                          </p:cBhvr>
                                          <p:by x="90000" y="90000"/>
                                        </p:animScale>
                                      </p:childTnLst>
                                    </p:cTn>
                                  </p:par>
                                  <p:par>
                                    <p:cTn id="104" presetID="6" presetClass="emph" presetSubtype="0" fill="hold" nodeType="withEffect">
                                      <p:stCondLst>
                                        <p:cond delay="400"/>
                                      </p:stCondLst>
                                      <p:childTnLst>
                                        <p:animScale>
                                          <p:cBhvr>
                                            <p:cTn id="105" dur="100" fill="hold"/>
                                            <p:tgtEl>
                                              <p:spTgt spid="28"/>
                                            </p:tgtEl>
                                          </p:cBhvr>
                                          <p:by x="105000" y="105000"/>
                                        </p:animScale>
                                      </p:childTnLst>
                                    </p:cTn>
                                  </p:par>
                                  <p:par>
                                    <p:cTn id="106" presetID="6" presetClass="emph" presetSubtype="0" fill="hold" nodeType="withEffect">
                                      <p:stCondLst>
                                        <p:cond delay="500"/>
                                      </p:stCondLst>
                                      <p:childTnLst>
                                        <p:animScale>
                                          <p:cBhvr>
                                            <p:cTn id="107" dur="200" fill="hold"/>
                                            <p:tgtEl>
                                              <p:spTgt spid="28"/>
                                            </p:tgtEl>
                                          </p:cBhvr>
                                          <p:by x="95000" y="95000"/>
                                        </p:animScale>
                                      </p:childTnLst>
                                    </p:cTn>
                                  </p:par>
                                </p:childTnLst>
                              </p:cTn>
                            </p:par>
                            <p:par>
                              <p:cTn id="108" fill="hold">
                                <p:stCondLst>
                                  <p:cond delay="8300"/>
                                </p:stCondLst>
                                <p:childTnLst>
                                  <p:par>
                                    <p:cTn id="109" presetID="22" presetClass="entr" presetSubtype="4" fill="hold" nodeType="afterEffect">
                                      <p:stCondLst>
                                        <p:cond delay="0"/>
                                      </p:stCondLst>
                                      <p:childTnLst>
                                        <p:set>
                                          <p:cBhvr>
                                            <p:cTn id="110" dur="1" fill="hold">
                                              <p:stCondLst>
                                                <p:cond delay="0"/>
                                              </p:stCondLst>
                                            </p:cTn>
                                            <p:tgtEl>
                                              <p:spTgt spid="48"/>
                                            </p:tgtEl>
                                            <p:attrNameLst>
                                              <p:attrName>style.visibility</p:attrName>
                                            </p:attrNameLst>
                                          </p:cBhvr>
                                          <p:to>
                                            <p:strVal val="visible"/>
                                          </p:to>
                                        </p:set>
                                        <p:animEffect transition="in" filter="wipe(down)">
                                          <p:cBhvr>
                                            <p:cTn id="111" dur="500"/>
                                            <p:tgtEl>
                                              <p:spTgt spid="48"/>
                                            </p:tgtEl>
                                          </p:cBhvr>
                                        </p:animEffect>
                                      </p:childTnLst>
                                    </p:cTn>
                                  </p:par>
                                </p:childTnLst>
                              </p:cTn>
                            </p:par>
                            <p:par>
                              <p:cTn id="112" fill="hold">
                                <p:stCondLst>
                                  <p:cond delay="8800"/>
                                </p:stCondLst>
                                <p:childTnLst>
                                  <p:par>
                                    <p:cTn id="113" presetID="22" presetClass="entr" presetSubtype="2" fill="hold" nodeType="afterEffect">
                                      <p:stCondLst>
                                        <p:cond delay="0"/>
                                      </p:stCondLst>
                                      <p:childTnLst>
                                        <p:set>
                                          <p:cBhvr>
                                            <p:cTn id="114" dur="1" fill="hold">
                                              <p:stCondLst>
                                                <p:cond delay="0"/>
                                              </p:stCondLst>
                                            </p:cTn>
                                            <p:tgtEl>
                                              <p:spTgt spid="56"/>
                                            </p:tgtEl>
                                            <p:attrNameLst>
                                              <p:attrName>style.visibility</p:attrName>
                                            </p:attrNameLst>
                                          </p:cBhvr>
                                          <p:to>
                                            <p:strVal val="visible"/>
                                          </p:to>
                                        </p:set>
                                        <p:animEffect transition="in" filter="wipe(right)">
                                          <p:cBhvr>
                                            <p:cTn id="115"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01</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5459663" y="1326802"/>
            <a:ext cx="630230" cy="630230"/>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sp>
          <p:nvSpPr>
            <p:cNvPr id="12" name="椭圆 1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grpSp>
      <p:grpSp>
        <p:nvGrpSpPr>
          <p:cNvPr id="13" name="组合 12"/>
          <p:cNvGrpSpPr/>
          <p:nvPr/>
        </p:nvGrpSpPr>
        <p:grpSpPr>
          <a:xfrm>
            <a:off x="5361136" y="1777942"/>
            <a:ext cx="769476" cy="769476"/>
            <a:chOff x="1695226" y="3321784"/>
            <a:chExt cx="1250759" cy="1250759"/>
          </a:xfrm>
        </p:grpSpPr>
        <p:sp>
          <p:nvSpPr>
            <p:cNvPr id="14" name="椭圆 13"/>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15" name="椭圆 14"/>
            <p:cNvSpPr/>
            <p:nvPr/>
          </p:nvSpPr>
          <p:spPr>
            <a:xfrm>
              <a:off x="1826937" y="3453495"/>
              <a:ext cx="987336" cy="987336"/>
            </a:xfrm>
            <a:prstGeom prst="ellipse">
              <a:avLst/>
            </a:prstGeom>
            <a:solidFill>
              <a:srgbClr val="C0000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16" name="组合 15"/>
          <p:cNvGrpSpPr/>
          <p:nvPr/>
        </p:nvGrpSpPr>
        <p:grpSpPr>
          <a:xfrm>
            <a:off x="5002793" y="2383112"/>
            <a:ext cx="890519" cy="890519"/>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grpSp>
      <p:sp>
        <p:nvSpPr>
          <p:cNvPr id="19" name="TextBox 13"/>
          <p:cNvSpPr txBox="1"/>
          <p:nvPr/>
        </p:nvSpPr>
        <p:spPr>
          <a:xfrm>
            <a:off x="6505928" y="1500492"/>
            <a:ext cx="1031051" cy="261610"/>
          </a:xfrm>
          <a:prstGeom prst="rect">
            <a:avLst/>
          </a:prstGeom>
          <a:noFill/>
        </p:spPr>
        <p:txBody>
          <a:bodyPr wrap="none" rtlCol="0">
            <a:spAutoFit/>
          </a:bodyPr>
          <a:lstStyle/>
          <a:p>
            <a:r>
              <a:rPr lang="zh-CN" altLang="en-US" sz="1100" dirty="0" smtClean="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0" name="TextBox 14"/>
          <p:cNvSpPr txBox="1"/>
          <p:nvPr/>
        </p:nvSpPr>
        <p:spPr>
          <a:xfrm>
            <a:off x="6475857" y="1217207"/>
            <a:ext cx="1096775" cy="307777"/>
          </a:xfrm>
          <a:prstGeom prst="rect">
            <a:avLst/>
          </a:prstGeom>
          <a:noFill/>
        </p:spPr>
        <p:txBody>
          <a:bodyPr wrap="none" rtlCol="0">
            <a:spAutoFit/>
          </a:bodyPr>
          <a:lstStyle/>
          <a:p>
            <a:r>
              <a:rPr lang="en-US" altLang="zh-CN" sz="1400" b="1" dirty="0" smtClean="0">
                <a:solidFill>
                  <a:srgbClr val="080808"/>
                </a:solidFill>
                <a:latin typeface="+mj-ea"/>
                <a:ea typeface="+mj-ea"/>
              </a:rPr>
              <a:t>2013</a:t>
            </a:r>
            <a:r>
              <a:rPr lang="zh-CN" altLang="en-US" sz="1400" b="1" dirty="0" smtClean="0">
                <a:solidFill>
                  <a:srgbClr val="080808"/>
                </a:solidFill>
                <a:latin typeface="+mj-ea"/>
                <a:ea typeface="+mj-ea"/>
              </a:rPr>
              <a:t>年</a:t>
            </a:r>
            <a:r>
              <a:rPr lang="en-US" altLang="zh-CN" sz="1400" b="1" dirty="0">
                <a:solidFill>
                  <a:srgbClr val="080808"/>
                </a:solidFill>
                <a:latin typeface="+mj-ea"/>
                <a:ea typeface="+mj-ea"/>
              </a:rPr>
              <a:t>5</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sp>
        <p:nvSpPr>
          <p:cNvPr id="21" name="TextBox 15"/>
          <p:cNvSpPr txBox="1"/>
          <p:nvPr/>
        </p:nvSpPr>
        <p:spPr>
          <a:xfrm>
            <a:off x="6403468" y="2415502"/>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a:t>
            </a:r>
            <a:r>
              <a:rPr lang="zh-CN" altLang="en-US" sz="1100" dirty="0" smtClean="0">
                <a:solidFill>
                  <a:srgbClr val="484848"/>
                </a:solidFill>
                <a:latin typeface="+mj-ea"/>
                <a:ea typeface="+mj-ea"/>
              </a:rPr>
              <a:t>文字</a:t>
            </a:r>
            <a:endParaRPr lang="en-US" altLang="zh-CN" sz="1100" dirty="0">
              <a:solidFill>
                <a:srgbClr val="484848"/>
              </a:solidFill>
              <a:latin typeface="+mj-ea"/>
              <a:ea typeface="+mj-ea"/>
            </a:endParaRPr>
          </a:p>
        </p:txBody>
      </p:sp>
      <p:sp>
        <p:nvSpPr>
          <p:cNvPr id="22" name="TextBox 16"/>
          <p:cNvSpPr txBox="1"/>
          <p:nvPr/>
        </p:nvSpPr>
        <p:spPr>
          <a:xfrm>
            <a:off x="6406262" y="2128651"/>
            <a:ext cx="1096775" cy="307777"/>
          </a:xfrm>
          <a:prstGeom prst="rect">
            <a:avLst/>
          </a:prstGeom>
          <a:noFill/>
        </p:spPr>
        <p:txBody>
          <a:bodyPr wrap="none" rtlCol="0">
            <a:spAutoFit/>
          </a:bodyPr>
          <a:lstStyle/>
          <a:p>
            <a:r>
              <a:rPr lang="en-US" altLang="zh-CN" sz="1400" b="1" dirty="0" smtClean="0">
                <a:solidFill>
                  <a:srgbClr val="080808"/>
                </a:solidFill>
                <a:latin typeface="+mj-ea"/>
                <a:ea typeface="+mj-ea"/>
              </a:rPr>
              <a:t>2013</a:t>
            </a:r>
            <a:r>
              <a:rPr lang="zh-CN" altLang="en-US" sz="1400" b="1" dirty="0" smtClean="0">
                <a:solidFill>
                  <a:srgbClr val="080808"/>
                </a:solidFill>
                <a:latin typeface="+mj-ea"/>
                <a:ea typeface="+mj-ea"/>
              </a:rPr>
              <a:t>年</a:t>
            </a:r>
            <a:r>
              <a:rPr lang="en-US" altLang="zh-CN" sz="1400" b="1" dirty="0">
                <a:solidFill>
                  <a:srgbClr val="080808"/>
                </a:solidFill>
                <a:latin typeface="+mj-ea"/>
                <a:ea typeface="+mj-ea"/>
              </a:rPr>
              <a:t>8</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sp>
        <p:nvSpPr>
          <p:cNvPr id="23" name="TextBox 17"/>
          <p:cNvSpPr txBox="1"/>
          <p:nvPr/>
        </p:nvSpPr>
        <p:spPr>
          <a:xfrm>
            <a:off x="6049331" y="3383232"/>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4" name="TextBox 18"/>
          <p:cNvSpPr txBox="1"/>
          <p:nvPr/>
        </p:nvSpPr>
        <p:spPr>
          <a:xfrm>
            <a:off x="6028655" y="3065467"/>
            <a:ext cx="1096775" cy="307777"/>
          </a:xfrm>
          <a:prstGeom prst="rect">
            <a:avLst/>
          </a:prstGeom>
          <a:noFill/>
        </p:spPr>
        <p:txBody>
          <a:bodyPr wrap="none" rtlCol="0">
            <a:spAutoFit/>
          </a:bodyPr>
          <a:lstStyle/>
          <a:p>
            <a:r>
              <a:rPr lang="en-US" altLang="zh-CN" sz="1400" b="1" dirty="0" smtClean="0">
                <a:solidFill>
                  <a:srgbClr val="080808"/>
                </a:solidFill>
                <a:latin typeface="+mj-ea"/>
                <a:ea typeface="+mj-ea"/>
              </a:rPr>
              <a:t>2014</a:t>
            </a:r>
            <a:r>
              <a:rPr lang="zh-CN" altLang="en-US" sz="1400" b="1" dirty="0" smtClean="0">
                <a:solidFill>
                  <a:srgbClr val="080808"/>
                </a:solidFill>
                <a:latin typeface="+mj-ea"/>
                <a:ea typeface="+mj-ea"/>
              </a:rPr>
              <a:t>年</a:t>
            </a:r>
            <a:r>
              <a:rPr lang="en-US" altLang="zh-CN" sz="1400" b="1" dirty="0">
                <a:solidFill>
                  <a:srgbClr val="080808"/>
                </a:solidFill>
                <a:latin typeface="+mj-ea"/>
                <a:ea typeface="+mj-ea"/>
              </a:rPr>
              <a:t>4</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sp>
        <p:nvSpPr>
          <p:cNvPr id="25" name="TextBox 19"/>
          <p:cNvSpPr txBox="1"/>
          <p:nvPr/>
        </p:nvSpPr>
        <p:spPr>
          <a:xfrm>
            <a:off x="4747284" y="4333296"/>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6" name="TextBox 20"/>
          <p:cNvSpPr txBox="1"/>
          <p:nvPr/>
        </p:nvSpPr>
        <p:spPr>
          <a:xfrm>
            <a:off x="4750901" y="3960386"/>
            <a:ext cx="1096775" cy="307777"/>
          </a:xfrm>
          <a:prstGeom prst="rect">
            <a:avLst/>
          </a:prstGeom>
          <a:noFill/>
        </p:spPr>
        <p:txBody>
          <a:bodyPr wrap="none" rtlCol="0">
            <a:spAutoFit/>
          </a:bodyPr>
          <a:lstStyle/>
          <a:p>
            <a:r>
              <a:rPr lang="en-US" altLang="zh-CN" sz="1400" b="1" dirty="0" smtClean="0">
                <a:solidFill>
                  <a:srgbClr val="080808"/>
                </a:solidFill>
                <a:latin typeface="+mj-ea"/>
                <a:ea typeface="+mj-ea"/>
              </a:rPr>
              <a:t>2014</a:t>
            </a:r>
            <a:r>
              <a:rPr lang="zh-CN" altLang="en-US" sz="1400" b="1" dirty="0" smtClean="0">
                <a:solidFill>
                  <a:srgbClr val="080808"/>
                </a:solidFill>
                <a:latin typeface="+mj-ea"/>
                <a:ea typeface="+mj-ea"/>
              </a:rPr>
              <a:t>年</a:t>
            </a:r>
            <a:r>
              <a:rPr lang="en-US" altLang="zh-CN" sz="1400" b="1" dirty="0" smtClean="0">
                <a:solidFill>
                  <a:srgbClr val="080808"/>
                </a:solidFill>
                <a:latin typeface="+mj-ea"/>
                <a:ea typeface="+mj-ea"/>
              </a:rPr>
              <a:t>5</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sp>
        <p:nvSpPr>
          <p:cNvPr id="27" name="TextBox 21"/>
          <p:cNvSpPr txBox="1"/>
          <p:nvPr/>
        </p:nvSpPr>
        <p:spPr>
          <a:xfrm>
            <a:off x="1625751" y="3828975"/>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8" name="TextBox 22"/>
          <p:cNvSpPr txBox="1"/>
          <p:nvPr/>
        </p:nvSpPr>
        <p:spPr>
          <a:xfrm>
            <a:off x="1584525" y="3442513"/>
            <a:ext cx="1207382" cy="307777"/>
          </a:xfrm>
          <a:prstGeom prst="rect">
            <a:avLst/>
          </a:prstGeom>
          <a:noFill/>
        </p:spPr>
        <p:txBody>
          <a:bodyPr wrap="none" rtlCol="0">
            <a:spAutoFit/>
          </a:bodyPr>
          <a:lstStyle/>
          <a:p>
            <a:r>
              <a:rPr lang="en-US" altLang="zh-CN" sz="1400" b="1" dirty="0" smtClean="0">
                <a:solidFill>
                  <a:srgbClr val="080808"/>
                </a:solidFill>
                <a:latin typeface="+mj-ea"/>
                <a:ea typeface="+mj-ea"/>
              </a:rPr>
              <a:t>2014</a:t>
            </a:r>
            <a:r>
              <a:rPr lang="zh-CN" altLang="en-US" sz="1400" b="1" dirty="0" smtClean="0">
                <a:solidFill>
                  <a:srgbClr val="080808"/>
                </a:solidFill>
                <a:latin typeface="+mj-ea"/>
                <a:ea typeface="+mj-ea"/>
              </a:rPr>
              <a:t>年</a:t>
            </a:r>
            <a:r>
              <a:rPr lang="en-US" altLang="zh-CN" sz="1400" b="1" dirty="0" smtClean="0">
                <a:solidFill>
                  <a:srgbClr val="080808"/>
                </a:solidFill>
                <a:latin typeface="+mj-ea"/>
                <a:ea typeface="+mj-ea"/>
              </a:rPr>
              <a:t>12</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sp>
        <p:nvSpPr>
          <p:cNvPr id="29" name="TextBox 23"/>
          <p:cNvSpPr txBox="1"/>
          <p:nvPr/>
        </p:nvSpPr>
        <p:spPr>
          <a:xfrm>
            <a:off x="1103607" y="1886185"/>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30" name="TextBox 24"/>
          <p:cNvSpPr txBox="1"/>
          <p:nvPr/>
        </p:nvSpPr>
        <p:spPr>
          <a:xfrm>
            <a:off x="1098608" y="1533148"/>
            <a:ext cx="1096775" cy="307777"/>
          </a:xfrm>
          <a:prstGeom prst="rect">
            <a:avLst/>
          </a:prstGeom>
          <a:noFill/>
        </p:spPr>
        <p:txBody>
          <a:bodyPr wrap="none" rtlCol="0">
            <a:spAutoFit/>
          </a:bodyPr>
          <a:lstStyle/>
          <a:p>
            <a:r>
              <a:rPr lang="en-US" altLang="zh-CN" sz="1400" b="1" dirty="0" smtClean="0">
                <a:solidFill>
                  <a:srgbClr val="080808"/>
                </a:solidFill>
                <a:latin typeface="+mj-ea"/>
                <a:ea typeface="+mj-ea"/>
              </a:rPr>
              <a:t>2015</a:t>
            </a:r>
            <a:r>
              <a:rPr lang="zh-CN" altLang="en-US" sz="1400" b="1" dirty="0" smtClean="0">
                <a:solidFill>
                  <a:srgbClr val="080808"/>
                </a:solidFill>
                <a:latin typeface="+mj-ea"/>
                <a:ea typeface="+mj-ea"/>
              </a:rPr>
              <a:t>年</a:t>
            </a:r>
            <a:r>
              <a:rPr lang="en-US" altLang="zh-CN" sz="1400" b="1" dirty="0">
                <a:solidFill>
                  <a:srgbClr val="080808"/>
                </a:solidFill>
                <a:latin typeface="+mj-ea"/>
                <a:ea typeface="+mj-ea"/>
              </a:rPr>
              <a:t>2</a:t>
            </a:r>
            <a:r>
              <a:rPr lang="zh-CN" altLang="en-US" sz="1400" b="1" dirty="0" smtClean="0">
                <a:solidFill>
                  <a:srgbClr val="080808"/>
                </a:solidFill>
                <a:latin typeface="+mj-ea"/>
                <a:ea typeface="+mj-ea"/>
              </a:rPr>
              <a:t>月</a:t>
            </a:r>
            <a:endParaRPr lang="en-US" altLang="zh-CN" sz="1400" b="1" dirty="0">
              <a:solidFill>
                <a:srgbClr val="080808"/>
              </a:solidFill>
              <a:latin typeface="+mj-ea"/>
              <a:ea typeface="+mj-ea"/>
            </a:endParaRPr>
          </a:p>
        </p:txBody>
      </p:sp>
      <p:cxnSp>
        <p:nvCxnSpPr>
          <p:cNvPr id="31" name="直接连接符 30"/>
          <p:cNvCxnSpPr/>
          <p:nvPr/>
        </p:nvCxnSpPr>
        <p:spPr>
          <a:xfrm flipV="1">
            <a:off x="6473197" y="1217208"/>
            <a:ext cx="0" cy="54489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flipV="1">
            <a:off x="6023716" y="3065467"/>
            <a:ext cx="4076" cy="61975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flipV="1">
            <a:off x="6403468" y="2200659"/>
            <a:ext cx="3324" cy="62046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4747284" y="3960386"/>
            <a:ext cx="8518" cy="66095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79624" y="3383232"/>
            <a:ext cx="4901" cy="73404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091912" y="1500492"/>
            <a:ext cx="0" cy="782048"/>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304319" y="2821128"/>
            <a:ext cx="984394" cy="984394"/>
            <a:chOff x="1695226" y="3321784"/>
            <a:chExt cx="1250759" cy="1250759"/>
          </a:xfrm>
        </p:grpSpPr>
        <p:sp>
          <p:nvSpPr>
            <p:cNvPr id="38" name="椭圆 3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39" name="椭圆 38"/>
            <p:cNvSpPr/>
            <p:nvPr/>
          </p:nvSpPr>
          <p:spPr>
            <a:xfrm>
              <a:off x="1826937" y="3453495"/>
              <a:ext cx="987336" cy="987336"/>
            </a:xfrm>
            <a:prstGeom prst="ellipse">
              <a:avLst/>
            </a:prstGeom>
            <a:solidFill>
              <a:srgbClr val="C0000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40" name="组合 39"/>
          <p:cNvGrpSpPr/>
          <p:nvPr/>
        </p:nvGrpSpPr>
        <p:grpSpPr>
          <a:xfrm>
            <a:off x="3210252" y="2461088"/>
            <a:ext cx="1360493" cy="1360493"/>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42" name="椭圆 4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43" name="组合 42"/>
          <p:cNvGrpSpPr/>
          <p:nvPr/>
        </p:nvGrpSpPr>
        <p:grpSpPr>
          <a:xfrm>
            <a:off x="2681865" y="1278821"/>
            <a:ext cx="1625118" cy="1625118"/>
            <a:chOff x="1695226" y="3321784"/>
            <a:chExt cx="1250759" cy="1250759"/>
          </a:xfrm>
        </p:grpSpPr>
        <p:sp>
          <p:nvSpPr>
            <p:cNvPr id="44" name="椭圆 43"/>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45" name="椭圆 44"/>
            <p:cNvSpPr/>
            <p:nvPr/>
          </p:nvSpPr>
          <p:spPr>
            <a:xfrm>
              <a:off x="1826937" y="3453495"/>
              <a:ext cx="987336" cy="987336"/>
            </a:xfrm>
            <a:prstGeom prst="ellipse">
              <a:avLst/>
            </a:prstGeom>
            <a:solidFill>
              <a:srgbClr val="C0000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Tree>
    <p:extLst>
      <p:ext uri="{BB962C8B-B14F-4D97-AF65-F5344CB8AC3E}">
        <p14:creationId xmlns:p14="http://schemas.microsoft.com/office/powerpoint/2010/main" val="47114261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4" fill="hold" nodeType="afterEffect" p14:presetBounceEnd="40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0000">
                                          <p:cBhvr additive="base">
                                            <p:cTn id="26"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12" presetClass="entr" presetSubtype="8"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p:tgtEl>
                                              <p:spTgt spid="19"/>
                                            </p:tgtEl>
                                            <p:attrNameLst>
                                              <p:attrName>ppt_x</p:attrName>
                                            </p:attrNameLst>
                                          </p:cBhvr>
                                          <p:tavLst>
                                            <p:tav tm="0">
                                              <p:val>
                                                <p:strVal val="#ppt_x-#ppt_w*1.125000"/>
                                              </p:val>
                                            </p:tav>
                                            <p:tav tm="100000">
                                              <p:val>
                                                <p:strVal val="#ppt_x"/>
                                              </p:val>
                                            </p:tav>
                                          </p:tavLst>
                                        </p:anim>
                                        <p:animEffect transition="in" filter="wipe(right)">
                                          <p:cBhvr>
                                            <p:cTn id="32" dur="500"/>
                                            <p:tgtEl>
                                              <p:spTgt spid="19"/>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p:tgtEl>
                                              <p:spTgt spid="20"/>
                                            </p:tgtEl>
                                            <p:attrNameLst>
                                              <p:attrName>ppt_x</p:attrName>
                                            </p:attrNameLst>
                                          </p:cBhvr>
                                          <p:tavLst>
                                            <p:tav tm="0">
                                              <p:val>
                                                <p:strVal val="#ppt_x-#ppt_w*1.125000"/>
                                              </p:val>
                                            </p:tav>
                                            <p:tav tm="100000">
                                              <p:val>
                                                <p:strVal val="#ppt_x"/>
                                              </p:val>
                                            </p:tav>
                                          </p:tavLst>
                                        </p:anim>
                                        <p:animEffect transition="in" filter="wipe(right)">
                                          <p:cBhvr>
                                            <p:cTn id="36" dur="500"/>
                                            <p:tgtEl>
                                              <p:spTgt spid="20"/>
                                            </p:tgtEl>
                                          </p:cBhvr>
                                        </p:animEffect>
                                      </p:childTnLst>
                                    </p:cTn>
                                  </p:par>
                                  <p:par>
                                    <p:cTn id="37" presetID="12" presetClass="entr" presetSubtype="8"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p:tgtEl>
                                              <p:spTgt spid="31"/>
                                            </p:tgtEl>
                                            <p:attrNameLst>
                                              <p:attrName>ppt_x</p:attrName>
                                            </p:attrNameLst>
                                          </p:cBhvr>
                                          <p:tavLst>
                                            <p:tav tm="0">
                                              <p:val>
                                                <p:strVal val="#ppt_x-#ppt_w*1.125000"/>
                                              </p:val>
                                            </p:tav>
                                            <p:tav tm="100000">
                                              <p:val>
                                                <p:strVal val="#ppt_x"/>
                                              </p:val>
                                            </p:tav>
                                          </p:tavLst>
                                        </p:anim>
                                        <p:animEffect transition="in" filter="wipe(right)">
                                          <p:cBhvr>
                                            <p:cTn id="40" dur="500"/>
                                            <p:tgtEl>
                                              <p:spTgt spid="31"/>
                                            </p:tgtEl>
                                          </p:cBhvr>
                                        </p:animEffect>
                                      </p:childTnLst>
                                    </p:cTn>
                                  </p:par>
                                </p:childTnLst>
                              </p:cTn>
                            </p:par>
                            <p:par>
                              <p:cTn id="41" fill="hold">
                                <p:stCondLst>
                                  <p:cond delay="2500"/>
                                </p:stCondLst>
                                <p:childTnLst>
                                  <p:par>
                                    <p:cTn id="42" presetID="2" presetClass="entr" presetSubtype="4" fill="hold" nodeType="afterEffect" p14:presetBounceEnd="40000">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14:bounceEnd="40000">
                                          <p:cBhvr additive="base">
                                            <p:cTn id="44" dur="50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45" dur="500" fill="hold"/>
                                            <p:tgtEl>
                                              <p:spTgt spid="13"/>
                                            </p:tgtEl>
                                            <p:attrNameLst>
                                              <p:attrName>ppt_y</p:attrName>
                                            </p:attrNameLst>
                                          </p:cBhvr>
                                          <p:tavLst>
                                            <p:tav tm="0">
                                              <p:val>
                                                <p:strVal val="1+#ppt_h/2"/>
                                              </p:val>
                                            </p:tav>
                                            <p:tav tm="100000">
                                              <p:val>
                                                <p:strVal val="#ppt_y"/>
                                              </p:val>
                                            </p:tav>
                                          </p:tavLst>
                                        </p:anim>
                                      </p:childTnLst>
                                    </p:cTn>
                                  </p:par>
                                </p:childTnLst>
                              </p:cTn>
                            </p:par>
                            <p:par>
                              <p:cTn id="46" fill="hold">
                                <p:stCondLst>
                                  <p:cond delay="3000"/>
                                </p:stCondLst>
                                <p:childTnLst>
                                  <p:par>
                                    <p:cTn id="47" presetID="12" presetClass="entr" presetSubtype="8"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p:tgtEl>
                                              <p:spTgt spid="22"/>
                                            </p:tgtEl>
                                            <p:attrNameLst>
                                              <p:attrName>ppt_x</p:attrName>
                                            </p:attrNameLst>
                                          </p:cBhvr>
                                          <p:tavLst>
                                            <p:tav tm="0">
                                              <p:val>
                                                <p:strVal val="#ppt_x-#ppt_w*1.125000"/>
                                              </p:val>
                                            </p:tav>
                                            <p:tav tm="100000">
                                              <p:val>
                                                <p:strVal val="#ppt_x"/>
                                              </p:val>
                                            </p:tav>
                                          </p:tavLst>
                                        </p:anim>
                                        <p:animEffect transition="in" filter="wipe(right)">
                                          <p:cBhvr>
                                            <p:cTn id="50" dur="500"/>
                                            <p:tgtEl>
                                              <p:spTgt spid="22"/>
                                            </p:tgtEl>
                                          </p:cBhvr>
                                        </p:animEffect>
                                      </p:childTnLst>
                                    </p:cTn>
                                  </p:par>
                                  <p:par>
                                    <p:cTn id="51" presetID="12" presetClass="entr" presetSubtype="8"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par>
                                    <p:cTn id="55" presetID="12" presetClass="entr" presetSubtype="8" fill="hold"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500"/>
                                            <p:tgtEl>
                                              <p:spTgt spid="33"/>
                                            </p:tgtEl>
                                            <p:attrNameLst>
                                              <p:attrName>ppt_x</p:attrName>
                                            </p:attrNameLst>
                                          </p:cBhvr>
                                          <p:tavLst>
                                            <p:tav tm="0">
                                              <p:val>
                                                <p:strVal val="#ppt_x-#ppt_w*1.125000"/>
                                              </p:val>
                                            </p:tav>
                                            <p:tav tm="100000">
                                              <p:val>
                                                <p:strVal val="#ppt_x"/>
                                              </p:val>
                                            </p:tav>
                                          </p:tavLst>
                                        </p:anim>
                                        <p:animEffect transition="in" filter="wipe(right)">
                                          <p:cBhvr>
                                            <p:cTn id="58" dur="500"/>
                                            <p:tgtEl>
                                              <p:spTgt spid="33"/>
                                            </p:tgtEl>
                                          </p:cBhvr>
                                        </p:animEffect>
                                      </p:childTnLst>
                                    </p:cTn>
                                  </p:par>
                                </p:childTnLst>
                              </p:cTn>
                            </p:par>
                            <p:par>
                              <p:cTn id="59" fill="hold">
                                <p:stCondLst>
                                  <p:cond delay="3500"/>
                                </p:stCondLst>
                                <p:childTnLst>
                                  <p:par>
                                    <p:cTn id="60" presetID="2" presetClass="entr" presetSubtype="4" fill="hold" nodeType="afterEffect" p14:presetBounceEnd="40000">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14:bounceEnd="40000">
                                          <p:cBhvr additive="base">
                                            <p:cTn id="62" dur="500" fill="hold"/>
                                            <p:tgtEl>
                                              <p:spTgt spid="16"/>
                                            </p:tgtEl>
                                            <p:attrNameLst>
                                              <p:attrName>ppt_x</p:attrName>
                                            </p:attrNameLst>
                                          </p:cBhvr>
                                          <p:tavLst>
                                            <p:tav tm="0">
                                              <p:val>
                                                <p:strVal val="#ppt_x"/>
                                              </p:val>
                                            </p:tav>
                                            <p:tav tm="100000">
                                              <p:val>
                                                <p:strVal val="#ppt_x"/>
                                              </p:val>
                                            </p:tav>
                                          </p:tavLst>
                                        </p:anim>
                                        <p:anim calcmode="lin" valueType="num" p14:bounceEnd="40000">
                                          <p:cBhvr additive="base">
                                            <p:cTn id="63" dur="500" fill="hold"/>
                                            <p:tgtEl>
                                              <p:spTgt spid="16"/>
                                            </p:tgtEl>
                                            <p:attrNameLst>
                                              <p:attrName>ppt_y</p:attrName>
                                            </p:attrNameLst>
                                          </p:cBhvr>
                                          <p:tavLst>
                                            <p:tav tm="0">
                                              <p:val>
                                                <p:strVal val="1+#ppt_h/2"/>
                                              </p:val>
                                            </p:tav>
                                            <p:tav tm="100000">
                                              <p:val>
                                                <p:strVal val="#ppt_y"/>
                                              </p:val>
                                            </p:tav>
                                          </p:tavLst>
                                        </p:anim>
                                      </p:childTnLst>
                                    </p:cTn>
                                  </p:par>
                                </p:childTnLst>
                              </p:cTn>
                            </p:par>
                            <p:par>
                              <p:cTn id="64" fill="hold">
                                <p:stCondLst>
                                  <p:cond delay="4000"/>
                                </p:stCondLst>
                                <p:childTnLst>
                                  <p:par>
                                    <p:cTn id="65" presetID="12" presetClass="entr" presetSubtype="8" fill="hold" grpId="0"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p:tgtEl>
                                              <p:spTgt spid="23"/>
                                            </p:tgtEl>
                                            <p:attrNameLst>
                                              <p:attrName>ppt_x</p:attrName>
                                            </p:attrNameLst>
                                          </p:cBhvr>
                                          <p:tavLst>
                                            <p:tav tm="0">
                                              <p:val>
                                                <p:strVal val="#ppt_x-#ppt_w*1.125000"/>
                                              </p:val>
                                            </p:tav>
                                            <p:tav tm="100000">
                                              <p:val>
                                                <p:strVal val="#ppt_x"/>
                                              </p:val>
                                            </p:tav>
                                          </p:tavLst>
                                        </p:anim>
                                        <p:animEffect transition="in" filter="wipe(right)">
                                          <p:cBhvr>
                                            <p:cTn id="68" dur="500"/>
                                            <p:tgtEl>
                                              <p:spTgt spid="23"/>
                                            </p:tgtEl>
                                          </p:cBhvr>
                                        </p:animEffect>
                                      </p:childTnLst>
                                    </p:cTn>
                                  </p:par>
                                  <p:par>
                                    <p:cTn id="69" presetID="12" presetClass="entr" presetSubtype="8" fill="hold" grpId="0"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500"/>
                                            <p:tgtEl>
                                              <p:spTgt spid="24"/>
                                            </p:tgtEl>
                                            <p:attrNameLst>
                                              <p:attrName>ppt_x</p:attrName>
                                            </p:attrNameLst>
                                          </p:cBhvr>
                                          <p:tavLst>
                                            <p:tav tm="0">
                                              <p:val>
                                                <p:strVal val="#ppt_x-#ppt_w*1.125000"/>
                                              </p:val>
                                            </p:tav>
                                            <p:tav tm="100000">
                                              <p:val>
                                                <p:strVal val="#ppt_x"/>
                                              </p:val>
                                            </p:tav>
                                          </p:tavLst>
                                        </p:anim>
                                        <p:animEffect transition="in" filter="wipe(right)">
                                          <p:cBhvr>
                                            <p:cTn id="72" dur="500"/>
                                            <p:tgtEl>
                                              <p:spTgt spid="24"/>
                                            </p:tgtEl>
                                          </p:cBhvr>
                                        </p:animEffect>
                                      </p:childTnLst>
                                    </p:cTn>
                                  </p:par>
                                  <p:par>
                                    <p:cTn id="73" presetID="12" presetClass="entr" presetSubtype="8" fill="hold" nodeType="with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500"/>
                                            <p:tgtEl>
                                              <p:spTgt spid="32"/>
                                            </p:tgtEl>
                                            <p:attrNameLst>
                                              <p:attrName>ppt_x</p:attrName>
                                            </p:attrNameLst>
                                          </p:cBhvr>
                                          <p:tavLst>
                                            <p:tav tm="0">
                                              <p:val>
                                                <p:strVal val="#ppt_x-#ppt_w*1.125000"/>
                                              </p:val>
                                            </p:tav>
                                            <p:tav tm="100000">
                                              <p:val>
                                                <p:strVal val="#ppt_x"/>
                                              </p:val>
                                            </p:tav>
                                          </p:tavLst>
                                        </p:anim>
                                        <p:animEffect transition="in" filter="wipe(right)">
                                          <p:cBhvr>
                                            <p:cTn id="76" dur="500"/>
                                            <p:tgtEl>
                                              <p:spTgt spid="32"/>
                                            </p:tgtEl>
                                          </p:cBhvr>
                                        </p:animEffect>
                                      </p:childTnLst>
                                    </p:cTn>
                                  </p:par>
                                </p:childTnLst>
                              </p:cTn>
                            </p:par>
                            <p:par>
                              <p:cTn id="77" fill="hold">
                                <p:stCondLst>
                                  <p:cond delay="4500"/>
                                </p:stCondLst>
                                <p:childTnLst>
                                  <p:par>
                                    <p:cTn id="78" presetID="2" presetClass="entr" presetSubtype="4" fill="hold" nodeType="afterEffect" p14:presetBounceEnd="40000">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14:bounceEnd="40000">
                                          <p:cBhvr additive="base">
                                            <p:cTn id="80" dur="500" fill="hold"/>
                                            <p:tgtEl>
                                              <p:spTgt spid="37"/>
                                            </p:tgtEl>
                                            <p:attrNameLst>
                                              <p:attrName>ppt_x</p:attrName>
                                            </p:attrNameLst>
                                          </p:cBhvr>
                                          <p:tavLst>
                                            <p:tav tm="0">
                                              <p:val>
                                                <p:strVal val="#ppt_x"/>
                                              </p:val>
                                            </p:tav>
                                            <p:tav tm="100000">
                                              <p:val>
                                                <p:strVal val="#ppt_x"/>
                                              </p:val>
                                            </p:tav>
                                          </p:tavLst>
                                        </p:anim>
                                        <p:anim calcmode="lin" valueType="num" p14:bounceEnd="40000">
                                          <p:cBhvr additive="base">
                                            <p:cTn id="81" dur="500" fill="hold"/>
                                            <p:tgtEl>
                                              <p:spTgt spid="37"/>
                                            </p:tgtEl>
                                            <p:attrNameLst>
                                              <p:attrName>ppt_y</p:attrName>
                                            </p:attrNameLst>
                                          </p:cBhvr>
                                          <p:tavLst>
                                            <p:tav tm="0">
                                              <p:val>
                                                <p:strVal val="1+#ppt_h/2"/>
                                              </p:val>
                                            </p:tav>
                                            <p:tav tm="100000">
                                              <p:val>
                                                <p:strVal val="#ppt_y"/>
                                              </p:val>
                                            </p:tav>
                                          </p:tavLst>
                                        </p:anim>
                                      </p:childTnLst>
                                    </p:cTn>
                                  </p:par>
                                </p:childTnLst>
                              </p:cTn>
                            </p:par>
                            <p:par>
                              <p:cTn id="82" fill="hold">
                                <p:stCondLst>
                                  <p:cond delay="5000"/>
                                </p:stCondLst>
                                <p:childTnLst>
                                  <p:par>
                                    <p:cTn id="83" presetID="12" presetClass="entr" presetSubtype="8" fill="hold" grpId="0" nodeType="after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500"/>
                                            <p:tgtEl>
                                              <p:spTgt spid="25"/>
                                            </p:tgtEl>
                                            <p:attrNameLst>
                                              <p:attrName>ppt_x</p:attrName>
                                            </p:attrNameLst>
                                          </p:cBhvr>
                                          <p:tavLst>
                                            <p:tav tm="0">
                                              <p:val>
                                                <p:strVal val="#ppt_x-#ppt_w*1.125000"/>
                                              </p:val>
                                            </p:tav>
                                            <p:tav tm="100000">
                                              <p:val>
                                                <p:strVal val="#ppt_x"/>
                                              </p:val>
                                            </p:tav>
                                          </p:tavLst>
                                        </p:anim>
                                        <p:animEffect transition="in" filter="wipe(right)">
                                          <p:cBhvr>
                                            <p:cTn id="86" dur="500"/>
                                            <p:tgtEl>
                                              <p:spTgt spid="25"/>
                                            </p:tgtEl>
                                          </p:cBhvr>
                                        </p:animEffect>
                                      </p:childTnLst>
                                    </p:cTn>
                                  </p:par>
                                  <p:par>
                                    <p:cTn id="87" presetID="12" presetClass="entr" presetSubtype="8" fill="hold" nodeType="withEffect">
                                      <p:stCondLst>
                                        <p:cond delay="0"/>
                                      </p:stCondLst>
                                      <p:childTnLst>
                                        <p:set>
                                          <p:cBhvr>
                                            <p:cTn id="88" dur="1" fill="hold">
                                              <p:stCondLst>
                                                <p:cond delay="0"/>
                                              </p:stCondLst>
                                            </p:cTn>
                                            <p:tgtEl>
                                              <p:spTgt spid="34"/>
                                            </p:tgtEl>
                                            <p:attrNameLst>
                                              <p:attrName>style.visibility</p:attrName>
                                            </p:attrNameLst>
                                          </p:cBhvr>
                                          <p:to>
                                            <p:strVal val="visible"/>
                                          </p:to>
                                        </p:set>
                                        <p:anim calcmode="lin" valueType="num">
                                          <p:cBhvr additive="base">
                                            <p:cTn id="89" dur="500"/>
                                            <p:tgtEl>
                                              <p:spTgt spid="34"/>
                                            </p:tgtEl>
                                            <p:attrNameLst>
                                              <p:attrName>ppt_x</p:attrName>
                                            </p:attrNameLst>
                                          </p:cBhvr>
                                          <p:tavLst>
                                            <p:tav tm="0">
                                              <p:val>
                                                <p:strVal val="#ppt_x-#ppt_w*1.125000"/>
                                              </p:val>
                                            </p:tav>
                                            <p:tav tm="100000">
                                              <p:val>
                                                <p:strVal val="#ppt_x"/>
                                              </p:val>
                                            </p:tav>
                                          </p:tavLst>
                                        </p:anim>
                                        <p:animEffect transition="in" filter="wipe(right)">
                                          <p:cBhvr>
                                            <p:cTn id="90" dur="500"/>
                                            <p:tgtEl>
                                              <p:spTgt spid="34"/>
                                            </p:tgtEl>
                                          </p:cBhvr>
                                        </p:animEffect>
                                      </p:childTnLst>
                                    </p:cTn>
                                  </p:par>
                                  <p:par>
                                    <p:cTn id="91" presetID="12" presetClass="entr" presetSubtype="8"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500"/>
                                            <p:tgtEl>
                                              <p:spTgt spid="26"/>
                                            </p:tgtEl>
                                            <p:attrNameLst>
                                              <p:attrName>ppt_x</p:attrName>
                                            </p:attrNameLst>
                                          </p:cBhvr>
                                          <p:tavLst>
                                            <p:tav tm="0">
                                              <p:val>
                                                <p:strVal val="#ppt_x-#ppt_w*1.125000"/>
                                              </p:val>
                                            </p:tav>
                                            <p:tav tm="100000">
                                              <p:val>
                                                <p:strVal val="#ppt_x"/>
                                              </p:val>
                                            </p:tav>
                                          </p:tavLst>
                                        </p:anim>
                                        <p:animEffect transition="in" filter="wipe(right)">
                                          <p:cBhvr>
                                            <p:cTn id="94" dur="500"/>
                                            <p:tgtEl>
                                              <p:spTgt spid="26"/>
                                            </p:tgtEl>
                                          </p:cBhvr>
                                        </p:animEffect>
                                      </p:childTnLst>
                                    </p:cTn>
                                  </p:par>
                                </p:childTnLst>
                              </p:cTn>
                            </p:par>
                            <p:par>
                              <p:cTn id="95" fill="hold">
                                <p:stCondLst>
                                  <p:cond delay="5500"/>
                                </p:stCondLst>
                                <p:childTnLst>
                                  <p:par>
                                    <p:cTn id="96" presetID="2" presetClass="entr" presetSubtype="4" fill="hold" nodeType="afterEffect" p14:presetBounceEnd="40000">
                                      <p:stCondLst>
                                        <p:cond delay="0"/>
                                      </p:stCondLst>
                                      <p:childTnLst>
                                        <p:set>
                                          <p:cBhvr>
                                            <p:cTn id="97" dur="1" fill="hold">
                                              <p:stCondLst>
                                                <p:cond delay="0"/>
                                              </p:stCondLst>
                                            </p:cTn>
                                            <p:tgtEl>
                                              <p:spTgt spid="40"/>
                                            </p:tgtEl>
                                            <p:attrNameLst>
                                              <p:attrName>style.visibility</p:attrName>
                                            </p:attrNameLst>
                                          </p:cBhvr>
                                          <p:to>
                                            <p:strVal val="visible"/>
                                          </p:to>
                                        </p:set>
                                        <p:anim calcmode="lin" valueType="num" p14:bounceEnd="40000">
                                          <p:cBhvr additive="base">
                                            <p:cTn id="98" dur="500" fill="hold"/>
                                            <p:tgtEl>
                                              <p:spTgt spid="40"/>
                                            </p:tgtEl>
                                            <p:attrNameLst>
                                              <p:attrName>ppt_x</p:attrName>
                                            </p:attrNameLst>
                                          </p:cBhvr>
                                          <p:tavLst>
                                            <p:tav tm="0">
                                              <p:val>
                                                <p:strVal val="#ppt_x"/>
                                              </p:val>
                                            </p:tav>
                                            <p:tav tm="100000">
                                              <p:val>
                                                <p:strVal val="#ppt_x"/>
                                              </p:val>
                                            </p:tav>
                                          </p:tavLst>
                                        </p:anim>
                                        <p:anim calcmode="lin" valueType="num" p14:bounceEnd="40000">
                                          <p:cBhvr additive="base">
                                            <p:cTn id="99" dur="500" fill="hold"/>
                                            <p:tgtEl>
                                              <p:spTgt spid="40"/>
                                            </p:tgtEl>
                                            <p:attrNameLst>
                                              <p:attrName>ppt_y</p:attrName>
                                            </p:attrNameLst>
                                          </p:cBhvr>
                                          <p:tavLst>
                                            <p:tav tm="0">
                                              <p:val>
                                                <p:strVal val="1+#ppt_h/2"/>
                                              </p:val>
                                            </p:tav>
                                            <p:tav tm="100000">
                                              <p:val>
                                                <p:strVal val="#ppt_y"/>
                                              </p:val>
                                            </p:tav>
                                          </p:tavLst>
                                        </p:anim>
                                      </p:childTnLst>
                                    </p:cTn>
                                  </p:par>
                                </p:childTnLst>
                              </p:cTn>
                            </p:par>
                            <p:par>
                              <p:cTn id="100" fill="hold">
                                <p:stCondLst>
                                  <p:cond delay="6000"/>
                                </p:stCondLst>
                                <p:childTnLst>
                                  <p:par>
                                    <p:cTn id="101" presetID="12" presetClass="entr" presetSubtype="8" fill="hold" grpId="0" nodeType="afterEffect">
                                      <p:stCondLst>
                                        <p:cond delay="0"/>
                                      </p:stCondLst>
                                      <p:childTnLst>
                                        <p:set>
                                          <p:cBhvr>
                                            <p:cTn id="102" dur="1" fill="hold">
                                              <p:stCondLst>
                                                <p:cond delay="0"/>
                                              </p:stCondLst>
                                            </p:cTn>
                                            <p:tgtEl>
                                              <p:spTgt spid="27"/>
                                            </p:tgtEl>
                                            <p:attrNameLst>
                                              <p:attrName>style.visibility</p:attrName>
                                            </p:attrNameLst>
                                          </p:cBhvr>
                                          <p:to>
                                            <p:strVal val="visible"/>
                                          </p:to>
                                        </p:set>
                                        <p:anim calcmode="lin" valueType="num">
                                          <p:cBhvr additive="base">
                                            <p:cTn id="103" dur="500"/>
                                            <p:tgtEl>
                                              <p:spTgt spid="27"/>
                                            </p:tgtEl>
                                            <p:attrNameLst>
                                              <p:attrName>ppt_x</p:attrName>
                                            </p:attrNameLst>
                                          </p:cBhvr>
                                          <p:tavLst>
                                            <p:tav tm="0">
                                              <p:val>
                                                <p:strVal val="#ppt_x-#ppt_w*1.125000"/>
                                              </p:val>
                                            </p:tav>
                                            <p:tav tm="100000">
                                              <p:val>
                                                <p:strVal val="#ppt_x"/>
                                              </p:val>
                                            </p:tav>
                                          </p:tavLst>
                                        </p:anim>
                                        <p:animEffect transition="in" filter="wipe(right)">
                                          <p:cBhvr>
                                            <p:cTn id="104" dur="500"/>
                                            <p:tgtEl>
                                              <p:spTgt spid="27"/>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 calcmode="lin" valueType="num">
                                          <p:cBhvr additive="base">
                                            <p:cTn id="107" dur="500"/>
                                            <p:tgtEl>
                                              <p:spTgt spid="28"/>
                                            </p:tgtEl>
                                            <p:attrNameLst>
                                              <p:attrName>ppt_x</p:attrName>
                                            </p:attrNameLst>
                                          </p:cBhvr>
                                          <p:tavLst>
                                            <p:tav tm="0">
                                              <p:val>
                                                <p:strVal val="#ppt_x-#ppt_w*1.125000"/>
                                              </p:val>
                                            </p:tav>
                                            <p:tav tm="100000">
                                              <p:val>
                                                <p:strVal val="#ppt_x"/>
                                              </p:val>
                                            </p:tav>
                                          </p:tavLst>
                                        </p:anim>
                                        <p:animEffect transition="in" filter="wipe(right)">
                                          <p:cBhvr>
                                            <p:cTn id="108" dur="500"/>
                                            <p:tgtEl>
                                              <p:spTgt spid="28"/>
                                            </p:tgtEl>
                                          </p:cBhvr>
                                        </p:animEffect>
                                      </p:childTnLst>
                                    </p:cTn>
                                  </p:par>
                                  <p:par>
                                    <p:cTn id="109" presetID="12" presetClass="entr" presetSubtype="2" fill="hold" nodeType="withEffect">
                                      <p:stCondLst>
                                        <p:cond delay="0"/>
                                      </p:stCondLst>
                                      <p:childTnLst>
                                        <p:set>
                                          <p:cBhvr>
                                            <p:cTn id="110" dur="1" fill="hold">
                                              <p:stCondLst>
                                                <p:cond delay="0"/>
                                              </p:stCondLst>
                                            </p:cTn>
                                            <p:tgtEl>
                                              <p:spTgt spid="35"/>
                                            </p:tgtEl>
                                            <p:attrNameLst>
                                              <p:attrName>style.visibility</p:attrName>
                                            </p:attrNameLst>
                                          </p:cBhvr>
                                          <p:to>
                                            <p:strVal val="visible"/>
                                          </p:to>
                                        </p:set>
                                        <p:anim calcmode="lin" valueType="num">
                                          <p:cBhvr additive="base">
                                            <p:cTn id="111" dur="500"/>
                                            <p:tgtEl>
                                              <p:spTgt spid="35"/>
                                            </p:tgtEl>
                                            <p:attrNameLst>
                                              <p:attrName>ppt_x</p:attrName>
                                            </p:attrNameLst>
                                          </p:cBhvr>
                                          <p:tavLst>
                                            <p:tav tm="0">
                                              <p:val>
                                                <p:strVal val="#ppt_x+#ppt_w*1.125000"/>
                                              </p:val>
                                            </p:tav>
                                            <p:tav tm="100000">
                                              <p:val>
                                                <p:strVal val="#ppt_x"/>
                                              </p:val>
                                            </p:tav>
                                          </p:tavLst>
                                        </p:anim>
                                        <p:animEffect transition="in" filter="wipe(left)">
                                          <p:cBhvr>
                                            <p:cTn id="112" dur="500"/>
                                            <p:tgtEl>
                                              <p:spTgt spid="35"/>
                                            </p:tgtEl>
                                          </p:cBhvr>
                                        </p:animEffect>
                                      </p:childTnLst>
                                    </p:cTn>
                                  </p:par>
                                </p:childTnLst>
                              </p:cTn>
                            </p:par>
                            <p:par>
                              <p:cTn id="113" fill="hold">
                                <p:stCondLst>
                                  <p:cond delay="6500"/>
                                </p:stCondLst>
                                <p:childTnLst>
                                  <p:par>
                                    <p:cTn id="114" presetID="2" presetClass="entr" presetSubtype="4" fill="hold" nodeType="afterEffect" p14:presetBounceEnd="40000">
                                      <p:stCondLst>
                                        <p:cond delay="0"/>
                                      </p:stCondLst>
                                      <p:childTnLst>
                                        <p:set>
                                          <p:cBhvr>
                                            <p:cTn id="115" dur="1" fill="hold">
                                              <p:stCondLst>
                                                <p:cond delay="0"/>
                                              </p:stCondLst>
                                            </p:cTn>
                                            <p:tgtEl>
                                              <p:spTgt spid="43"/>
                                            </p:tgtEl>
                                            <p:attrNameLst>
                                              <p:attrName>style.visibility</p:attrName>
                                            </p:attrNameLst>
                                          </p:cBhvr>
                                          <p:to>
                                            <p:strVal val="visible"/>
                                          </p:to>
                                        </p:set>
                                        <p:anim calcmode="lin" valueType="num" p14:bounceEnd="40000">
                                          <p:cBhvr additive="base">
                                            <p:cTn id="116" dur="500" fill="hold"/>
                                            <p:tgtEl>
                                              <p:spTgt spid="43"/>
                                            </p:tgtEl>
                                            <p:attrNameLst>
                                              <p:attrName>ppt_x</p:attrName>
                                            </p:attrNameLst>
                                          </p:cBhvr>
                                          <p:tavLst>
                                            <p:tav tm="0">
                                              <p:val>
                                                <p:strVal val="#ppt_x"/>
                                              </p:val>
                                            </p:tav>
                                            <p:tav tm="100000">
                                              <p:val>
                                                <p:strVal val="#ppt_x"/>
                                              </p:val>
                                            </p:tav>
                                          </p:tavLst>
                                        </p:anim>
                                        <p:anim calcmode="lin" valueType="num" p14:bounceEnd="40000">
                                          <p:cBhvr additive="base">
                                            <p:cTn id="117" dur="500" fill="hold"/>
                                            <p:tgtEl>
                                              <p:spTgt spid="43"/>
                                            </p:tgtEl>
                                            <p:attrNameLst>
                                              <p:attrName>ppt_y</p:attrName>
                                            </p:attrNameLst>
                                          </p:cBhvr>
                                          <p:tavLst>
                                            <p:tav tm="0">
                                              <p:val>
                                                <p:strVal val="1+#ppt_h/2"/>
                                              </p:val>
                                            </p:tav>
                                            <p:tav tm="100000">
                                              <p:val>
                                                <p:strVal val="#ppt_y"/>
                                              </p:val>
                                            </p:tav>
                                          </p:tavLst>
                                        </p:anim>
                                      </p:childTnLst>
                                    </p:cTn>
                                  </p:par>
                                </p:childTnLst>
                              </p:cTn>
                            </p:par>
                            <p:par>
                              <p:cTn id="118" fill="hold">
                                <p:stCondLst>
                                  <p:cond delay="7000"/>
                                </p:stCondLst>
                                <p:childTnLst>
                                  <p:par>
                                    <p:cTn id="119" presetID="12" presetClass="entr" presetSubtype="8" fill="hold" grpId="0" nodeType="afterEffect">
                                      <p:stCondLst>
                                        <p:cond delay="0"/>
                                      </p:stCondLst>
                                      <p:childTnLst>
                                        <p:set>
                                          <p:cBhvr>
                                            <p:cTn id="120" dur="1" fill="hold">
                                              <p:stCondLst>
                                                <p:cond delay="0"/>
                                              </p:stCondLst>
                                            </p:cTn>
                                            <p:tgtEl>
                                              <p:spTgt spid="29"/>
                                            </p:tgtEl>
                                            <p:attrNameLst>
                                              <p:attrName>style.visibility</p:attrName>
                                            </p:attrNameLst>
                                          </p:cBhvr>
                                          <p:to>
                                            <p:strVal val="visible"/>
                                          </p:to>
                                        </p:set>
                                        <p:anim calcmode="lin" valueType="num">
                                          <p:cBhvr additive="base">
                                            <p:cTn id="121" dur="500"/>
                                            <p:tgtEl>
                                              <p:spTgt spid="29"/>
                                            </p:tgtEl>
                                            <p:attrNameLst>
                                              <p:attrName>ppt_x</p:attrName>
                                            </p:attrNameLst>
                                          </p:cBhvr>
                                          <p:tavLst>
                                            <p:tav tm="0">
                                              <p:val>
                                                <p:strVal val="#ppt_x-#ppt_w*1.125000"/>
                                              </p:val>
                                            </p:tav>
                                            <p:tav tm="100000">
                                              <p:val>
                                                <p:strVal val="#ppt_x"/>
                                              </p:val>
                                            </p:tav>
                                          </p:tavLst>
                                        </p:anim>
                                        <p:animEffect transition="in" filter="wipe(right)">
                                          <p:cBhvr>
                                            <p:cTn id="122" dur="500"/>
                                            <p:tgtEl>
                                              <p:spTgt spid="29"/>
                                            </p:tgtEl>
                                          </p:cBhvr>
                                        </p:animEffect>
                                      </p:childTnLst>
                                    </p:cTn>
                                  </p:par>
                                  <p:par>
                                    <p:cTn id="123" presetID="12" presetClass="entr" presetSubtype="8" fill="hold" grpId="0" nodeType="with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500"/>
                                            <p:tgtEl>
                                              <p:spTgt spid="30"/>
                                            </p:tgtEl>
                                            <p:attrNameLst>
                                              <p:attrName>ppt_x</p:attrName>
                                            </p:attrNameLst>
                                          </p:cBhvr>
                                          <p:tavLst>
                                            <p:tav tm="0">
                                              <p:val>
                                                <p:strVal val="#ppt_x-#ppt_w*1.125000"/>
                                              </p:val>
                                            </p:tav>
                                            <p:tav tm="100000">
                                              <p:val>
                                                <p:strVal val="#ppt_x"/>
                                              </p:val>
                                            </p:tav>
                                          </p:tavLst>
                                        </p:anim>
                                        <p:animEffect transition="in" filter="wipe(right)">
                                          <p:cBhvr>
                                            <p:cTn id="126" dur="500"/>
                                            <p:tgtEl>
                                              <p:spTgt spid="30"/>
                                            </p:tgtEl>
                                          </p:cBhvr>
                                        </p:animEffect>
                                      </p:childTnLst>
                                    </p:cTn>
                                  </p:par>
                                  <p:par>
                                    <p:cTn id="127" presetID="12" presetClass="entr" presetSubtype="2" fill="hold" nodeType="withEffect">
                                      <p:stCondLst>
                                        <p:cond delay="0"/>
                                      </p:stCondLst>
                                      <p:childTnLst>
                                        <p:set>
                                          <p:cBhvr>
                                            <p:cTn id="128" dur="1" fill="hold">
                                              <p:stCondLst>
                                                <p:cond delay="0"/>
                                              </p:stCondLst>
                                            </p:cTn>
                                            <p:tgtEl>
                                              <p:spTgt spid="36"/>
                                            </p:tgtEl>
                                            <p:attrNameLst>
                                              <p:attrName>style.visibility</p:attrName>
                                            </p:attrNameLst>
                                          </p:cBhvr>
                                          <p:to>
                                            <p:strVal val="visible"/>
                                          </p:to>
                                        </p:set>
                                        <p:anim calcmode="lin" valueType="num">
                                          <p:cBhvr additive="base">
                                            <p:cTn id="129" dur="500"/>
                                            <p:tgtEl>
                                              <p:spTgt spid="36"/>
                                            </p:tgtEl>
                                            <p:attrNameLst>
                                              <p:attrName>ppt_x</p:attrName>
                                            </p:attrNameLst>
                                          </p:cBhvr>
                                          <p:tavLst>
                                            <p:tav tm="0">
                                              <p:val>
                                                <p:strVal val="#ppt_x+#ppt_w*1.125000"/>
                                              </p:val>
                                            </p:tav>
                                            <p:tav tm="100000">
                                              <p:val>
                                                <p:strVal val="#ppt_x"/>
                                              </p:val>
                                            </p:tav>
                                          </p:tavLst>
                                        </p:anim>
                                        <p:animEffect transition="in" filter="wipe(left)">
                                          <p:cBhvr>
                                            <p:cTn id="13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9" grpId="0"/>
          <p:bldP spid="20" grpId="0"/>
          <p:bldP spid="21" grpId="0"/>
          <p:bldP spid="22" grpId="0"/>
          <p:bldP spid="23" grpId="0"/>
          <p:bldP spid="24" grpId="0"/>
          <p:bldP spid="25" grpId="0"/>
          <p:bldP spid="26" grpId="0"/>
          <p:bldP spid="27" grpId="0"/>
          <p:bldP spid="28" grpId="0"/>
          <p:bldP spid="29" grpId="0"/>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4"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12" presetClass="entr" presetSubtype="8"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p:tgtEl>
                                              <p:spTgt spid="19"/>
                                            </p:tgtEl>
                                            <p:attrNameLst>
                                              <p:attrName>ppt_x</p:attrName>
                                            </p:attrNameLst>
                                          </p:cBhvr>
                                          <p:tavLst>
                                            <p:tav tm="0">
                                              <p:val>
                                                <p:strVal val="#ppt_x-#ppt_w*1.125000"/>
                                              </p:val>
                                            </p:tav>
                                            <p:tav tm="100000">
                                              <p:val>
                                                <p:strVal val="#ppt_x"/>
                                              </p:val>
                                            </p:tav>
                                          </p:tavLst>
                                        </p:anim>
                                        <p:animEffect transition="in" filter="wipe(right)">
                                          <p:cBhvr>
                                            <p:cTn id="32" dur="500"/>
                                            <p:tgtEl>
                                              <p:spTgt spid="19"/>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p:tgtEl>
                                              <p:spTgt spid="20"/>
                                            </p:tgtEl>
                                            <p:attrNameLst>
                                              <p:attrName>ppt_x</p:attrName>
                                            </p:attrNameLst>
                                          </p:cBhvr>
                                          <p:tavLst>
                                            <p:tav tm="0">
                                              <p:val>
                                                <p:strVal val="#ppt_x-#ppt_w*1.125000"/>
                                              </p:val>
                                            </p:tav>
                                            <p:tav tm="100000">
                                              <p:val>
                                                <p:strVal val="#ppt_x"/>
                                              </p:val>
                                            </p:tav>
                                          </p:tavLst>
                                        </p:anim>
                                        <p:animEffect transition="in" filter="wipe(right)">
                                          <p:cBhvr>
                                            <p:cTn id="36" dur="500"/>
                                            <p:tgtEl>
                                              <p:spTgt spid="20"/>
                                            </p:tgtEl>
                                          </p:cBhvr>
                                        </p:animEffect>
                                      </p:childTnLst>
                                    </p:cTn>
                                  </p:par>
                                  <p:par>
                                    <p:cTn id="37" presetID="12" presetClass="entr" presetSubtype="8"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p:tgtEl>
                                              <p:spTgt spid="31"/>
                                            </p:tgtEl>
                                            <p:attrNameLst>
                                              <p:attrName>ppt_x</p:attrName>
                                            </p:attrNameLst>
                                          </p:cBhvr>
                                          <p:tavLst>
                                            <p:tav tm="0">
                                              <p:val>
                                                <p:strVal val="#ppt_x-#ppt_w*1.125000"/>
                                              </p:val>
                                            </p:tav>
                                            <p:tav tm="100000">
                                              <p:val>
                                                <p:strVal val="#ppt_x"/>
                                              </p:val>
                                            </p:tav>
                                          </p:tavLst>
                                        </p:anim>
                                        <p:animEffect transition="in" filter="wipe(right)">
                                          <p:cBhvr>
                                            <p:cTn id="40" dur="500"/>
                                            <p:tgtEl>
                                              <p:spTgt spid="31"/>
                                            </p:tgtEl>
                                          </p:cBhvr>
                                        </p:animEffect>
                                      </p:childTnLst>
                                    </p:cTn>
                                  </p:par>
                                </p:childTnLst>
                              </p:cTn>
                            </p:par>
                            <p:par>
                              <p:cTn id="41" fill="hold">
                                <p:stCondLst>
                                  <p:cond delay="2500"/>
                                </p:stCondLst>
                                <p:childTnLst>
                                  <p:par>
                                    <p:cTn id="42" presetID="2" presetClass="entr" presetSubtype="4"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childTnLst>
                              </p:cTn>
                            </p:par>
                            <p:par>
                              <p:cTn id="46" fill="hold">
                                <p:stCondLst>
                                  <p:cond delay="3000"/>
                                </p:stCondLst>
                                <p:childTnLst>
                                  <p:par>
                                    <p:cTn id="47" presetID="12" presetClass="entr" presetSubtype="8"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p:tgtEl>
                                              <p:spTgt spid="22"/>
                                            </p:tgtEl>
                                            <p:attrNameLst>
                                              <p:attrName>ppt_x</p:attrName>
                                            </p:attrNameLst>
                                          </p:cBhvr>
                                          <p:tavLst>
                                            <p:tav tm="0">
                                              <p:val>
                                                <p:strVal val="#ppt_x-#ppt_w*1.125000"/>
                                              </p:val>
                                            </p:tav>
                                            <p:tav tm="100000">
                                              <p:val>
                                                <p:strVal val="#ppt_x"/>
                                              </p:val>
                                            </p:tav>
                                          </p:tavLst>
                                        </p:anim>
                                        <p:animEffect transition="in" filter="wipe(right)">
                                          <p:cBhvr>
                                            <p:cTn id="50" dur="500"/>
                                            <p:tgtEl>
                                              <p:spTgt spid="22"/>
                                            </p:tgtEl>
                                          </p:cBhvr>
                                        </p:animEffect>
                                      </p:childTnLst>
                                    </p:cTn>
                                  </p:par>
                                  <p:par>
                                    <p:cTn id="51" presetID="12" presetClass="entr" presetSubtype="8"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par>
                                    <p:cTn id="55" presetID="12" presetClass="entr" presetSubtype="8" fill="hold"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500"/>
                                            <p:tgtEl>
                                              <p:spTgt spid="33"/>
                                            </p:tgtEl>
                                            <p:attrNameLst>
                                              <p:attrName>ppt_x</p:attrName>
                                            </p:attrNameLst>
                                          </p:cBhvr>
                                          <p:tavLst>
                                            <p:tav tm="0">
                                              <p:val>
                                                <p:strVal val="#ppt_x-#ppt_w*1.125000"/>
                                              </p:val>
                                            </p:tav>
                                            <p:tav tm="100000">
                                              <p:val>
                                                <p:strVal val="#ppt_x"/>
                                              </p:val>
                                            </p:tav>
                                          </p:tavLst>
                                        </p:anim>
                                        <p:animEffect transition="in" filter="wipe(right)">
                                          <p:cBhvr>
                                            <p:cTn id="58" dur="500"/>
                                            <p:tgtEl>
                                              <p:spTgt spid="33"/>
                                            </p:tgtEl>
                                          </p:cBhvr>
                                        </p:animEffect>
                                      </p:childTnLst>
                                    </p:cTn>
                                  </p:par>
                                </p:childTnLst>
                              </p:cTn>
                            </p:par>
                            <p:par>
                              <p:cTn id="59" fill="hold">
                                <p:stCondLst>
                                  <p:cond delay="3500"/>
                                </p:stCondLst>
                                <p:childTnLst>
                                  <p:par>
                                    <p:cTn id="60" presetID="2" presetClass="entr" presetSubtype="4" fill="hold" nodeType="after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 fill="hold"/>
                                            <p:tgtEl>
                                              <p:spTgt spid="16"/>
                                            </p:tgtEl>
                                            <p:attrNameLst>
                                              <p:attrName>ppt_x</p:attrName>
                                            </p:attrNameLst>
                                          </p:cBhvr>
                                          <p:tavLst>
                                            <p:tav tm="0">
                                              <p:val>
                                                <p:strVal val="#ppt_x"/>
                                              </p:val>
                                            </p:tav>
                                            <p:tav tm="100000">
                                              <p:val>
                                                <p:strVal val="#ppt_x"/>
                                              </p:val>
                                            </p:tav>
                                          </p:tavLst>
                                        </p:anim>
                                        <p:anim calcmode="lin" valueType="num">
                                          <p:cBhvr additive="base">
                                            <p:cTn id="63" dur="500" fill="hold"/>
                                            <p:tgtEl>
                                              <p:spTgt spid="16"/>
                                            </p:tgtEl>
                                            <p:attrNameLst>
                                              <p:attrName>ppt_y</p:attrName>
                                            </p:attrNameLst>
                                          </p:cBhvr>
                                          <p:tavLst>
                                            <p:tav tm="0">
                                              <p:val>
                                                <p:strVal val="1+#ppt_h/2"/>
                                              </p:val>
                                            </p:tav>
                                            <p:tav tm="100000">
                                              <p:val>
                                                <p:strVal val="#ppt_y"/>
                                              </p:val>
                                            </p:tav>
                                          </p:tavLst>
                                        </p:anim>
                                      </p:childTnLst>
                                    </p:cTn>
                                  </p:par>
                                </p:childTnLst>
                              </p:cTn>
                            </p:par>
                            <p:par>
                              <p:cTn id="64" fill="hold">
                                <p:stCondLst>
                                  <p:cond delay="4000"/>
                                </p:stCondLst>
                                <p:childTnLst>
                                  <p:par>
                                    <p:cTn id="65" presetID="12" presetClass="entr" presetSubtype="8" fill="hold" grpId="0"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p:tgtEl>
                                              <p:spTgt spid="23"/>
                                            </p:tgtEl>
                                            <p:attrNameLst>
                                              <p:attrName>ppt_x</p:attrName>
                                            </p:attrNameLst>
                                          </p:cBhvr>
                                          <p:tavLst>
                                            <p:tav tm="0">
                                              <p:val>
                                                <p:strVal val="#ppt_x-#ppt_w*1.125000"/>
                                              </p:val>
                                            </p:tav>
                                            <p:tav tm="100000">
                                              <p:val>
                                                <p:strVal val="#ppt_x"/>
                                              </p:val>
                                            </p:tav>
                                          </p:tavLst>
                                        </p:anim>
                                        <p:animEffect transition="in" filter="wipe(right)">
                                          <p:cBhvr>
                                            <p:cTn id="68" dur="500"/>
                                            <p:tgtEl>
                                              <p:spTgt spid="23"/>
                                            </p:tgtEl>
                                          </p:cBhvr>
                                        </p:animEffect>
                                      </p:childTnLst>
                                    </p:cTn>
                                  </p:par>
                                  <p:par>
                                    <p:cTn id="69" presetID="12" presetClass="entr" presetSubtype="8" fill="hold" grpId="0"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500"/>
                                            <p:tgtEl>
                                              <p:spTgt spid="24"/>
                                            </p:tgtEl>
                                            <p:attrNameLst>
                                              <p:attrName>ppt_x</p:attrName>
                                            </p:attrNameLst>
                                          </p:cBhvr>
                                          <p:tavLst>
                                            <p:tav tm="0">
                                              <p:val>
                                                <p:strVal val="#ppt_x-#ppt_w*1.125000"/>
                                              </p:val>
                                            </p:tav>
                                            <p:tav tm="100000">
                                              <p:val>
                                                <p:strVal val="#ppt_x"/>
                                              </p:val>
                                            </p:tav>
                                          </p:tavLst>
                                        </p:anim>
                                        <p:animEffect transition="in" filter="wipe(right)">
                                          <p:cBhvr>
                                            <p:cTn id="72" dur="500"/>
                                            <p:tgtEl>
                                              <p:spTgt spid="24"/>
                                            </p:tgtEl>
                                          </p:cBhvr>
                                        </p:animEffect>
                                      </p:childTnLst>
                                    </p:cTn>
                                  </p:par>
                                  <p:par>
                                    <p:cTn id="73" presetID="12" presetClass="entr" presetSubtype="8" fill="hold" nodeType="with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500"/>
                                            <p:tgtEl>
                                              <p:spTgt spid="32"/>
                                            </p:tgtEl>
                                            <p:attrNameLst>
                                              <p:attrName>ppt_x</p:attrName>
                                            </p:attrNameLst>
                                          </p:cBhvr>
                                          <p:tavLst>
                                            <p:tav tm="0">
                                              <p:val>
                                                <p:strVal val="#ppt_x-#ppt_w*1.125000"/>
                                              </p:val>
                                            </p:tav>
                                            <p:tav tm="100000">
                                              <p:val>
                                                <p:strVal val="#ppt_x"/>
                                              </p:val>
                                            </p:tav>
                                          </p:tavLst>
                                        </p:anim>
                                        <p:animEffect transition="in" filter="wipe(right)">
                                          <p:cBhvr>
                                            <p:cTn id="76" dur="500"/>
                                            <p:tgtEl>
                                              <p:spTgt spid="32"/>
                                            </p:tgtEl>
                                          </p:cBhvr>
                                        </p:animEffect>
                                      </p:childTnLst>
                                    </p:cTn>
                                  </p:par>
                                </p:childTnLst>
                              </p:cTn>
                            </p:par>
                            <p:par>
                              <p:cTn id="77" fill="hold">
                                <p:stCondLst>
                                  <p:cond delay="4500"/>
                                </p:stCondLst>
                                <p:childTnLst>
                                  <p:par>
                                    <p:cTn id="78" presetID="2" presetClass="entr" presetSubtype="4" fill="hold" nodeType="after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additive="base">
                                            <p:cTn id="80" dur="500" fill="hold"/>
                                            <p:tgtEl>
                                              <p:spTgt spid="37"/>
                                            </p:tgtEl>
                                            <p:attrNameLst>
                                              <p:attrName>ppt_x</p:attrName>
                                            </p:attrNameLst>
                                          </p:cBhvr>
                                          <p:tavLst>
                                            <p:tav tm="0">
                                              <p:val>
                                                <p:strVal val="#ppt_x"/>
                                              </p:val>
                                            </p:tav>
                                            <p:tav tm="100000">
                                              <p:val>
                                                <p:strVal val="#ppt_x"/>
                                              </p:val>
                                            </p:tav>
                                          </p:tavLst>
                                        </p:anim>
                                        <p:anim calcmode="lin" valueType="num">
                                          <p:cBhvr additive="base">
                                            <p:cTn id="81" dur="500" fill="hold"/>
                                            <p:tgtEl>
                                              <p:spTgt spid="37"/>
                                            </p:tgtEl>
                                            <p:attrNameLst>
                                              <p:attrName>ppt_y</p:attrName>
                                            </p:attrNameLst>
                                          </p:cBhvr>
                                          <p:tavLst>
                                            <p:tav tm="0">
                                              <p:val>
                                                <p:strVal val="1+#ppt_h/2"/>
                                              </p:val>
                                            </p:tav>
                                            <p:tav tm="100000">
                                              <p:val>
                                                <p:strVal val="#ppt_y"/>
                                              </p:val>
                                            </p:tav>
                                          </p:tavLst>
                                        </p:anim>
                                      </p:childTnLst>
                                    </p:cTn>
                                  </p:par>
                                </p:childTnLst>
                              </p:cTn>
                            </p:par>
                            <p:par>
                              <p:cTn id="82" fill="hold">
                                <p:stCondLst>
                                  <p:cond delay="5000"/>
                                </p:stCondLst>
                                <p:childTnLst>
                                  <p:par>
                                    <p:cTn id="83" presetID="12" presetClass="entr" presetSubtype="8" fill="hold" grpId="0" nodeType="after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500"/>
                                            <p:tgtEl>
                                              <p:spTgt spid="25"/>
                                            </p:tgtEl>
                                            <p:attrNameLst>
                                              <p:attrName>ppt_x</p:attrName>
                                            </p:attrNameLst>
                                          </p:cBhvr>
                                          <p:tavLst>
                                            <p:tav tm="0">
                                              <p:val>
                                                <p:strVal val="#ppt_x-#ppt_w*1.125000"/>
                                              </p:val>
                                            </p:tav>
                                            <p:tav tm="100000">
                                              <p:val>
                                                <p:strVal val="#ppt_x"/>
                                              </p:val>
                                            </p:tav>
                                          </p:tavLst>
                                        </p:anim>
                                        <p:animEffect transition="in" filter="wipe(right)">
                                          <p:cBhvr>
                                            <p:cTn id="86" dur="500"/>
                                            <p:tgtEl>
                                              <p:spTgt spid="25"/>
                                            </p:tgtEl>
                                          </p:cBhvr>
                                        </p:animEffect>
                                      </p:childTnLst>
                                    </p:cTn>
                                  </p:par>
                                  <p:par>
                                    <p:cTn id="87" presetID="12" presetClass="entr" presetSubtype="8" fill="hold" nodeType="withEffect">
                                      <p:stCondLst>
                                        <p:cond delay="0"/>
                                      </p:stCondLst>
                                      <p:childTnLst>
                                        <p:set>
                                          <p:cBhvr>
                                            <p:cTn id="88" dur="1" fill="hold">
                                              <p:stCondLst>
                                                <p:cond delay="0"/>
                                              </p:stCondLst>
                                            </p:cTn>
                                            <p:tgtEl>
                                              <p:spTgt spid="34"/>
                                            </p:tgtEl>
                                            <p:attrNameLst>
                                              <p:attrName>style.visibility</p:attrName>
                                            </p:attrNameLst>
                                          </p:cBhvr>
                                          <p:to>
                                            <p:strVal val="visible"/>
                                          </p:to>
                                        </p:set>
                                        <p:anim calcmode="lin" valueType="num">
                                          <p:cBhvr additive="base">
                                            <p:cTn id="89" dur="500"/>
                                            <p:tgtEl>
                                              <p:spTgt spid="34"/>
                                            </p:tgtEl>
                                            <p:attrNameLst>
                                              <p:attrName>ppt_x</p:attrName>
                                            </p:attrNameLst>
                                          </p:cBhvr>
                                          <p:tavLst>
                                            <p:tav tm="0">
                                              <p:val>
                                                <p:strVal val="#ppt_x-#ppt_w*1.125000"/>
                                              </p:val>
                                            </p:tav>
                                            <p:tav tm="100000">
                                              <p:val>
                                                <p:strVal val="#ppt_x"/>
                                              </p:val>
                                            </p:tav>
                                          </p:tavLst>
                                        </p:anim>
                                        <p:animEffect transition="in" filter="wipe(right)">
                                          <p:cBhvr>
                                            <p:cTn id="90" dur="500"/>
                                            <p:tgtEl>
                                              <p:spTgt spid="34"/>
                                            </p:tgtEl>
                                          </p:cBhvr>
                                        </p:animEffect>
                                      </p:childTnLst>
                                    </p:cTn>
                                  </p:par>
                                  <p:par>
                                    <p:cTn id="91" presetID="12" presetClass="entr" presetSubtype="8"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500"/>
                                            <p:tgtEl>
                                              <p:spTgt spid="26"/>
                                            </p:tgtEl>
                                            <p:attrNameLst>
                                              <p:attrName>ppt_x</p:attrName>
                                            </p:attrNameLst>
                                          </p:cBhvr>
                                          <p:tavLst>
                                            <p:tav tm="0">
                                              <p:val>
                                                <p:strVal val="#ppt_x-#ppt_w*1.125000"/>
                                              </p:val>
                                            </p:tav>
                                            <p:tav tm="100000">
                                              <p:val>
                                                <p:strVal val="#ppt_x"/>
                                              </p:val>
                                            </p:tav>
                                          </p:tavLst>
                                        </p:anim>
                                        <p:animEffect transition="in" filter="wipe(right)">
                                          <p:cBhvr>
                                            <p:cTn id="94" dur="500"/>
                                            <p:tgtEl>
                                              <p:spTgt spid="26"/>
                                            </p:tgtEl>
                                          </p:cBhvr>
                                        </p:animEffect>
                                      </p:childTnLst>
                                    </p:cTn>
                                  </p:par>
                                </p:childTnLst>
                              </p:cTn>
                            </p:par>
                            <p:par>
                              <p:cTn id="95" fill="hold">
                                <p:stCondLst>
                                  <p:cond delay="5500"/>
                                </p:stCondLst>
                                <p:childTnLst>
                                  <p:par>
                                    <p:cTn id="96" presetID="2" presetClass="entr" presetSubtype="4" fill="hold" nodeType="afterEffect">
                                      <p:stCondLst>
                                        <p:cond delay="0"/>
                                      </p:stCondLst>
                                      <p:childTnLst>
                                        <p:set>
                                          <p:cBhvr>
                                            <p:cTn id="97" dur="1" fill="hold">
                                              <p:stCondLst>
                                                <p:cond delay="0"/>
                                              </p:stCondLst>
                                            </p:cTn>
                                            <p:tgtEl>
                                              <p:spTgt spid="40"/>
                                            </p:tgtEl>
                                            <p:attrNameLst>
                                              <p:attrName>style.visibility</p:attrName>
                                            </p:attrNameLst>
                                          </p:cBhvr>
                                          <p:to>
                                            <p:strVal val="visible"/>
                                          </p:to>
                                        </p:set>
                                        <p:anim calcmode="lin" valueType="num">
                                          <p:cBhvr additive="base">
                                            <p:cTn id="98" dur="500" fill="hold"/>
                                            <p:tgtEl>
                                              <p:spTgt spid="40"/>
                                            </p:tgtEl>
                                            <p:attrNameLst>
                                              <p:attrName>ppt_x</p:attrName>
                                            </p:attrNameLst>
                                          </p:cBhvr>
                                          <p:tavLst>
                                            <p:tav tm="0">
                                              <p:val>
                                                <p:strVal val="#ppt_x"/>
                                              </p:val>
                                            </p:tav>
                                            <p:tav tm="100000">
                                              <p:val>
                                                <p:strVal val="#ppt_x"/>
                                              </p:val>
                                            </p:tav>
                                          </p:tavLst>
                                        </p:anim>
                                        <p:anim calcmode="lin" valueType="num">
                                          <p:cBhvr additive="base">
                                            <p:cTn id="99" dur="500" fill="hold"/>
                                            <p:tgtEl>
                                              <p:spTgt spid="40"/>
                                            </p:tgtEl>
                                            <p:attrNameLst>
                                              <p:attrName>ppt_y</p:attrName>
                                            </p:attrNameLst>
                                          </p:cBhvr>
                                          <p:tavLst>
                                            <p:tav tm="0">
                                              <p:val>
                                                <p:strVal val="1+#ppt_h/2"/>
                                              </p:val>
                                            </p:tav>
                                            <p:tav tm="100000">
                                              <p:val>
                                                <p:strVal val="#ppt_y"/>
                                              </p:val>
                                            </p:tav>
                                          </p:tavLst>
                                        </p:anim>
                                      </p:childTnLst>
                                    </p:cTn>
                                  </p:par>
                                </p:childTnLst>
                              </p:cTn>
                            </p:par>
                            <p:par>
                              <p:cTn id="100" fill="hold">
                                <p:stCondLst>
                                  <p:cond delay="6000"/>
                                </p:stCondLst>
                                <p:childTnLst>
                                  <p:par>
                                    <p:cTn id="101" presetID="12" presetClass="entr" presetSubtype="8" fill="hold" grpId="0" nodeType="afterEffect">
                                      <p:stCondLst>
                                        <p:cond delay="0"/>
                                      </p:stCondLst>
                                      <p:childTnLst>
                                        <p:set>
                                          <p:cBhvr>
                                            <p:cTn id="102" dur="1" fill="hold">
                                              <p:stCondLst>
                                                <p:cond delay="0"/>
                                              </p:stCondLst>
                                            </p:cTn>
                                            <p:tgtEl>
                                              <p:spTgt spid="27"/>
                                            </p:tgtEl>
                                            <p:attrNameLst>
                                              <p:attrName>style.visibility</p:attrName>
                                            </p:attrNameLst>
                                          </p:cBhvr>
                                          <p:to>
                                            <p:strVal val="visible"/>
                                          </p:to>
                                        </p:set>
                                        <p:anim calcmode="lin" valueType="num">
                                          <p:cBhvr additive="base">
                                            <p:cTn id="103" dur="500"/>
                                            <p:tgtEl>
                                              <p:spTgt spid="27"/>
                                            </p:tgtEl>
                                            <p:attrNameLst>
                                              <p:attrName>ppt_x</p:attrName>
                                            </p:attrNameLst>
                                          </p:cBhvr>
                                          <p:tavLst>
                                            <p:tav tm="0">
                                              <p:val>
                                                <p:strVal val="#ppt_x-#ppt_w*1.125000"/>
                                              </p:val>
                                            </p:tav>
                                            <p:tav tm="100000">
                                              <p:val>
                                                <p:strVal val="#ppt_x"/>
                                              </p:val>
                                            </p:tav>
                                          </p:tavLst>
                                        </p:anim>
                                        <p:animEffect transition="in" filter="wipe(right)">
                                          <p:cBhvr>
                                            <p:cTn id="104" dur="500"/>
                                            <p:tgtEl>
                                              <p:spTgt spid="27"/>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 calcmode="lin" valueType="num">
                                          <p:cBhvr additive="base">
                                            <p:cTn id="107" dur="500"/>
                                            <p:tgtEl>
                                              <p:spTgt spid="28"/>
                                            </p:tgtEl>
                                            <p:attrNameLst>
                                              <p:attrName>ppt_x</p:attrName>
                                            </p:attrNameLst>
                                          </p:cBhvr>
                                          <p:tavLst>
                                            <p:tav tm="0">
                                              <p:val>
                                                <p:strVal val="#ppt_x-#ppt_w*1.125000"/>
                                              </p:val>
                                            </p:tav>
                                            <p:tav tm="100000">
                                              <p:val>
                                                <p:strVal val="#ppt_x"/>
                                              </p:val>
                                            </p:tav>
                                          </p:tavLst>
                                        </p:anim>
                                        <p:animEffect transition="in" filter="wipe(right)">
                                          <p:cBhvr>
                                            <p:cTn id="108" dur="500"/>
                                            <p:tgtEl>
                                              <p:spTgt spid="28"/>
                                            </p:tgtEl>
                                          </p:cBhvr>
                                        </p:animEffect>
                                      </p:childTnLst>
                                    </p:cTn>
                                  </p:par>
                                  <p:par>
                                    <p:cTn id="109" presetID="12" presetClass="entr" presetSubtype="2" fill="hold" nodeType="withEffect">
                                      <p:stCondLst>
                                        <p:cond delay="0"/>
                                      </p:stCondLst>
                                      <p:childTnLst>
                                        <p:set>
                                          <p:cBhvr>
                                            <p:cTn id="110" dur="1" fill="hold">
                                              <p:stCondLst>
                                                <p:cond delay="0"/>
                                              </p:stCondLst>
                                            </p:cTn>
                                            <p:tgtEl>
                                              <p:spTgt spid="35"/>
                                            </p:tgtEl>
                                            <p:attrNameLst>
                                              <p:attrName>style.visibility</p:attrName>
                                            </p:attrNameLst>
                                          </p:cBhvr>
                                          <p:to>
                                            <p:strVal val="visible"/>
                                          </p:to>
                                        </p:set>
                                        <p:anim calcmode="lin" valueType="num">
                                          <p:cBhvr additive="base">
                                            <p:cTn id="111" dur="500"/>
                                            <p:tgtEl>
                                              <p:spTgt spid="35"/>
                                            </p:tgtEl>
                                            <p:attrNameLst>
                                              <p:attrName>ppt_x</p:attrName>
                                            </p:attrNameLst>
                                          </p:cBhvr>
                                          <p:tavLst>
                                            <p:tav tm="0">
                                              <p:val>
                                                <p:strVal val="#ppt_x+#ppt_w*1.125000"/>
                                              </p:val>
                                            </p:tav>
                                            <p:tav tm="100000">
                                              <p:val>
                                                <p:strVal val="#ppt_x"/>
                                              </p:val>
                                            </p:tav>
                                          </p:tavLst>
                                        </p:anim>
                                        <p:animEffect transition="in" filter="wipe(left)">
                                          <p:cBhvr>
                                            <p:cTn id="112" dur="500"/>
                                            <p:tgtEl>
                                              <p:spTgt spid="35"/>
                                            </p:tgtEl>
                                          </p:cBhvr>
                                        </p:animEffect>
                                      </p:childTnLst>
                                    </p:cTn>
                                  </p:par>
                                </p:childTnLst>
                              </p:cTn>
                            </p:par>
                            <p:par>
                              <p:cTn id="113" fill="hold">
                                <p:stCondLst>
                                  <p:cond delay="6500"/>
                                </p:stCondLst>
                                <p:childTnLst>
                                  <p:par>
                                    <p:cTn id="114" presetID="2" presetClass="entr" presetSubtype="4" fill="hold" nodeType="afterEffect">
                                      <p:stCondLst>
                                        <p:cond delay="0"/>
                                      </p:stCondLst>
                                      <p:childTnLst>
                                        <p:set>
                                          <p:cBhvr>
                                            <p:cTn id="115" dur="1" fill="hold">
                                              <p:stCondLst>
                                                <p:cond delay="0"/>
                                              </p:stCondLst>
                                            </p:cTn>
                                            <p:tgtEl>
                                              <p:spTgt spid="43"/>
                                            </p:tgtEl>
                                            <p:attrNameLst>
                                              <p:attrName>style.visibility</p:attrName>
                                            </p:attrNameLst>
                                          </p:cBhvr>
                                          <p:to>
                                            <p:strVal val="visible"/>
                                          </p:to>
                                        </p:set>
                                        <p:anim calcmode="lin" valueType="num">
                                          <p:cBhvr additive="base">
                                            <p:cTn id="116" dur="500" fill="hold"/>
                                            <p:tgtEl>
                                              <p:spTgt spid="43"/>
                                            </p:tgtEl>
                                            <p:attrNameLst>
                                              <p:attrName>ppt_x</p:attrName>
                                            </p:attrNameLst>
                                          </p:cBhvr>
                                          <p:tavLst>
                                            <p:tav tm="0">
                                              <p:val>
                                                <p:strVal val="#ppt_x"/>
                                              </p:val>
                                            </p:tav>
                                            <p:tav tm="100000">
                                              <p:val>
                                                <p:strVal val="#ppt_x"/>
                                              </p:val>
                                            </p:tav>
                                          </p:tavLst>
                                        </p:anim>
                                        <p:anim calcmode="lin" valueType="num">
                                          <p:cBhvr additive="base">
                                            <p:cTn id="117" dur="500" fill="hold"/>
                                            <p:tgtEl>
                                              <p:spTgt spid="43"/>
                                            </p:tgtEl>
                                            <p:attrNameLst>
                                              <p:attrName>ppt_y</p:attrName>
                                            </p:attrNameLst>
                                          </p:cBhvr>
                                          <p:tavLst>
                                            <p:tav tm="0">
                                              <p:val>
                                                <p:strVal val="1+#ppt_h/2"/>
                                              </p:val>
                                            </p:tav>
                                            <p:tav tm="100000">
                                              <p:val>
                                                <p:strVal val="#ppt_y"/>
                                              </p:val>
                                            </p:tav>
                                          </p:tavLst>
                                        </p:anim>
                                      </p:childTnLst>
                                    </p:cTn>
                                  </p:par>
                                </p:childTnLst>
                              </p:cTn>
                            </p:par>
                            <p:par>
                              <p:cTn id="118" fill="hold">
                                <p:stCondLst>
                                  <p:cond delay="7000"/>
                                </p:stCondLst>
                                <p:childTnLst>
                                  <p:par>
                                    <p:cTn id="119" presetID="12" presetClass="entr" presetSubtype="8" fill="hold" grpId="0" nodeType="afterEffect">
                                      <p:stCondLst>
                                        <p:cond delay="0"/>
                                      </p:stCondLst>
                                      <p:childTnLst>
                                        <p:set>
                                          <p:cBhvr>
                                            <p:cTn id="120" dur="1" fill="hold">
                                              <p:stCondLst>
                                                <p:cond delay="0"/>
                                              </p:stCondLst>
                                            </p:cTn>
                                            <p:tgtEl>
                                              <p:spTgt spid="29"/>
                                            </p:tgtEl>
                                            <p:attrNameLst>
                                              <p:attrName>style.visibility</p:attrName>
                                            </p:attrNameLst>
                                          </p:cBhvr>
                                          <p:to>
                                            <p:strVal val="visible"/>
                                          </p:to>
                                        </p:set>
                                        <p:anim calcmode="lin" valueType="num">
                                          <p:cBhvr additive="base">
                                            <p:cTn id="121" dur="500"/>
                                            <p:tgtEl>
                                              <p:spTgt spid="29"/>
                                            </p:tgtEl>
                                            <p:attrNameLst>
                                              <p:attrName>ppt_x</p:attrName>
                                            </p:attrNameLst>
                                          </p:cBhvr>
                                          <p:tavLst>
                                            <p:tav tm="0">
                                              <p:val>
                                                <p:strVal val="#ppt_x-#ppt_w*1.125000"/>
                                              </p:val>
                                            </p:tav>
                                            <p:tav tm="100000">
                                              <p:val>
                                                <p:strVal val="#ppt_x"/>
                                              </p:val>
                                            </p:tav>
                                          </p:tavLst>
                                        </p:anim>
                                        <p:animEffect transition="in" filter="wipe(right)">
                                          <p:cBhvr>
                                            <p:cTn id="122" dur="500"/>
                                            <p:tgtEl>
                                              <p:spTgt spid="29"/>
                                            </p:tgtEl>
                                          </p:cBhvr>
                                        </p:animEffect>
                                      </p:childTnLst>
                                    </p:cTn>
                                  </p:par>
                                  <p:par>
                                    <p:cTn id="123" presetID="12" presetClass="entr" presetSubtype="8" fill="hold" grpId="0" nodeType="with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500"/>
                                            <p:tgtEl>
                                              <p:spTgt spid="30"/>
                                            </p:tgtEl>
                                            <p:attrNameLst>
                                              <p:attrName>ppt_x</p:attrName>
                                            </p:attrNameLst>
                                          </p:cBhvr>
                                          <p:tavLst>
                                            <p:tav tm="0">
                                              <p:val>
                                                <p:strVal val="#ppt_x-#ppt_w*1.125000"/>
                                              </p:val>
                                            </p:tav>
                                            <p:tav tm="100000">
                                              <p:val>
                                                <p:strVal val="#ppt_x"/>
                                              </p:val>
                                            </p:tav>
                                          </p:tavLst>
                                        </p:anim>
                                        <p:animEffect transition="in" filter="wipe(right)">
                                          <p:cBhvr>
                                            <p:cTn id="126" dur="500"/>
                                            <p:tgtEl>
                                              <p:spTgt spid="30"/>
                                            </p:tgtEl>
                                          </p:cBhvr>
                                        </p:animEffect>
                                      </p:childTnLst>
                                    </p:cTn>
                                  </p:par>
                                  <p:par>
                                    <p:cTn id="127" presetID="12" presetClass="entr" presetSubtype="2" fill="hold" nodeType="withEffect">
                                      <p:stCondLst>
                                        <p:cond delay="0"/>
                                      </p:stCondLst>
                                      <p:childTnLst>
                                        <p:set>
                                          <p:cBhvr>
                                            <p:cTn id="128" dur="1" fill="hold">
                                              <p:stCondLst>
                                                <p:cond delay="0"/>
                                              </p:stCondLst>
                                            </p:cTn>
                                            <p:tgtEl>
                                              <p:spTgt spid="36"/>
                                            </p:tgtEl>
                                            <p:attrNameLst>
                                              <p:attrName>style.visibility</p:attrName>
                                            </p:attrNameLst>
                                          </p:cBhvr>
                                          <p:to>
                                            <p:strVal val="visible"/>
                                          </p:to>
                                        </p:set>
                                        <p:anim calcmode="lin" valueType="num">
                                          <p:cBhvr additive="base">
                                            <p:cTn id="129" dur="500"/>
                                            <p:tgtEl>
                                              <p:spTgt spid="36"/>
                                            </p:tgtEl>
                                            <p:attrNameLst>
                                              <p:attrName>ppt_x</p:attrName>
                                            </p:attrNameLst>
                                          </p:cBhvr>
                                          <p:tavLst>
                                            <p:tav tm="0">
                                              <p:val>
                                                <p:strVal val="#ppt_x+#ppt_w*1.125000"/>
                                              </p:val>
                                            </p:tav>
                                            <p:tav tm="100000">
                                              <p:val>
                                                <p:strVal val="#ppt_x"/>
                                              </p:val>
                                            </p:tav>
                                          </p:tavLst>
                                        </p:anim>
                                        <p:animEffect transition="in" filter="wipe(left)">
                                          <p:cBhvr>
                                            <p:cTn id="13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9" grpId="0"/>
          <p:bldP spid="20" grpId="0"/>
          <p:bldP spid="21" grpId="0"/>
          <p:bldP spid="22" grpId="0"/>
          <p:bldP spid="23" grpId="0"/>
          <p:bldP spid="24" grpId="0"/>
          <p:bldP spid="25" grpId="0"/>
          <p:bldP spid="26" grpId="0"/>
          <p:bldP spid="27" grpId="0"/>
          <p:bldP spid="28" grpId="0"/>
          <p:bldP spid="29" grpId="0"/>
          <p:bldP spid="30"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01</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Group 6"/>
          <p:cNvGrpSpPr/>
          <p:nvPr/>
        </p:nvGrpSpPr>
        <p:grpSpPr>
          <a:xfrm>
            <a:off x="1555423" y="1275606"/>
            <a:ext cx="2966252" cy="1899138"/>
            <a:chOff x="1721786" y="2532184"/>
            <a:chExt cx="3956033" cy="2532184"/>
          </a:xfrm>
        </p:grpSpPr>
        <p:sp>
          <p:nvSpPr>
            <p:cNvPr id="11" name="Freeform 7"/>
            <p:cNvSpPr/>
            <p:nvPr/>
          </p:nvSpPr>
          <p:spPr>
            <a:xfrm>
              <a:off x="2672025" y="4105936"/>
              <a:ext cx="1111645" cy="958432"/>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solidFill>
              <a:srgbClr val="C10001"/>
            </a:solidFill>
            <a:ln>
              <a:noFill/>
            </a:ln>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72506" tIns="181751" rIns="172506" bIns="181751" numCol="1" spcCol="1270" anchor="ctr" anchorCtr="0">
              <a:noAutofit/>
            </a:bodyPr>
            <a:lstStyle/>
            <a:p>
              <a:pPr algn="ctr" defTabSz="866544">
                <a:lnSpc>
                  <a:spcPct val="90000"/>
                </a:lnSpc>
                <a:spcBef>
                  <a:spcPct val="0"/>
                </a:spcBef>
                <a:spcAft>
                  <a:spcPct val="35000"/>
                </a:spcAft>
              </a:pPr>
              <a:endParaRPr lang="id-ID" sz="1900">
                <a:solidFill>
                  <a:schemeClr val="bg1"/>
                </a:solidFill>
                <a:latin typeface="微软雅黑" panose="020B0503020204020204" pitchFamily="34" charset="-122"/>
                <a:ea typeface="微软雅黑" panose="020B0503020204020204" pitchFamily="34" charset="-122"/>
              </a:endParaRPr>
            </a:p>
          </p:txBody>
        </p:sp>
        <p:sp>
          <p:nvSpPr>
            <p:cNvPr id="12" name="Hexagon 8"/>
            <p:cNvSpPr/>
            <p:nvPr/>
          </p:nvSpPr>
          <p:spPr>
            <a:xfrm>
              <a:off x="1721786" y="3591143"/>
              <a:ext cx="1111645" cy="958432"/>
            </a:xfrm>
            <a:prstGeom prst="hexagon">
              <a:avLst>
                <a:gd name="adj" fmla="val 25000"/>
                <a:gd name="vf" fmla="val 115470"/>
              </a:avLst>
            </a:prstGeom>
            <a:solidFill>
              <a:srgbClr val="C00000">
                <a:alpha val="90000"/>
              </a:srgbClr>
            </a:solidFill>
            <a:ln w="22225">
              <a:solidFill>
                <a:schemeClr val="bg1">
                  <a:lumMod val="85000"/>
                </a:schemeClr>
              </a:solid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Freeform 9"/>
            <p:cNvSpPr/>
            <p:nvPr/>
          </p:nvSpPr>
          <p:spPr>
            <a:xfrm>
              <a:off x="3619099" y="3579748"/>
              <a:ext cx="1111645" cy="958432"/>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solidFill>
              <a:srgbClr val="C10001"/>
            </a:solidFill>
            <a:ln>
              <a:noFill/>
            </a:ln>
          </p:spPr>
          <p:style>
            <a:lnRef idx="2">
              <a:schemeClr val="accent2">
                <a:hueOff val="-716791"/>
                <a:satOff val="-17272"/>
                <a:lumOff val="-10393"/>
                <a:alphaOff val="0"/>
              </a:schemeClr>
            </a:lnRef>
            <a:fillRef idx="1">
              <a:schemeClr val="accent2">
                <a:hueOff val="-716791"/>
                <a:satOff val="-17272"/>
                <a:lumOff val="-10393"/>
                <a:alphaOff val="0"/>
              </a:schemeClr>
            </a:fillRef>
            <a:effectRef idx="0">
              <a:schemeClr val="accent2">
                <a:hueOff val="-716791"/>
                <a:satOff val="-17272"/>
                <a:lumOff val="-10393"/>
                <a:alphaOff val="0"/>
              </a:schemeClr>
            </a:effectRef>
            <a:fontRef idx="minor">
              <a:schemeClr val="lt1"/>
            </a:fontRef>
          </p:style>
          <p:txBody>
            <a:bodyPr spcFirstLastPara="0" vert="horz" wrap="square" lIns="172506" tIns="181751" rIns="172506" bIns="181751" numCol="1" spcCol="1270" anchor="ctr" anchorCtr="0">
              <a:noAutofit/>
            </a:bodyPr>
            <a:lstStyle/>
            <a:p>
              <a:pPr algn="ctr" defTabSz="866544">
                <a:lnSpc>
                  <a:spcPct val="90000"/>
                </a:lnSpc>
                <a:spcBef>
                  <a:spcPct val="0"/>
                </a:spcBef>
                <a:spcAft>
                  <a:spcPct val="35000"/>
                </a:spcAft>
              </a:pPr>
              <a:endParaRPr lang="id-ID" sz="1900">
                <a:solidFill>
                  <a:schemeClr val="bg1"/>
                </a:solidFill>
                <a:latin typeface="微软雅黑" panose="020B0503020204020204" pitchFamily="34" charset="-122"/>
                <a:ea typeface="微软雅黑" panose="020B0503020204020204" pitchFamily="34" charset="-122"/>
              </a:endParaRPr>
            </a:p>
          </p:txBody>
        </p:sp>
        <p:sp>
          <p:nvSpPr>
            <p:cNvPr id="14" name="Hexagon 10"/>
            <p:cNvSpPr/>
            <p:nvPr/>
          </p:nvSpPr>
          <p:spPr>
            <a:xfrm>
              <a:off x="4566174" y="4105936"/>
              <a:ext cx="1111645" cy="958432"/>
            </a:xfrm>
            <a:prstGeom prst="hexagon">
              <a:avLst>
                <a:gd name="adj" fmla="val 25000"/>
                <a:gd name="vf" fmla="val 115470"/>
              </a:avLst>
            </a:prstGeom>
            <a:solidFill>
              <a:srgbClr val="C00000">
                <a:alpha val="90000"/>
              </a:srgbClr>
            </a:solidFill>
            <a:ln w="22225">
              <a:solidFill>
                <a:schemeClr val="bg1">
                  <a:lumMod val="85000"/>
                </a:schemeClr>
              </a:solidFill>
            </a:ln>
          </p:spPr>
          <p:style>
            <a:lnRef idx="2">
              <a:schemeClr val="accent2">
                <a:hueOff val="-716791"/>
                <a:satOff val="-17272"/>
                <a:lumOff val="-10393"/>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5" name="Freeform 11"/>
            <p:cNvSpPr/>
            <p:nvPr/>
          </p:nvSpPr>
          <p:spPr>
            <a:xfrm>
              <a:off x="2672025" y="3055839"/>
              <a:ext cx="1111645" cy="958432"/>
            </a:xfrm>
            <a:custGeom>
              <a:avLst/>
              <a:gdLst>
                <a:gd name="connsiteX0" fmla="*/ 0 w 1111645"/>
                <a:gd name="connsiteY0" fmla="*/ 479216 h 958432"/>
                <a:gd name="connsiteX1" fmla="*/ 239608 w 1111645"/>
                <a:gd name="connsiteY1" fmla="*/ 0 h 958432"/>
                <a:gd name="connsiteX2" fmla="*/ 872037 w 1111645"/>
                <a:gd name="connsiteY2" fmla="*/ 0 h 958432"/>
                <a:gd name="connsiteX3" fmla="*/ 1111645 w 1111645"/>
                <a:gd name="connsiteY3" fmla="*/ 479216 h 958432"/>
                <a:gd name="connsiteX4" fmla="*/ 872037 w 1111645"/>
                <a:gd name="connsiteY4" fmla="*/ 958432 h 958432"/>
                <a:gd name="connsiteX5" fmla="*/ 239608 w 1111645"/>
                <a:gd name="connsiteY5" fmla="*/ 958432 h 958432"/>
                <a:gd name="connsiteX6" fmla="*/ 0 w 1111645"/>
                <a:gd name="connsiteY6" fmla="*/ 479216 h 958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1645" h="958432">
                  <a:moveTo>
                    <a:pt x="0" y="479216"/>
                  </a:moveTo>
                  <a:lnTo>
                    <a:pt x="239608" y="0"/>
                  </a:lnTo>
                  <a:lnTo>
                    <a:pt x="872037" y="0"/>
                  </a:lnTo>
                  <a:lnTo>
                    <a:pt x="1111645" y="479216"/>
                  </a:lnTo>
                  <a:lnTo>
                    <a:pt x="872037" y="958432"/>
                  </a:lnTo>
                  <a:lnTo>
                    <a:pt x="239608" y="958432"/>
                  </a:lnTo>
                  <a:lnTo>
                    <a:pt x="0" y="479216"/>
                  </a:lnTo>
                  <a:close/>
                </a:path>
              </a:pathLst>
            </a:custGeom>
            <a:solidFill>
              <a:srgbClr val="C10001"/>
            </a:solidFill>
            <a:ln>
              <a:solidFill>
                <a:schemeClr val="bg1">
                  <a:lumMod val="85000"/>
                </a:schemeClr>
              </a:solidFill>
            </a:ln>
          </p:spPr>
          <p:style>
            <a:lnRef idx="2">
              <a:schemeClr val="accent2">
                <a:hueOff val="-1433582"/>
                <a:satOff val="-34544"/>
                <a:lumOff val="-20785"/>
                <a:alphaOff val="0"/>
              </a:schemeClr>
            </a:lnRef>
            <a:fillRef idx="1">
              <a:schemeClr val="accent2">
                <a:hueOff val="-1433582"/>
                <a:satOff val="-34544"/>
                <a:lumOff val="-20785"/>
                <a:alphaOff val="0"/>
              </a:schemeClr>
            </a:fillRef>
            <a:effectRef idx="0">
              <a:schemeClr val="accent2">
                <a:hueOff val="-1433582"/>
                <a:satOff val="-34544"/>
                <a:lumOff val="-20785"/>
                <a:alphaOff val="0"/>
              </a:schemeClr>
            </a:effectRef>
            <a:fontRef idx="minor">
              <a:schemeClr val="lt1"/>
            </a:fontRef>
          </p:style>
          <p:txBody>
            <a:bodyPr spcFirstLastPara="0" vert="horz" wrap="square" lIns="172506" tIns="181751" rIns="172506" bIns="181751" numCol="1" spcCol="1270" anchor="ctr" anchorCtr="0">
              <a:noAutofit/>
            </a:bodyPr>
            <a:lstStyle/>
            <a:p>
              <a:pPr algn="ctr" defTabSz="866544">
                <a:lnSpc>
                  <a:spcPct val="90000"/>
                </a:lnSpc>
                <a:spcBef>
                  <a:spcPct val="0"/>
                </a:spcBef>
                <a:spcAft>
                  <a:spcPct val="35000"/>
                </a:spcAft>
              </a:pPr>
              <a:endParaRPr lang="id-ID" sz="1900">
                <a:latin typeface="微软雅黑" panose="020B0503020204020204" pitchFamily="34" charset="-122"/>
                <a:ea typeface="微软雅黑" panose="020B0503020204020204" pitchFamily="34" charset="-122"/>
              </a:endParaRPr>
            </a:p>
          </p:txBody>
        </p:sp>
        <p:sp>
          <p:nvSpPr>
            <p:cNvPr id="16" name="Hexagon 12"/>
            <p:cNvSpPr/>
            <p:nvPr/>
          </p:nvSpPr>
          <p:spPr>
            <a:xfrm>
              <a:off x="3619099" y="2532184"/>
              <a:ext cx="1111645" cy="958432"/>
            </a:xfrm>
            <a:prstGeom prst="hexagon">
              <a:avLst>
                <a:gd name="adj" fmla="val 25000"/>
                <a:gd name="vf" fmla="val 115470"/>
              </a:avLst>
            </a:prstGeom>
            <a:solidFill>
              <a:srgbClr val="C10001"/>
            </a:solidFill>
            <a:ln w="22225">
              <a:solidFill>
                <a:schemeClr val="bg1">
                  <a:lumMod val="85000"/>
                </a:schemeClr>
              </a:solidFill>
            </a:ln>
          </p:spPr>
          <p:style>
            <a:lnRef idx="2">
              <a:schemeClr val="accent2">
                <a:hueOff val="-1433582"/>
                <a:satOff val="-34544"/>
                <a:lumOff val="-20785"/>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sp>
        <p:nvSpPr>
          <p:cNvPr id="17" name="TextBox 11"/>
          <p:cNvSpPr txBox="1"/>
          <p:nvPr/>
        </p:nvSpPr>
        <p:spPr>
          <a:xfrm>
            <a:off x="2280728" y="1905409"/>
            <a:ext cx="833293" cy="230833"/>
          </a:xfrm>
          <a:prstGeom prst="rect">
            <a:avLst/>
          </a:prstGeom>
          <a:noFill/>
        </p:spPr>
        <p:txBody>
          <a:bodyPr wrap="square" lIns="68562" tIns="34281" rIns="68562" bIns="34281"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sp>
        <p:nvSpPr>
          <p:cNvPr id="18" name="TextBox 12"/>
          <p:cNvSpPr txBox="1"/>
          <p:nvPr/>
        </p:nvSpPr>
        <p:spPr>
          <a:xfrm>
            <a:off x="2265656" y="2689896"/>
            <a:ext cx="833293" cy="230833"/>
          </a:xfrm>
          <a:prstGeom prst="rect">
            <a:avLst/>
          </a:prstGeom>
          <a:noFill/>
        </p:spPr>
        <p:txBody>
          <a:bodyPr wrap="square" lIns="68562" tIns="34281" rIns="68562" bIns="34281"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sp>
        <p:nvSpPr>
          <p:cNvPr id="19" name="TextBox 13"/>
          <p:cNvSpPr txBox="1"/>
          <p:nvPr/>
        </p:nvSpPr>
        <p:spPr>
          <a:xfrm>
            <a:off x="2975665" y="2331724"/>
            <a:ext cx="833293" cy="230833"/>
          </a:xfrm>
          <a:prstGeom prst="rect">
            <a:avLst/>
          </a:prstGeom>
          <a:noFill/>
        </p:spPr>
        <p:txBody>
          <a:bodyPr wrap="square" lIns="68562" tIns="34281" rIns="68562" bIns="34281" rtlCol="0">
            <a:spAutoFit/>
          </a:body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grpSp>
        <p:nvGrpSpPr>
          <p:cNvPr id="20" name="Group 16"/>
          <p:cNvGrpSpPr/>
          <p:nvPr/>
        </p:nvGrpSpPr>
        <p:grpSpPr>
          <a:xfrm>
            <a:off x="1829561" y="1520526"/>
            <a:ext cx="2453781" cy="1394819"/>
            <a:chOff x="1791978" y="2874150"/>
            <a:chExt cx="3272560" cy="1859759"/>
          </a:xfrm>
        </p:grpSpPr>
        <p:sp>
          <p:nvSpPr>
            <p:cNvPr id="21" name="Freeform 49"/>
            <p:cNvSpPr>
              <a:spLocks noEditPoints="1"/>
            </p:cNvSpPr>
            <p:nvPr/>
          </p:nvSpPr>
          <p:spPr bwMode="auto">
            <a:xfrm>
              <a:off x="1791978" y="3890979"/>
              <a:ext cx="383584" cy="326698"/>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微软雅黑" panose="020B0503020204020204" pitchFamily="34" charset="-122"/>
                <a:ea typeface="微软雅黑" panose="020B0503020204020204" pitchFamily="34" charset="-122"/>
              </a:endParaRPr>
            </a:p>
          </p:txBody>
        </p:sp>
        <p:sp>
          <p:nvSpPr>
            <p:cNvPr id="22" name="Freeform 36"/>
            <p:cNvSpPr>
              <a:spLocks noEditPoints="1"/>
            </p:cNvSpPr>
            <p:nvPr/>
          </p:nvSpPr>
          <p:spPr bwMode="auto">
            <a:xfrm>
              <a:off x="4588612" y="4467209"/>
              <a:ext cx="475926" cy="266700"/>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微软雅黑" panose="020B0503020204020204" pitchFamily="34" charset="-122"/>
                <a:ea typeface="微软雅黑" panose="020B0503020204020204" pitchFamily="34" charset="-122"/>
              </a:endParaRPr>
            </a:p>
          </p:txBody>
        </p:sp>
        <p:sp>
          <p:nvSpPr>
            <p:cNvPr id="23" name="Freeform 44"/>
            <p:cNvSpPr>
              <a:spLocks noEditPoints="1"/>
            </p:cNvSpPr>
            <p:nvPr/>
          </p:nvSpPr>
          <p:spPr bwMode="auto">
            <a:xfrm>
              <a:off x="3723326" y="2874150"/>
              <a:ext cx="305722" cy="305313"/>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微软雅黑" panose="020B0503020204020204" pitchFamily="34" charset="-122"/>
                <a:ea typeface="微软雅黑" panose="020B0503020204020204" pitchFamily="34" charset="-122"/>
              </a:endParaRPr>
            </a:p>
          </p:txBody>
        </p:sp>
      </p:grpSp>
      <p:sp>
        <p:nvSpPr>
          <p:cNvPr id="24" name="椭圆 23"/>
          <p:cNvSpPr/>
          <p:nvPr/>
        </p:nvSpPr>
        <p:spPr>
          <a:xfrm>
            <a:off x="4966395" y="1532496"/>
            <a:ext cx="432354" cy="432589"/>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r>
              <a:rPr lang="en-US" altLang="zh-CN" dirty="0" smtClean="0">
                <a:latin typeface="微软雅黑" panose="020B0503020204020204" pitchFamily="34" charset="-122"/>
                <a:ea typeface="微软雅黑" panose="020B0503020204020204" pitchFamily="34" charset="-122"/>
              </a:rPr>
              <a:t>1</a:t>
            </a:r>
            <a:endParaRPr lang="zh-CN" altLang="en-US" dirty="0">
              <a:latin typeface="微软雅黑" panose="020B0503020204020204" pitchFamily="34" charset="-122"/>
              <a:ea typeface="微软雅黑" panose="020B0503020204020204" pitchFamily="34" charset="-122"/>
            </a:endParaRPr>
          </a:p>
        </p:txBody>
      </p:sp>
      <p:sp>
        <p:nvSpPr>
          <p:cNvPr id="25" name="椭圆 24"/>
          <p:cNvSpPr/>
          <p:nvPr/>
        </p:nvSpPr>
        <p:spPr>
          <a:xfrm>
            <a:off x="4966395" y="2072556"/>
            <a:ext cx="432354" cy="432589"/>
          </a:xfrm>
          <a:prstGeom prst="ellipse">
            <a:avLst/>
          </a:pr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r>
              <a:rPr lang="en-US" altLang="zh-CN" dirty="0" smtClean="0">
                <a:latin typeface="微软雅黑" panose="020B0503020204020204" pitchFamily="34" charset="-122"/>
                <a:ea typeface="微软雅黑" panose="020B0503020204020204" pitchFamily="34" charset="-122"/>
              </a:rPr>
              <a:t>2</a:t>
            </a:r>
            <a:endParaRPr lang="zh-CN" altLang="en-US" dirty="0">
              <a:latin typeface="微软雅黑" panose="020B0503020204020204" pitchFamily="34" charset="-122"/>
              <a:ea typeface="微软雅黑" panose="020B0503020204020204" pitchFamily="34" charset="-122"/>
            </a:endParaRPr>
          </a:p>
        </p:txBody>
      </p:sp>
      <p:sp>
        <p:nvSpPr>
          <p:cNvPr id="26" name="椭圆 25"/>
          <p:cNvSpPr/>
          <p:nvPr/>
        </p:nvSpPr>
        <p:spPr>
          <a:xfrm>
            <a:off x="4966395" y="2625216"/>
            <a:ext cx="432354" cy="432589"/>
          </a:xfrm>
          <a:prstGeom prst="ellipse">
            <a:avLst/>
          </a:pr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r>
              <a:rPr lang="en-US" altLang="zh-CN" dirty="0">
                <a:latin typeface="微软雅黑" panose="020B0503020204020204" pitchFamily="34" charset="-122"/>
                <a:ea typeface="微软雅黑" panose="020B0503020204020204" pitchFamily="34" charset="-122"/>
              </a:rPr>
              <a:t>3</a:t>
            </a:r>
            <a:endParaRPr lang="zh-CN" altLang="en-US" dirty="0">
              <a:latin typeface="微软雅黑" panose="020B0503020204020204" pitchFamily="34" charset="-122"/>
              <a:ea typeface="微软雅黑" panose="020B0503020204020204" pitchFamily="34" charset="-122"/>
            </a:endParaRPr>
          </a:p>
        </p:txBody>
      </p:sp>
      <p:sp>
        <p:nvSpPr>
          <p:cNvPr id="27" name="标题 11"/>
          <p:cNvSpPr txBox="1">
            <a:spLocks/>
          </p:cNvSpPr>
          <p:nvPr/>
        </p:nvSpPr>
        <p:spPr>
          <a:xfrm>
            <a:off x="5398750" y="1583619"/>
            <a:ext cx="2358774"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标题 11"/>
          <p:cNvSpPr txBox="1">
            <a:spLocks/>
          </p:cNvSpPr>
          <p:nvPr/>
        </p:nvSpPr>
        <p:spPr>
          <a:xfrm>
            <a:off x="5398750" y="2123679"/>
            <a:ext cx="2358774"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标题 11"/>
          <p:cNvSpPr txBox="1">
            <a:spLocks/>
          </p:cNvSpPr>
          <p:nvPr/>
        </p:nvSpPr>
        <p:spPr>
          <a:xfrm>
            <a:off x="5398750" y="2676339"/>
            <a:ext cx="2358774" cy="597489"/>
          </a:xfrm>
          <a:prstGeom prst="rect">
            <a:avLst/>
          </a:prstGeom>
        </p:spPr>
        <p:txBody>
          <a:bodyPr lIns="68562" tIns="34281" rIns="68562" bIns="3428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TextBox 26"/>
          <p:cNvSpPr txBox="1"/>
          <p:nvPr/>
        </p:nvSpPr>
        <p:spPr>
          <a:xfrm>
            <a:off x="1575447" y="3870071"/>
            <a:ext cx="6128085" cy="307777"/>
          </a:xfrm>
          <a:prstGeom prst="rect">
            <a:avLst/>
          </a:prstGeom>
          <a:noFill/>
        </p:spPr>
        <p:txBody>
          <a:bodyPr wrap="square" lIns="0" tIns="0" rIns="0" bIns="0" rtlCol="0">
            <a:spAutoFit/>
          </a:bodyPr>
          <a:lstStyle/>
          <a:p>
            <a:pPr algn="just"/>
            <a:r>
              <a:rPr lang="zh-CN" altLang="en-US" sz="10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31" name="TextBox 27"/>
          <p:cNvSpPr txBox="1"/>
          <p:nvPr/>
        </p:nvSpPr>
        <p:spPr>
          <a:xfrm>
            <a:off x="3891766" y="3543858"/>
            <a:ext cx="1544105" cy="230833"/>
          </a:xfrm>
          <a:prstGeom prst="rect">
            <a:avLst/>
          </a:prstGeom>
          <a:noFill/>
        </p:spPr>
        <p:txBody>
          <a:bodyPr wrap="square" lIns="0" tIns="0" rIns="0" bIns="0" rtlCol="0">
            <a:spAutoFit/>
          </a:bodyPr>
          <a:lstStyle/>
          <a:p>
            <a:r>
              <a:rPr lang="zh-CN" altLang="en-US" sz="1500" b="1" dirty="0">
                <a:solidFill>
                  <a:schemeClr val="tx1">
                    <a:lumMod val="65000"/>
                    <a:lumOff val="35000"/>
                  </a:schemeClr>
                </a:solidFill>
                <a:latin typeface="Impact MT Std" pitchFamily="34" charset="0"/>
                <a:ea typeface="微软雅黑" pitchFamily="34" charset="-122"/>
              </a:rPr>
              <a:t>点击输入标题文本</a:t>
            </a:r>
          </a:p>
        </p:txBody>
      </p:sp>
    </p:spTree>
    <p:extLst>
      <p:ext uri="{BB962C8B-B14F-4D97-AF65-F5344CB8AC3E}">
        <p14:creationId xmlns:p14="http://schemas.microsoft.com/office/powerpoint/2010/main" val="381633187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par>
                                <p:cTn id="23" presetID="22" presetClass="entr" presetSubtype="4" fill="hold" nodeType="withEffect">
                                  <p:stCondLst>
                                    <p:cond delay="50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00"/>
                                        <p:tgtEl>
                                          <p:spTgt spid="10"/>
                                        </p:tgtEl>
                                      </p:cBhvr>
                                    </p:animEffect>
                                  </p:childTnLst>
                                </p:cTn>
                              </p:par>
                              <p:par>
                                <p:cTn id="26" presetID="22" presetClass="entr" presetSubtype="4" fill="hold" grpId="0" nodeType="withEffect">
                                  <p:stCondLst>
                                    <p:cond delay="500"/>
                                  </p:stCondLst>
                                  <p:childTnLst>
                                    <p:set>
                                      <p:cBhvr>
                                        <p:cTn id="27" dur="1" fill="hold">
                                          <p:stCondLst>
                                            <p:cond delay="0"/>
                                          </p:stCondLst>
                                        </p:cTn>
                                        <p:tgtEl>
                                          <p:spTgt spid="17"/>
                                        </p:tgtEl>
                                        <p:attrNameLst>
                                          <p:attrName>style.visibility</p:attrName>
                                        </p:attrNameLst>
                                      </p:cBhvr>
                                      <p:to>
                                        <p:strVal val="visible"/>
                                      </p:to>
                                    </p:set>
                                    <p:animEffect transition="in" filter="wipe(down)">
                                      <p:cBhvr>
                                        <p:cTn id="28" dur="500"/>
                                        <p:tgtEl>
                                          <p:spTgt spid="17"/>
                                        </p:tgtEl>
                                      </p:cBhvr>
                                    </p:animEffect>
                                  </p:childTnLst>
                                </p:cTn>
                              </p:par>
                              <p:par>
                                <p:cTn id="29" presetID="22" presetClass="entr" presetSubtype="4" fill="hold" grpId="0" nodeType="withEffect">
                                  <p:stCondLst>
                                    <p:cond delay="500"/>
                                  </p:stCondLst>
                                  <p:childTnLst>
                                    <p:set>
                                      <p:cBhvr>
                                        <p:cTn id="30" dur="1" fill="hold">
                                          <p:stCondLst>
                                            <p:cond delay="0"/>
                                          </p:stCondLst>
                                        </p:cTn>
                                        <p:tgtEl>
                                          <p:spTgt spid="18"/>
                                        </p:tgtEl>
                                        <p:attrNameLst>
                                          <p:attrName>style.visibility</p:attrName>
                                        </p:attrNameLst>
                                      </p:cBhvr>
                                      <p:to>
                                        <p:strVal val="visible"/>
                                      </p:to>
                                    </p:set>
                                    <p:animEffect transition="in" filter="wipe(down)">
                                      <p:cBhvr>
                                        <p:cTn id="31" dur="500"/>
                                        <p:tgtEl>
                                          <p:spTgt spid="18"/>
                                        </p:tgtEl>
                                      </p:cBhvr>
                                    </p:animEffect>
                                  </p:childTnLst>
                                </p:cTn>
                              </p:par>
                              <p:par>
                                <p:cTn id="32" presetID="22" presetClass="entr" presetSubtype="4" fill="hold" grpId="0" nodeType="withEffect">
                                  <p:stCondLst>
                                    <p:cond delay="500"/>
                                  </p:stCondLst>
                                  <p:childTnLst>
                                    <p:set>
                                      <p:cBhvr>
                                        <p:cTn id="33" dur="1" fill="hold">
                                          <p:stCondLst>
                                            <p:cond delay="0"/>
                                          </p:stCondLst>
                                        </p:cTn>
                                        <p:tgtEl>
                                          <p:spTgt spid="19"/>
                                        </p:tgtEl>
                                        <p:attrNameLst>
                                          <p:attrName>style.visibility</p:attrName>
                                        </p:attrNameLst>
                                      </p:cBhvr>
                                      <p:to>
                                        <p:strVal val="visible"/>
                                      </p:to>
                                    </p:set>
                                    <p:animEffect transition="in" filter="wipe(down)">
                                      <p:cBhvr>
                                        <p:cTn id="34" dur="500"/>
                                        <p:tgtEl>
                                          <p:spTgt spid="19"/>
                                        </p:tgtEl>
                                      </p:cBhvr>
                                    </p:animEffect>
                                  </p:childTnLst>
                                </p:cTn>
                              </p:par>
                              <p:par>
                                <p:cTn id="35" presetID="22" presetClass="entr" presetSubtype="4" fill="hold" nodeType="withEffect">
                                  <p:stCondLst>
                                    <p:cond delay="500"/>
                                  </p:stCondLst>
                                  <p:childTnLst>
                                    <p:set>
                                      <p:cBhvr>
                                        <p:cTn id="36" dur="1" fill="hold">
                                          <p:stCondLst>
                                            <p:cond delay="0"/>
                                          </p:stCondLst>
                                        </p:cTn>
                                        <p:tgtEl>
                                          <p:spTgt spid="20"/>
                                        </p:tgtEl>
                                        <p:attrNameLst>
                                          <p:attrName>style.visibility</p:attrName>
                                        </p:attrNameLst>
                                      </p:cBhvr>
                                      <p:to>
                                        <p:strVal val="visible"/>
                                      </p:to>
                                    </p:set>
                                    <p:animEffect transition="in" filter="wipe(down)">
                                      <p:cBhvr>
                                        <p:cTn id="37" dur="500"/>
                                        <p:tgtEl>
                                          <p:spTgt spid="20"/>
                                        </p:tgtEl>
                                      </p:cBhvr>
                                    </p:animEffect>
                                  </p:childTnLst>
                                </p:cTn>
                              </p:par>
                            </p:childTnLst>
                          </p:cTn>
                        </p:par>
                        <p:par>
                          <p:cTn id="38" fill="hold">
                            <p:stCondLst>
                              <p:cond delay="1500"/>
                            </p:stCondLst>
                            <p:childTnLst>
                              <p:par>
                                <p:cTn id="39" presetID="10" presetClass="entr" presetSubtype="0"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childTnLst>
                          </p:cTn>
                        </p:par>
                        <p:par>
                          <p:cTn id="42" fill="hold">
                            <p:stCondLst>
                              <p:cond delay="2000"/>
                            </p:stCondLst>
                            <p:childTnLst>
                              <p:par>
                                <p:cTn id="43" presetID="10" presetClass="entr" presetSubtype="0"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par>
                          <p:cTn id="50" fill="hold">
                            <p:stCondLst>
                              <p:cond delay="3000"/>
                            </p:stCondLst>
                            <p:childTnLst>
                              <p:par>
                                <p:cTn id="51" presetID="53" presetClass="entr" presetSubtype="16"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p:cTn id="53" dur="500" fill="hold"/>
                                        <p:tgtEl>
                                          <p:spTgt spid="27"/>
                                        </p:tgtEl>
                                        <p:attrNameLst>
                                          <p:attrName>ppt_w</p:attrName>
                                        </p:attrNameLst>
                                      </p:cBhvr>
                                      <p:tavLst>
                                        <p:tav tm="0">
                                          <p:val>
                                            <p:fltVal val="0"/>
                                          </p:val>
                                        </p:tav>
                                        <p:tav tm="100000">
                                          <p:val>
                                            <p:strVal val="#ppt_w"/>
                                          </p:val>
                                        </p:tav>
                                      </p:tavLst>
                                    </p:anim>
                                    <p:anim calcmode="lin" valueType="num">
                                      <p:cBhvr>
                                        <p:cTn id="54" dur="500" fill="hold"/>
                                        <p:tgtEl>
                                          <p:spTgt spid="27"/>
                                        </p:tgtEl>
                                        <p:attrNameLst>
                                          <p:attrName>ppt_h</p:attrName>
                                        </p:attrNameLst>
                                      </p:cBhvr>
                                      <p:tavLst>
                                        <p:tav tm="0">
                                          <p:val>
                                            <p:fltVal val="0"/>
                                          </p:val>
                                        </p:tav>
                                        <p:tav tm="100000">
                                          <p:val>
                                            <p:strVal val="#ppt_h"/>
                                          </p:val>
                                        </p:tav>
                                      </p:tavLst>
                                    </p:anim>
                                    <p:animEffect transition="in" filter="fade">
                                      <p:cBhvr>
                                        <p:cTn id="55" dur="500"/>
                                        <p:tgtEl>
                                          <p:spTgt spid="27"/>
                                        </p:tgtEl>
                                      </p:cBhvr>
                                    </p:animEffect>
                                  </p:childTnLst>
                                </p:cTn>
                              </p:par>
                            </p:childTnLst>
                          </p:cTn>
                        </p:par>
                        <p:par>
                          <p:cTn id="56" fill="hold">
                            <p:stCondLst>
                              <p:cond delay="3500"/>
                            </p:stCondLst>
                            <p:childTnLst>
                              <p:par>
                                <p:cTn id="57" presetID="53" presetClass="entr" presetSubtype="16"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 fill="hold"/>
                                        <p:tgtEl>
                                          <p:spTgt spid="28"/>
                                        </p:tgtEl>
                                        <p:attrNameLst>
                                          <p:attrName>ppt_w</p:attrName>
                                        </p:attrNameLst>
                                      </p:cBhvr>
                                      <p:tavLst>
                                        <p:tav tm="0">
                                          <p:val>
                                            <p:fltVal val="0"/>
                                          </p:val>
                                        </p:tav>
                                        <p:tav tm="100000">
                                          <p:val>
                                            <p:strVal val="#ppt_w"/>
                                          </p:val>
                                        </p:tav>
                                      </p:tavLst>
                                    </p:anim>
                                    <p:anim calcmode="lin" valueType="num">
                                      <p:cBhvr>
                                        <p:cTn id="60" dur="500" fill="hold"/>
                                        <p:tgtEl>
                                          <p:spTgt spid="28"/>
                                        </p:tgtEl>
                                        <p:attrNameLst>
                                          <p:attrName>ppt_h</p:attrName>
                                        </p:attrNameLst>
                                      </p:cBhvr>
                                      <p:tavLst>
                                        <p:tav tm="0">
                                          <p:val>
                                            <p:fltVal val="0"/>
                                          </p:val>
                                        </p:tav>
                                        <p:tav tm="100000">
                                          <p:val>
                                            <p:strVal val="#ppt_h"/>
                                          </p:val>
                                        </p:tav>
                                      </p:tavLst>
                                    </p:anim>
                                    <p:animEffect transition="in" filter="fade">
                                      <p:cBhvr>
                                        <p:cTn id="61" dur="500"/>
                                        <p:tgtEl>
                                          <p:spTgt spid="28"/>
                                        </p:tgtEl>
                                      </p:cBhvr>
                                    </p:animEffect>
                                  </p:childTnLst>
                                </p:cTn>
                              </p:par>
                            </p:childTnLst>
                          </p:cTn>
                        </p:par>
                        <p:par>
                          <p:cTn id="62" fill="hold">
                            <p:stCondLst>
                              <p:cond delay="4000"/>
                            </p:stCondLst>
                            <p:childTnLst>
                              <p:par>
                                <p:cTn id="63" presetID="53" presetClass="entr" presetSubtype="16" fill="hold" grpId="0" nodeType="after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p:cTn id="65" dur="500" fill="hold"/>
                                        <p:tgtEl>
                                          <p:spTgt spid="29"/>
                                        </p:tgtEl>
                                        <p:attrNameLst>
                                          <p:attrName>ppt_w</p:attrName>
                                        </p:attrNameLst>
                                      </p:cBhvr>
                                      <p:tavLst>
                                        <p:tav tm="0">
                                          <p:val>
                                            <p:fltVal val="0"/>
                                          </p:val>
                                        </p:tav>
                                        <p:tav tm="100000">
                                          <p:val>
                                            <p:strVal val="#ppt_w"/>
                                          </p:val>
                                        </p:tav>
                                      </p:tavLst>
                                    </p:anim>
                                    <p:anim calcmode="lin" valueType="num">
                                      <p:cBhvr>
                                        <p:cTn id="66" dur="500" fill="hold"/>
                                        <p:tgtEl>
                                          <p:spTgt spid="29"/>
                                        </p:tgtEl>
                                        <p:attrNameLst>
                                          <p:attrName>ppt_h</p:attrName>
                                        </p:attrNameLst>
                                      </p:cBhvr>
                                      <p:tavLst>
                                        <p:tav tm="0">
                                          <p:val>
                                            <p:fltVal val="0"/>
                                          </p:val>
                                        </p:tav>
                                        <p:tav tm="100000">
                                          <p:val>
                                            <p:strVal val="#ppt_h"/>
                                          </p:val>
                                        </p:tav>
                                      </p:tavLst>
                                    </p:anim>
                                    <p:animEffect transition="in" filter="fade">
                                      <p:cBhvr>
                                        <p:cTn id="67" dur="500"/>
                                        <p:tgtEl>
                                          <p:spTgt spid="29"/>
                                        </p:tgtEl>
                                      </p:cBhvr>
                                    </p:animEffect>
                                  </p:childTnLst>
                                </p:cTn>
                              </p:par>
                            </p:childTnLst>
                          </p:cTn>
                        </p:par>
                        <p:par>
                          <p:cTn id="68" fill="hold">
                            <p:stCondLst>
                              <p:cond delay="4500"/>
                            </p:stCondLst>
                            <p:childTnLst>
                              <p:par>
                                <p:cTn id="69" presetID="2" presetClass="entr" presetSubtype="2" fill="hold" grpId="0" nodeType="afterEffect">
                                  <p:stCondLst>
                                    <p:cond delay="0"/>
                                  </p:stCondLst>
                                  <p:childTnLst>
                                    <p:set>
                                      <p:cBhvr>
                                        <p:cTn id="70" dur="1" fill="hold">
                                          <p:stCondLst>
                                            <p:cond delay="0"/>
                                          </p:stCondLst>
                                        </p:cTn>
                                        <p:tgtEl>
                                          <p:spTgt spid="31"/>
                                        </p:tgtEl>
                                        <p:attrNameLst>
                                          <p:attrName>style.visibility</p:attrName>
                                        </p:attrNameLst>
                                      </p:cBhvr>
                                      <p:to>
                                        <p:strVal val="visible"/>
                                      </p:to>
                                    </p:set>
                                    <p:anim calcmode="lin" valueType="num">
                                      <p:cBhvr additive="base">
                                        <p:cTn id="71" dur="300" fill="hold"/>
                                        <p:tgtEl>
                                          <p:spTgt spid="31"/>
                                        </p:tgtEl>
                                        <p:attrNameLst>
                                          <p:attrName>ppt_x</p:attrName>
                                        </p:attrNameLst>
                                      </p:cBhvr>
                                      <p:tavLst>
                                        <p:tav tm="0">
                                          <p:val>
                                            <p:strVal val="1+#ppt_w/2"/>
                                          </p:val>
                                        </p:tav>
                                        <p:tav tm="100000">
                                          <p:val>
                                            <p:strVal val="#ppt_x"/>
                                          </p:val>
                                        </p:tav>
                                      </p:tavLst>
                                    </p:anim>
                                    <p:anim calcmode="lin" valueType="num">
                                      <p:cBhvr additive="base">
                                        <p:cTn id="72" dur="300" fill="hold"/>
                                        <p:tgtEl>
                                          <p:spTgt spid="31"/>
                                        </p:tgtEl>
                                        <p:attrNameLst>
                                          <p:attrName>ppt_y</p:attrName>
                                        </p:attrNameLst>
                                      </p:cBhvr>
                                      <p:tavLst>
                                        <p:tav tm="0">
                                          <p:val>
                                            <p:strVal val="#ppt_y"/>
                                          </p:val>
                                        </p:tav>
                                        <p:tav tm="100000">
                                          <p:val>
                                            <p:strVal val="#ppt_y"/>
                                          </p:val>
                                        </p:tav>
                                      </p:tavLst>
                                    </p:anim>
                                  </p:childTnLst>
                                </p:cTn>
                              </p:par>
                            </p:childTnLst>
                          </p:cTn>
                        </p:par>
                        <p:par>
                          <p:cTn id="73" fill="hold">
                            <p:stCondLst>
                              <p:cond delay="4800"/>
                            </p:stCondLst>
                            <p:childTnLst>
                              <p:par>
                                <p:cTn id="74" presetID="2" presetClass="entr" presetSubtype="2" fill="hold" grpId="0" nodeType="afterEffect">
                                  <p:stCondLst>
                                    <p:cond delay="0"/>
                                  </p:stCondLst>
                                  <p:childTnLst>
                                    <p:set>
                                      <p:cBhvr>
                                        <p:cTn id="75" dur="1" fill="hold">
                                          <p:stCondLst>
                                            <p:cond delay="0"/>
                                          </p:stCondLst>
                                        </p:cTn>
                                        <p:tgtEl>
                                          <p:spTgt spid="30"/>
                                        </p:tgtEl>
                                        <p:attrNameLst>
                                          <p:attrName>style.visibility</p:attrName>
                                        </p:attrNameLst>
                                      </p:cBhvr>
                                      <p:to>
                                        <p:strVal val="visible"/>
                                      </p:to>
                                    </p:set>
                                    <p:anim calcmode="lin" valueType="num">
                                      <p:cBhvr additive="base">
                                        <p:cTn id="76" dur="300" fill="hold"/>
                                        <p:tgtEl>
                                          <p:spTgt spid="30"/>
                                        </p:tgtEl>
                                        <p:attrNameLst>
                                          <p:attrName>ppt_x</p:attrName>
                                        </p:attrNameLst>
                                      </p:cBhvr>
                                      <p:tavLst>
                                        <p:tav tm="0">
                                          <p:val>
                                            <p:strVal val="1+#ppt_w/2"/>
                                          </p:val>
                                        </p:tav>
                                        <p:tav tm="100000">
                                          <p:val>
                                            <p:strVal val="#ppt_x"/>
                                          </p:val>
                                        </p:tav>
                                      </p:tavLst>
                                    </p:anim>
                                    <p:anim calcmode="lin" valueType="num">
                                      <p:cBhvr additive="base">
                                        <p:cTn id="77" dur="3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7" grpId="0"/>
      <p:bldP spid="18" grpId="0"/>
      <p:bldP spid="19" grpId="0"/>
      <p:bldP spid="24" grpId="0" animBg="1"/>
      <p:bldP spid="25" grpId="0" animBg="1"/>
      <p:bldP spid="26" grpId="0" animBg="1"/>
      <p:bldP spid="27" grpId="0"/>
      <p:bldP spid="28" grpId="0"/>
      <p:bldP spid="29" grpId="0"/>
      <p:bldP spid="30" grpId="0"/>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5"/>
          <p:cNvSpPr/>
          <p:nvPr/>
        </p:nvSpPr>
        <p:spPr>
          <a:xfrm>
            <a:off x="69150" y="2211710"/>
            <a:ext cx="9074850" cy="2931790"/>
          </a:xfrm>
          <a:custGeom>
            <a:avLst/>
            <a:gdLst/>
            <a:ahLst/>
            <a:cxnLst/>
            <a:rect l="l" t="t" r="r" b="b"/>
            <a:pathLst>
              <a:path w="9144000" h="2931790">
                <a:moveTo>
                  <a:pt x="0" y="0"/>
                </a:moveTo>
                <a:lnTo>
                  <a:pt x="3824456" y="0"/>
                </a:lnTo>
                <a:cubicBezTo>
                  <a:pt x="3824456" y="26976"/>
                  <a:pt x="3831542" y="51749"/>
                  <a:pt x="3844079" y="73220"/>
                </a:cubicBezTo>
                <a:lnTo>
                  <a:pt x="4145508" y="600620"/>
                </a:lnTo>
                <a:cubicBezTo>
                  <a:pt x="4157500" y="622091"/>
                  <a:pt x="4175488" y="640258"/>
                  <a:pt x="4197836" y="653470"/>
                </a:cubicBezTo>
                <a:cubicBezTo>
                  <a:pt x="4220185" y="666683"/>
                  <a:pt x="4245258" y="672739"/>
                  <a:pt x="4269242" y="672739"/>
                </a:cubicBezTo>
                <a:lnTo>
                  <a:pt x="4869920" y="672739"/>
                </a:lnTo>
                <a:cubicBezTo>
                  <a:pt x="4895539" y="673289"/>
                  <a:pt x="4921158" y="667233"/>
                  <a:pt x="4944596" y="653470"/>
                </a:cubicBezTo>
                <a:cubicBezTo>
                  <a:pt x="4966945" y="640258"/>
                  <a:pt x="4984387" y="622091"/>
                  <a:pt x="4996924" y="601171"/>
                </a:cubicBezTo>
                <a:lnTo>
                  <a:pt x="5296718" y="75972"/>
                </a:lnTo>
                <a:cubicBezTo>
                  <a:pt x="5310345" y="53951"/>
                  <a:pt x="5317976" y="28077"/>
                  <a:pt x="5317976" y="0"/>
                </a:cubicBezTo>
                <a:lnTo>
                  <a:pt x="9144000" y="0"/>
                </a:lnTo>
                <a:lnTo>
                  <a:pt x="9144000" y="2931790"/>
                </a:lnTo>
                <a:lnTo>
                  <a:pt x="0" y="2931790"/>
                </a:lnTo>
                <a:close/>
              </a:path>
            </a:pathLst>
          </a:cu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9"/>
          <p:cNvSpPr txBox="1"/>
          <p:nvPr/>
        </p:nvSpPr>
        <p:spPr>
          <a:xfrm>
            <a:off x="2851151" y="2944120"/>
            <a:ext cx="3441700" cy="623248"/>
          </a:xfrm>
          <a:prstGeom prst="rect">
            <a:avLst/>
          </a:prstGeom>
          <a:noFill/>
        </p:spPr>
        <p:txBody>
          <a:bodyPr wrap="square" lIns="68580" tIns="34290" rIns="68580" bIns="34290" rtlCol="0">
            <a:spAutoFit/>
          </a:bodyPr>
          <a:lstStyle/>
          <a:p>
            <a:pPr marL="0" lvl="1" algn="ctr"/>
            <a:r>
              <a:rPr lang="zh-CN" altLang="en-US" sz="3600" b="1" spc="300" dirty="0" smtClean="0">
                <a:solidFill>
                  <a:schemeClr val="bg1"/>
                </a:solidFill>
                <a:latin typeface="微软雅黑" pitchFamily="34" charset="-122"/>
                <a:ea typeface="微软雅黑" pitchFamily="34" charset="-122"/>
              </a:rPr>
              <a:t>单击添加标题</a:t>
            </a:r>
            <a:endParaRPr lang="zh-CN" altLang="en-US" sz="3600" b="1" spc="300" dirty="0">
              <a:solidFill>
                <a:schemeClr val="bg1"/>
              </a:solidFill>
              <a:latin typeface="微软雅黑" pitchFamily="34" charset="-122"/>
              <a:ea typeface="微软雅黑" pitchFamily="34" charset="-122"/>
            </a:endParaRPr>
          </a:p>
        </p:txBody>
      </p:sp>
      <p:sp>
        <p:nvSpPr>
          <p:cNvPr id="6" name="Freeform 5"/>
          <p:cNvSpPr>
            <a:spLocks/>
          </p:cNvSpPr>
          <p:nvPr/>
        </p:nvSpPr>
        <p:spPr bwMode="auto">
          <a:xfrm>
            <a:off x="3930509" y="1630998"/>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C1000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7" name="文本框 9"/>
          <p:cNvSpPr txBox="1"/>
          <p:nvPr/>
        </p:nvSpPr>
        <p:spPr>
          <a:xfrm>
            <a:off x="4184787" y="364005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8" name="文本框 9"/>
          <p:cNvSpPr txBox="1"/>
          <p:nvPr/>
        </p:nvSpPr>
        <p:spPr>
          <a:xfrm>
            <a:off x="4184786" y="3864323"/>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9" name="文本框 9"/>
          <p:cNvSpPr txBox="1"/>
          <p:nvPr/>
        </p:nvSpPr>
        <p:spPr>
          <a:xfrm>
            <a:off x="4184787" y="408858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0" name="文本框 9"/>
          <p:cNvSpPr txBox="1"/>
          <p:nvPr/>
        </p:nvSpPr>
        <p:spPr>
          <a:xfrm>
            <a:off x="4184786" y="431285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1" name="KSO_Shape"/>
          <p:cNvSpPr>
            <a:spLocks noChangeAspect="1"/>
          </p:cNvSpPr>
          <p:nvPr/>
        </p:nvSpPr>
        <p:spPr bwMode="auto">
          <a:xfrm>
            <a:off x="4233429" y="1954267"/>
            <a:ext cx="725605" cy="61797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12" name="文本框 11"/>
          <p:cNvSpPr txBox="1"/>
          <p:nvPr/>
        </p:nvSpPr>
        <p:spPr>
          <a:xfrm>
            <a:off x="4184786" y="453875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3" name="文本框 9"/>
          <p:cNvSpPr txBox="1"/>
          <p:nvPr/>
        </p:nvSpPr>
        <p:spPr>
          <a:xfrm>
            <a:off x="4184786" y="475477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44972568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53" presetClass="entr" presetSubtype="528" fill="hold" grpId="0" nodeType="withEffect">
                                  <p:stCondLst>
                                    <p:cond delay="6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anim calcmode="lin" valueType="num">
                                      <p:cBhvr>
                                        <p:cTn id="13" dur="500" fill="hold"/>
                                        <p:tgtEl>
                                          <p:spTgt spid="6"/>
                                        </p:tgtEl>
                                        <p:attrNameLst>
                                          <p:attrName>ppt_x</p:attrName>
                                        </p:attrNameLst>
                                      </p:cBhvr>
                                      <p:tavLst>
                                        <p:tav tm="0">
                                          <p:val>
                                            <p:fltVal val="0.5"/>
                                          </p:val>
                                        </p:tav>
                                        <p:tav tm="100000">
                                          <p:val>
                                            <p:strVal val="#ppt_x"/>
                                          </p:val>
                                        </p:tav>
                                      </p:tavLst>
                                    </p:anim>
                                    <p:anim calcmode="lin" valueType="num">
                                      <p:cBhvr>
                                        <p:cTn id="14" dur="500" fill="hold"/>
                                        <p:tgtEl>
                                          <p:spTgt spid="6"/>
                                        </p:tgtEl>
                                        <p:attrNameLst>
                                          <p:attrName>ppt_y</p:attrName>
                                        </p:attrNameLst>
                                      </p:cBhvr>
                                      <p:tavLst>
                                        <p:tav tm="0">
                                          <p:val>
                                            <p:fltVal val="0.5"/>
                                          </p:val>
                                        </p:tav>
                                        <p:tav tm="100000">
                                          <p:val>
                                            <p:strVal val="#ppt_y"/>
                                          </p:val>
                                        </p:tav>
                                      </p:tavLst>
                                    </p:anim>
                                  </p:childTnLst>
                                </p:cTn>
                              </p:par>
                              <p:par>
                                <p:cTn id="15" presetID="53" presetClass="entr" presetSubtype="528" fill="hold" grpId="0" nodeType="withEffect">
                                  <p:stCondLst>
                                    <p:cond delay="6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anim calcmode="lin" valueType="num">
                                      <p:cBhvr>
                                        <p:cTn id="20" dur="500" fill="hold"/>
                                        <p:tgtEl>
                                          <p:spTgt spid="11"/>
                                        </p:tgtEl>
                                        <p:attrNameLst>
                                          <p:attrName>ppt_x</p:attrName>
                                        </p:attrNameLst>
                                      </p:cBhvr>
                                      <p:tavLst>
                                        <p:tav tm="0">
                                          <p:val>
                                            <p:fltVal val="0.5"/>
                                          </p:val>
                                        </p:tav>
                                        <p:tav tm="100000">
                                          <p:val>
                                            <p:strVal val="#ppt_x"/>
                                          </p:val>
                                        </p:tav>
                                      </p:tavLst>
                                    </p:anim>
                                    <p:anim calcmode="lin" valueType="num">
                                      <p:cBhvr>
                                        <p:cTn id="21" dur="500" fill="hold"/>
                                        <p:tgtEl>
                                          <p:spTgt spid="11"/>
                                        </p:tgtEl>
                                        <p:attrNameLst>
                                          <p:attrName>ppt_y</p:attrName>
                                        </p:attrNameLst>
                                      </p:cBhvr>
                                      <p:tavLst>
                                        <p:tav tm="0">
                                          <p:val>
                                            <p:fltVal val="0.5"/>
                                          </p:val>
                                        </p:tav>
                                        <p:tav tm="100000">
                                          <p:val>
                                            <p:strVal val="#ppt_y"/>
                                          </p:val>
                                        </p:tav>
                                      </p:tavLst>
                                    </p:anim>
                                  </p:childTnLst>
                                </p:cTn>
                              </p:par>
                            </p:childTnLst>
                          </p:cTn>
                        </p:par>
                        <p:par>
                          <p:cTn id="22" fill="hold">
                            <p:stCondLst>
                              <p:cond delay="1100"/>
                            </p:stCondLst>
                            <p:childTnLst>
                              <p:par>
                                <p:cTn id="23" presetID="16" presetClass="entr" presetSubtype="21"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par>
                          <p:cTn id="26" fill="hold">
                            <p:stCondLst>
                              <p:cond delay="1600"/>
                            </p:stCondLst>
                            <p:childTnLst>
                              <p:par>
                                <p:cTn id="27" presetID="2" presetClass="entr" presetSubtype="4"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8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ppt_x"/>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00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P spid="8" grpId="0"/>
      <p:bldP spid="9" grpId="0"/>
      <p:bldP spid="10" grpId="0"/>
      <p:bldP spid="11" grpId="0" animBg="1"/>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02</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649704" y="1350571"/>
            <a:ext cx="2337050" cy="1041930"/>
            <a:chOff x="4304043" y="1286668"/>
            <a:chExt cx="3837944" cy="2757793"/>
          </a:xfrm>
          <a:effectLst>
            <a:outerShdw blurRad="381000" dist="254000" dir="8100000" algn="tr" rotWithShape="0">
              <a:prstClr val="black">
                <a:alpha val="40000"/>
              </a:prstClr>
            </a:outerShdw>
          </a:effectLst>
        </p:grpSpPr>
        <p:sp>
          <p:nvSpPr>
            <p:cNvPr id="11" name="圆角矩形 1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4351931" y="1367703"/>
              <a:ext cx="3742172" cy="2595722"/>
            </a:xfrm>
            <a:prstGeom prst="round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3" name="Picture 2"/>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6106406" y="1886162"/>
            <a:ext cx="3036184" cy="3264417"/>
          </a:xfrm>
          <a:prstGeom prst="rect">
            <a:avLst/>
          </a:prstGeom>
          <a:noFill/>
          <a:extLst>
            <a:ext uri="{909E8E84-426E-40DD-AFC4-6F175D3DCCD1}">
              <a14:hiddenFill xmlns:a14="http://schemas.microsoft.com/office/drawing/2010/main">
                <a:solidFill>
                  <a:srgbClr val="FFFFFF"/>
                </a:solidFill>
              </a14:hiddenFill>
            </a:ext>
          </a:extLst>
        </p:spPr>
      </p:pic>
      <p:sp>
        <p:nvSpPr>
          <p:cNvPr id="14" name="矩形 13"/>
          <p:cNvSpPr/>
          <p:nvPr/>
        </p:nvSpPr>
        <p:spPr>
          <a:xfrm>
            <a:off x="610823" y="2454644"/>
            <a:ext cx="5569539" cy="1869166"/>
          </a:xfrm>
          <a:prstGeom prst="rect">
            <a:avLst/>
          </a:prstGeom>
        </p:spPr>
        <p:txBody>
          <a:bodyPr wrap="square">
            <a:spAutoFit/>
          </a:bodyPr>
          <a:lstStyle/>
          <a:p>
            <a:pPr algn="l" latinLnBrk="1">
              <a:lnSpc>
                <a:spcPct val="150000"/>
              </a:lnSpc>
            </a:pPr>
            <a:r>
              <a:rPr lang="zh-CN" altLang="en-US" sz="1100" b="0" dirty="0">
                <a:solidFill>
                  <a:schemeClr val="accent3">
                    <a:lumMod val="50000"/>
                  </a:schemeClr>
                </a:solidFill>
                <a:latin typeface="微软雅黑" pitchFamily="34" charset="-122"/>
                <a:ea typeface="微软雅黑" pitchFamily="34" charset="-122"/>
              </a:rPr>
              <a:t>团队是指拥有共同目标，并且具有不同能力的一小群人有意识的协调行为或力的系统，是一种应用广泛、灵活的组织形式。对于大学生创业团队，可以说由一群具有创新意识、拥有共同目标、有着不同专业知识背景的朝气蓬勃的年轻人组成的一个不可分割的整体。这群人就如同人的五官一样，共同协作维持一个人的生存，缺一不可。如果没有了其中一个，这个人将不能健康的活着。</a:t>
            </a:r>
          </a:p>
          <a:p>
            <a:pPr algn="l" latinLnBrk="1">
              <a:lnSpc>
                <a:spcPct val="150000"/>
              </a:lnSpc>
            </a:pPr>
            <a:r>
              <a:rPr lang="zh-CN" altLang="en-US" sz="1100" b="0" dirty="0">
                <a:solidFill>
                  <a:schemeClr val="accent3">
                    <a:lumMod val="50000"/>
                  </a:schemeClr>
                </a:solidFill>
                <a:latin typeface="微软雅黑" pitchFamily="34" charset="-122"/>
                <a:ea typeface="微软雅黑" pitchFamily="34" charset="-122"/>
              </a:rPr>
              <a:t>    团队精神尊重每个成员的兴趣和成就，要求团队的每一个成员，都以提高自身素质和实现团队目标为己任。团队精神的核心是合作协同，目的是最大发挥团队的潜在能量。</a:t>
            </a:r>
          </a:p>
        </p:txBody>
      </p:sp>
      <p:grpSp>
        <p:nvGrpSpPr>
          <p:cNvPr id="15" name="组合 14"/>
          <p:cNvGrpSpPr/>
          <p:nvPr/>
        </p:nvGrpSpPr>
        <p:grpSpPr>
          <a:xfrm>
            <a:off x="3301421" y="1350571"/>
            <a:ext cx="2337050" cy="1041930"/>
            <a:chOff x="4304043" y="1286668"/>
            <a:chExt cx="3837944" cy="2757793"/>
          </a:xfrm>
          <a:effectLst>
            <a:outerShdw blurRad="381000" dist="254000" dir="8100000" algn="tr" rotWithShape="0">
              <a:prstClr val="black">
                <a:alpha val="40000"/>
              </a:prstClr>
            </a:outerShdw>
          </a:effectLst>
        </p:grpSpPr>
        <p:sp>
          <p:nvSpPr>
            <p:cNvPr id="16" name="圆角矩形 15"/>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a:off x="4351931" y="1367703"/>
              <a:ext cx="3742172" cy="2595722"/>
            </a:xfrm>
            <a:prstGeom prst="round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5967599" y="1350571"/>
            <a:ext cx="2337050" cy="1041930"/>
            <a:chOff x="4304043" y="1286668"/>
            <a:chExt cx="3837944" cy="2757793"/>
          </a:xfrm>
          <a:effectLst>
            <a:outerShdw blurRad="381000" dist="254000" dir="8100000" algn="tr" rotWithShape="0">
              <a:prstClr val="black">
                <a:alpha val="40000"/>
              </a:prstClr>
            </a:outerShdw>
          </a:effectLst>
        </p:grpSpPr>
        <p:sp>
          <p:nvSpPr>
            <p:cNvPr id="19" name="圆角矩形 1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4351931" y="1367703"/>
              <a:ext cx="3742172" cy="2595722"/>
            </a:xfrm>
            <a:prstGeom prst="roundRect">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05164335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16" presetClass="entr" presetSubtype="21"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childTnLst>
                          </p:cTn>
                        </p:par>
                        <p:par>
                          <p:cTn id="27" fill="hold">
                            <p:stCondLst>
                              <p:cond delay="2000"/>
                            </p:stCondLst>
                            <p:childTnLst>
                              <p:par>
                                <p:cTn id="28" presetID="16" presetClass="entr" presetSubtype="21"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barn(inVertical)">
                                      <p:cBhvr>
                                        <p:cTn id="30" dur="500"/>
                                        <p:tgtEl>
                                          <p:spTgt spid="15"/>
                                        </p:tgtEl>
                                      </p:cBhvr>
                                    </p:animEffect>
                                  </p:childTnLst>
                                </p:cTn>
                              </p:par>
                            </p:childTnLst>
                          </p:cTn>
                        </p:par>
                        <p:par>
                          <p:cTn id="31" fill="hold">
                            <p:stCondLst>
                              <p:cond delay="2500"/>
                            </p:stCondLst>
                            <p:childTnLst>
                              <p:par>
                                <p:cTn id="32" presetID="16" presetClass="entr" presetSubtype="21"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barn(inVertical)">
                                      <p:cBhvr>
                                        <p:cTn id="34" dur="500"/>
                                        <p:tgtEl>
                                          <p:spTgt spid="18"/>
                                        </p:tgtEl>
                                      </p:cBhvr>
                                    </p:animEffect>
                                  </p:childTnLst>
                                </p:cTn>
                              </p:par>
                            </p:childTnLst>
                          </p:cTn>
                        </p:par>
                        <p:par>
                          <p:cTn id="35" fill="hold">
                            <p:stCondLst>
                              <p:cond delay="3000"/>
                            </p:stCondLst>
                            <p:childTnLst>
                              <p:par>
                                <p:cTn id="36" presetID="22" presetClass="entr" presetSubtype="1"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wipe(up)">
                                      <p:cBhvr>
                                        <p:cTn id="38" dur="1000"/>
                                        <p:tgtEl>
                                          <p:spTgt spid="14"/>
                                        </p:tgtEl>
                                      </p:cBhvr>
                                    </p:animEffect>
                                  </p:childTnLst>
                                </p:cTn>
                              </p:par>
                            </p:childTnLst>
                          </p:cTn>
                        </p:par>
                        <p:par>
                          <p:cTn id="39" fill="hold">
                            <p:stCondLst>
                              <p:cond delay="4000"/>
                            </p:stCondLst>
                            <p:childTnLst>
                              <p:par>
                                <p:cTn id="40" presetID="42" presetClass="entr" presetSubtype="0"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02</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3793191" y="2141040"/>
            <a:ext cx="1720121" cy="1184969"/>
            <a:chOff x="2183817" y="975542"/>
            <a:chExt cx="1632394" cy="1407237"/>
          </a:xfrm>
        </p:grpSpPr>
        <p:sp>
          <p:nvSpPr>
            <p:cNvPr id="11" name="六边形 10"/>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2" name="六边形 11"/>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3" name="文本框 2"/>
          <p:cNvSpPr txBox="1"/>
          <p:nvPr/>
        </p:nvSpPr>
        <p:spPr>
          <a:xfrm>
            <a:off x="4144231" y="1504387"/>
            <a:ext cx="1021912" cy="553998"/>
          </a:xfrm>
          <a:prstGeom prst="rect">
            <a:avLst/>
          </a:prstGeom>
          <a:noFill/>
        </p:spPr>
        <p:txBody>
          <a:bodyPr wrap="square" rtlCol="0">
            <a:spAutoFit/>
          </a:bodyPr>
          <a:lstStyle/>
          <a:p>
            <a:pPr algn="ctr"/>
            <a:r>
              <a:rPr lang="en-US" altLang="zh-CN" sz="3000" dirty="0">
                <a:solidFill>
                  <a:srgbClr val="C00000"/>
                </a:solidFill>
                <a:latin typeface="Impact" panose="020B0806030902050204" pitchFamily="34" charset="0"/>
                <a:ea typeface="方正正中黑简体" panose="02000000000000000000" pitchFamily="2" charset="-122"/>
              </a:rPr>
              <a:t>VS</a:t>
            </a:r>
            <a:endParaRPr lang="zh-CN" altLang="en-US" sz="3000" dirty="0">
              <a:solidFill>
                <a:srgbClr val="C00000"/>
              </a:solidFill>
              <a:latin typeface="Impact" panose="020B0806030902050204" pitchFamily="34" charset="0"/>
              <a:ea typeface="方正正中黑简体" panose="02000000000000000000" pitchFamily="2" charset="-122"/>
            </a:endParaRPr>
          </a:p>
        </p:txBody>
      </p:sp>
      <p:cxnSp>
        <p:nvCxnSpPr>
          <p:cNvPr id="14" name="直接连接符 13"/>
          <p:cNvCxnSpPr/>
          <p:nvPr/>
        </p:nvCxnSpPr>
        <p:spPr>
          <a:xfrm>
            <a:off x="4653251" y="2327300"/>
            <a:ext cx="0" cy="815663"/>
          </a:xfrm>
          <a:prstGeom prst="line">
            <a:avLst/>
          </a:prstGeom>
          <a:ln w="381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5" name="文本框 4"/>
          <p:cNvSpPr txBox="1"/>
          <p:nvPr/>
        </p:nvSpPr>
        <p:spPr>
          <a:xfrm>
            <a:off x="3834311" y="2551333"/>
            <a:ext cx="885941" cy="392415"/>
          </a:xfrm>
          <a:prstGeom prst="rect">
            <a:avLst/>
          </a:prstGeom>
          <a:noFill/>
        </p:spPr>
        <p:txBody>
          <a:bodyPr wrap="square" rtlCol="0">
            <a:spAutoFit/>
          </a:bodyPr>
          <a:lstStyle/>
          <a:p>
            <a:pPr algn="ctr"/>
            <a:r>
              <a:rPr lang="en-US" altLang="zh-CN" sz="1950" dirty="0">
                <a:solidFill>
                  <a:srgbClr val="C00000"/>
                </a:solidFill>
                <a:latin typeface="Impact" panose="020B0806030902050204" pitchFamily="34" charset="0"/>
              </a:rPr>
              <a:t>2015</a:t>
            </a:r>
            <a:endParaRPr lang="zh-CN" altLang="en-US" sz="1950" dirty="0">
              <a:solidFill>
                <a:srgbClr val="C00000"/>
              </a:solidFill>
              <a:latin typeface="Impact" panose="020B0806030902050204" pitchFamily="34" charset="0"/>
            </a:endParaRPr>
          </a:p>
        </p:txBody>
      </p:sp>
      <p:sp>
        <p:nvSpPr>
          <p:cNvPr id="16" name="文本框 38"/>
          <p:cNvSpPr txBox="1"/>
          <p:nvPr/>
        </p:nvSpPr>
        <p:spPr>
          <a:xfrm>
            <a:off x="4581753" y="2551333"/>
            <a:ext cx="885941" cy="392415"/>
          </a:xfrm>
          <a:prstGeom prst="rect">
            <a:avLst/>
          </a:prstGeom>
          <a:noFill/>
        </p:spPr>
        <p:txBody>
          <a:bodyPr wrap="square" rtlCol="0">
            <a:spAutoFit/>
          </a:bodyPr>
          <a:lstStyle/>
          <a:p>
            <a:pPr algn="ctr"/>
            <a:r>
              <a:rPr lang="en-US" altLang="zh-CN" sz="1950" dirty="0">
                <a:solidFill>
                  <a:srgbClr val="BFBFBF"/>
                </a:solidFill>
                <a:latin typeface="Impact" panose="020B0806030902050204" pitchFamily="34" charset="0"/>
              </a:rPr>
              <a:t>2016</a:t>
            </a:r>
            <a:endParaRPr lang="zh-CN" altLang="en-US" sz="1950" dirty="0">
              <a:solidFill>
                <a:srgbClr val="BFBFBF"/>
              </a:solidFill>
              <a:latin typeface="Impact" panose="020B0806030902050204" pitchFamily="34" charset="0"/>
            </a:endParaRPr>
          </a:p>
        </p:txBody>
      </p:sp>
      <p:grpSp>
        <p:nvGrpSpPr>
          <p:cNvPr id="17" name="组合 16"/>
          <p:cNvGrpSpPr/>
          <p:nvPr/>
        </p:nvGrpSpPr>
        <p:grpSpPr>
          <a:xfrm>
            <a:off x="697322" y="1548619"/>
            <a:ext cx="3389017" cy="1184969"/>
            <a:chOff x="929640" y="2065302"/>
            <a:chExt cx="4518101" cy="1580325"/>
          </a:xfrm>
        </p:grpSpPr>
        <p:grpSp>
          <p:nvGrpSpPr>
            <p:cNvPr id="18" name="组合 17"/>
            <p:cNvGrpSpPr/>
            <p:nvPr/>
          </p:nvGrpSpPr>
          <p:grpSpPr>
            <a:xfrm>
              <a:off x="929640" y="2065302"/>
              <a:ext cx="4518101" cy="1580325"/>
              <a:chOff x="2183817" y="975542"/>
              <a:chExt cx="1632394" cy="1407237"/>
            </a:xfrm>
          </p:grpSpPr>
          <p:sp>
            <p:nvSpPr>
              <p:cNvPr id="24" name="六边形 23"/>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5" name="六边形 24"/>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19" name="Group 17"/>
            <p:cNvGrpSpPr>
              <a:grpSpLocks noChangeAspect="1"/>
            </p:cNvGrpSpPr>
            <p:nvPr/>
          </p:nvGrpSpPr>
          <p:grpSpPr bwMode="auto">
            <a:xfrm>
              <a:off x="1571813" y="2534224"/>
              <a:ext cx="575135" cy="617371"/>
              <a:chOff x="231" y="1205"/>
              <a:chExt cx="640" cy="687"/>
            </a:xfrm>
            <a:solidFill>
              <a:srgbClr val="E46E6F"/>
            </a:solidFill>
          </p:grpSpPr>
          <p:sp>
            <p:nvSpPr>
              <p:cNvPr id="22"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20" name="文本框 64"/>
            <p:cNvSpPr txBox="1"/>
            <p:nvPr/>
          </p:nvSpPr>
          <p:spPr>
            <a:xfrm>
              <a:off x="2191038" y="2287482"/>
              <a:ext cx="2262281" cy="523341"/>
            </a:xfrm>
            <a:prstGeom prst="rect">
              <a:avLst/>
            </a:prstGeom>
            <a:noFill/>
          </p:spPr>
          <p:txBody>
            <a:bodyPr wrap="square" rtlCol="0">
              <a:spAutoFit/>
            </a:bodyPr>
            <a:lstStyle/>
            <a:p>
              <a:r>
                <a:rPr lang="zh-CN" altLang="en-US" sz="1950" dirty="0">
                  <a:solidFill>
                    <a:prstClr val="black">
                      <a:lumMod val="50000"/>
                      <a:lumOff val="50000"/>
                    </a:prstClr>
                  </a:solidFill>
                  <a:latin typeface="时尚中黑简体" panose="01010104010101010101" pitchFamily="2" charset="-122"/>
                  <a:ea typeface="时尚中黑简体" panose="01010104010101010101" pitchFamily="2" charset="-122"/>
                </a:rPr>
                <a:t>在此添加标题</a:t>
              </a:r>
            </a:p>
          </p:txBody>
        </p:sp>
        <p:sp>
          <p:nvSpPr>
            <p:cNvPr id="21" name="文本框 113"/>
            <p:cNvSpPr txBox="1"/>
            <p:nvPr/>
          </p:nvSpPr>
          <p:spPr>
            <a:xfrm>
              <a:off x="2260529" y="2786208"/>
              <a:ext cx="2538532" cy="815797"/>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26" name="组合 25"/>
          <p:cNvGrpSpPr/>
          <p:nvPr/>
        </p:nvGrpSpPr>
        <p:grpSpPr>
          <a:xfrm>
            <a:off x="5215668" y="1546714"/>
            <a:ext cx="3389017" cy="1184969"/>
            <a:chOff x="6953318" y="2062762"/>
            <a:chExt cx="4518101" cy="1580325"/>
          </a:xfrm>
        </p:grpSpPr>
        <p:grpSp>
          <p:nvGrpSpPr>
            <p:cNvPr id="27" name="组合 26"/>
            <p:cNvGrpSpPr/>
            <p:nvPr/>
          </p:nvGrpSpPr>
          <p:grpSpPr>
            <a:xfrm>
              <a:off x="6953318" y="2062762"/>
              <a:ext cx="4518101" cy="1580325"/>
              <a:chOff x="2183817" y="975542"/>
              <a:chExt cx="1632394" cy="1407237"/>
            </a:xfrm>
          </p:grpSpPr>
          <p:sp>
            <p:nvSpPr>
              <p:cNvPr id="36" name="六边形 35"/>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7" name="六边形 36"/>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28" name="组合 27"/>
            <p:cNvGrpSpPr/>
            <p:nvPr/>
          </p:nvGrpSpPr>
          <p:grpSpPr>
            <a:xfrm>
              <a:off x="7544244" y="2524088"/>
              <a:ext cx="502883" cy="520841"/>
              <a:chOff x="9450388" y="2662238"/>
              <a:chExt cx="133350" cy="138112"/>
            </a:xfrm>
            <a:solidFill>
              <a:srgbClr val="01ACBE"/>
            </a:solidFill>
          </p:grpSpPr>
          <p:sp>
            <p:nvSpPr>
              <p:cNvPr id="31" name="Rectangle 239"/>
              <p:cNvSpPr>
                <a:spLocks noChangeArrowheads="1"/>
              </p:cNvSpPr>
              <p:nvPr/>
            </p:nvSpPr>
            <p:spPr bwMode="auto">
              <a:xfrm>
                <a:off x="9450388" y="2778125"/>
                <a:ext cx="26988" cy="22225"/>
              </a:xfrm>
              <a:prstGeom prst="rect">
                <a:avLst/>
              </a:pr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2" name="Rectangle 240"/>
              <p:cNvSpPr>
                <a:spLocks noChangeArrowheads="1"/>
              </p:cNvSpPr>
              <p:nvPr/>
            </p:nvSpPr>
            <p:spPr bwMode="auto">
              <a:xfrm>
                <a:off x="9488488" y="2751138"/>
                <a:ext cx="22225" cy="49212"/>
              </a:xfrm>
              <a:prstGeom prst="rect">
                <a:avLst/>
              </a:pr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3" name="Rectangle 241"/>
              <p:cNvSpPr>
                <a:spLocks noChangeArrowheads="1"/>
              </p:cNvSpPr>
              <p:nvPr/>
            </p:nvSpPr>
            <p:spPr bwMode="auto">
              <a:xfrm>
                <a:off x="9521825" y="2713038"/>
                <a:ext cx="23813" cy="87312"/>
              </a:xfrm>
              <a:prstGeom prst="rect">
                <a:avLst/>
              </a:pr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4"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35" name="Freeform 243"/>
              <p:cNvSpPr>
                <a:spLocks/>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29" name="文本框 70"/>
            <p:cNvSpPr txBox="1"/>
            <p:nvPr/>
          </p:nvSpPr>
          <p:spPr>
            <a:xfrm>
              <a:off x="8195811" y="2287481"/>
              <a:ext cx="2262281" cy="523341"/>
            </a:xfrm>
            <a:prstGeom prst="rect">
              <a:avLst/>
            </a:prstGeom>
            <a:noFill/>
          </p:spPr>
          <p:txBody>
            <a:bodyPr wrap="square" rtlCol="0">
              <a:spAutoFit/>
            </a:bodyPr>
            <a:lstStyle/>
            <a:p>
              <a:r>
                <a:rPr lang="zh-CN" altLang="en-US" sz="1950" dirty="0">
                  <a:solidFill>
                    <a:prstClr val="black">
                      <a:lumMod val="50000"/>
                      <a:lumOff val="50000"/>
                    </a:prstClr>
                  </a:solidFill>
                  <a:latin typeface="时尚中黑简体" panose="01010104010101010101" pitchFamily="2" charset="-122"/>
                  <a:ea typeface="时尚中黑简体" panose="01010104010101010101" pitchFamily="2" charset="-122"/>
                </a:rPr>
                <a:t>在此添加标题</a:t>
              </a:r>
            </a:p>
          </p:txBody>
        </p:sp>
        <p:sp>
          <p:nvSpPr>
            <p:cNvPr id="30" name="文本框 113"/>
            <p:cNvSpPr txBox="1"/>
            <p:nvPr/>
          </p:nvSpPr>
          <p:spPr>
            <a:xfrm>
              <a:off x="8198093" y="2721457"/>
              <a:ext cx="2538532" cy="815797"/>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38" name="组合 37"/>
          <p:cNvGrpSpPr/>
          <p:nvPr/>
        </p:nvGrpSpPr>
        <p:grpSpPr>
          <a:xfrm>
            <a:off x="702084" y="2736619"/>
            <a:ext cx="3389017" cy="1184969"/>
            <a:chOff x="935990" y="3649669"/>
            <a:chExt cx="4518101" cy="1580325"/>
          </a:xfrm>
        </p:grpSpPr>
        <p:grpSp>
          <p:nvGrpSpPr>
            <p:cNvPr id="39" name="组合 38"/>
            <p:cNvGrpSpPr/>
            <p:nvPr/>
          </p:nvGrpSpPr>
          <p:grpSpPr>
            <a:xfrm>
              <a:off x="935990" y="3649669"/>
              <a:ext cx="4518101" cy="1580325"/>
              <a:chOff x="2183817" y="975542"/>
              <a:chExt cx="1632394" cy="1407237"/>
            </a:xfrm>
          </p:grpSpPr>
          <p:sp>
            <p:nvSpPr>
              <p:cNvPr id="47" name="六边形 46"/>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六边形 47"/>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40" name="组合 39"/>
            <p:cNvGrpSpPr/>
            <p:nvPr/>
          </p:nvGrpSpPr>
          <p:grpSpPr>
            <a:xfrm>
              <a:off x="1580508" y="4209268"/>
              <a:ext cx="556825" cy="558452"/>
              <a:chOff x="458010" y="4063526"/>
              <a:chExt cx="1087437" cy="1090612"/>
            </a:xfrm>
            <a:solidFill>
              <a:srgbClr val="E46E6F"/>
            </a:solidFill>
          </p:grpSpPr>
          <p:sp>
            <p:nvSpPr>
              <p:cNvPr id="43"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4" name="Rectangle 12"/>
              <p:cNvSpPr>
                <a:spLocks noChangeArrowheads="1"/>
              </p:cNvSpPr>
              <p:nvPr/>
            </p:nvSpPr>
            <p:spPr bwMode="auto">
              <a:xfrm>
                <a:off x="682625" y="4338638"/>
                <a:ext cx="636587" cy="71437"/>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5" name="Rectangle 13"/>
              <p:cNvSpPr>
                <a:spLocks noChangeArrowheads="1"/>
              </p:cNvSpPr>
              <p:nvPr/>
            </p:nvSpPr>
            <p:spPr bwMode="auto">
              <a:xfrm>
                <a:off x="682625" y="4562475"/>
                <a:ext cx="636587" cy="71437"/>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46" name="Rectangle 14"/>
              <p:cNvSpPr>
                <a:spLocks noChangeArrowheads="1"/>
              </p:cNvSpPr>
              <p:nvPr/>
            </p:nvSpPr>
            <p:spPr bwMode="auto">
              <a:xfrm>
                <a:off x="682625" y="4786313"/>
                <a:ext cx="382587" cy="71437"/>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1" name="文本框 67"/>
            <p:cNvSpPr txBox="1"/>
            <p:nvPr/>
          </p:nvSpPr>
          <p:spPr>
            <a:xfrm>
              <a:off x="2191039" y="3885373"/>
              <a:ext cx="2262281" cy="523341"/>
            </a:xfrm>
            <a:prstGeom prst="rect">
              <a:avLst/>
            </a:prstGeom>
            <a:noFill/>
          </p:spPr>
          <p:txBody>
            <a:bodyPr wrap="square" rtlCol="0">
              <a:spAutoFit/>
            </a:bodyPr>
            <a:lstStyle/>
            <a:p>
              <a:r>
                <a:rPr lang="zh-CN" altLang="en-US" sz="1950" dirty="0">
                  <a:solidFill>
                    <a:prstClr val="black">
                      <a:lumMod val="50000"/>
                      <a:lumOff val="50000"/>
                    </a:prstClr>
                  </a:solidFill>
                  <a:latin typeface="时尚中黑简体" panose="01010104010101010101" pitchFamily="2" charset="-122"/>
                  <a:ea typeface="时尚中黑简体" panose="01010104010101010101" pitchFamily="2" charset="-122"/>
                </a:rPr>
                <a:t>在此添加标题</a:t>
              </a:r>
            </a:p>
          </p:txBody>
        </p:sp>
        <p:sp>
          <p:nvSpPr>
            <p:cNvPr id="42" name="文本框 113"/>
            <p:cNvSpPr txBox="1"/>
            <p:nvPr/>
          </p:nvSpPr>
          <p:spPr>
            <a:xfrm>
              <a:off x="2227623" y="4305634"/>
              <a:ext cx="2538532" cy="815797"/>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49" name="组合 48"/>
          <p:cNvGrpSpPr/>
          <p:nvPr/>
        </p:nvGrpSpPr>
        <p:grpSpPr>
          <a:xfrm>
            <a:off x="5220432" y="2729953"/>
            <a:ext cx="3389017" cy="1184969"/>
            <a:chOff x="6959668" y="3640779"/>
            <a:chExt cx="4518101" cy="1580325"/>
          </a:xfrm>
        </p:grpSpPr>
        <p:grpSp>
          <p:nvGrpSpPr>
            <p:cNvPr id="50" name="组合 49"/>
            <p:cNvGrpSpPr/>
            <p:nvPr/>
          </p:nvGrpSpPr>
          <p:grpSpPr>
            <a:xfrm>
              <a:off x="6959668" y="3640779"/>
              <a:ext cx="4518101" cy="1580325"/>
              <a:chOff x="2183817" y="975542"/>
              <a:chExt cx="1632394" cy="1407237"/>
            </a:xfrm>
          </p:grpSpPr>
          <p:sp>
            <p:nvSpPr>
              <p:cNvPr id="57" name="六边形 56"/>
              <p:cNvSpPr/>
              <p:nvPr/>
            </p:nvSpPr>
            <p:spPr>
              <a:xfrm>
                <a:off x="2183817" y="975542"/>
                <a:ext cx="1632394" cy="1407237"/>
              </a:xfrm>
              <a:prstGeom prst="hexagon">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622300" dist="317500" dir="2400000" algn="tl" rotWithShape="0">
                  <a:srgbClr val="696969">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8" name="六边形 57"/>
              <p:cNvSpPr/>
              <p:nvPr/>
            </p:nvSpPr>
            <p:spPr>
              <a:xfrm>
                <a:off x="2183817" y="975542"/>
                <a:ext cx="1632394" cy="1407237"/>
              </a:xfrm>
              <a:prstGeom prst="hexagon">
                <a:avLst/>
              </a:prstGeom>
              <a:gradFill>
                <a:gsLst>
                  <a:gs pos="64000">
                    <a:srgbClr val="F3F3F3"/>
                  </a:gs>
                  <a:gs pos="32000">
                    <a:srgbClr val="DEDEDE"/>
                  </a:gs>
                  <a:gs pos="0">
                    <a:srgbClr val="CBCBCB"/>
                  </a:gs>
                  <a:gs pos="100000">
                    <a:srgbClr val="F9F9F9"/>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nvGrpSpPr>
            <p:cNvPr id="51" name="Group 4"/>
            <p:cNvGrpSpPr>
              <a:grpSpLocks noChangeAspect="1"/>
            </p:cNvGrpSpPr>
            <p:nvPr/>
          </p:nvGrpSpPr>
          <p:grpSpPr bwMode="auto">
            <a:xfrm>
              <a:off x="7405088" y="4168016"/>
              <a:ext cx="640595" cy="495344"/>
              <a:chOff x="3494" y="1896"/>
              <a:chExt cx="688" cy="532"/>
            </a:xfrm>
            <a:solidFill>
              <a:srgbClr val="01ACBE"/>
            </a:solidFill>
          </p:grpSpPr>
          <p:sp>
            <p:nvSpPr>
              <p:cNvPr id="54" name="Rectangle 5"/>
              <p:cNvSpPr>
                <a:spLocks noChangeArrowheads="1"/>
              </p:cNvSpPr>
              <p:nvPr/>
            </p:nvSpPr>
            <p:spPr bwMode="auto">
              <a:xfrm>
                <a:off x="4124" y="2007"/>
                <a:ext cx="58" cy="421"/>
              </a:xfrm>
              <a:prstGeom prst="rect">
                <a:avLst/>
              </a:pr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5"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Rectangle 7"/>
              <p:cNvSpPr>
                <a:spLocks noChangeArrowheads="1"/>
              </p:cNvSpPr>
              <p:nvPr/>
            </p:nvSpPr>
            <p:spPr bwMode="auto">
              <a:xfrm>
                <a:off x="3494" y="2007"/>
                <a:ext cx="57" cy="421"/>
              </a:xfrm>
              <a:prstGeom prst="rect">
                <a:avLst/>
              </a:pr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52" name="文本框 51"/>
            <p:cNvSpPr txBox="1"/>
            <p:nvPr/>
          </p:nvSpPr>
          <p:spPr>
            <a:xfrm>
              <a:off x="8195811" y="3885373"/>
              <a:ext cx="2262281" cy="523341"/>
            </a:xfrm>
            <a:prstGeom prst="rect">
              <a:avLst/>
            </a:prstGeom>
            <a:noFill/>
          </p:spPr>
          <p:txBody>
            <a:bodyPr wrap="square" rtlCol="0">
              <a:spAutoFit/>
            </a:bodyPr>
            <a:lstStyle/>
            <a:p>
              <a:r>
                <a:rPr lang="zh-CN" altLang="en-US" sz="1950" dirty="0">
                  <a:solidFill>
                    <a:prstClr val="black">
                      <a:lumMod val="50000"/>
                      <a:lumOff val="50000"/>
                    </a:prstClr>
                  </a:solidFill>
                  <a:latin typeface="时尚中黑简体" panose="01010104010101010101" pitchFamily="2" charset="-122"/>
                  <a:ea typeface="时尚中黑简体" panose="01010104010101010101" pitchFamily="2" charset="-122"/>
                </a:rPr>
                <a:t>在此添加标题</a:t>
              </a:r>
            </a:p>
          </p:txBody>
        </p:sp>
        <p:sp>
          <p:nvSpPr>
            <p:cNvPr id="53" name="文本框 113"/>
            <p:cNvSpPr txBox="1"/>
            <p:nvPr/>
          </p:nvSpPr>
          <p:spPr>
            <a:xfrm>
              <a:off x="8165186" y="4305634"/>
              <a:ext cx="2538532" cy="815797"/>
            </a:xfrm>
            <a:prstGeom prst="rect">
              <a:avLst/>
            </a:prstGeom>
            <a:noFill/>
          </p:spPr>
          <p:txBody>
            <a:bodyPr wrap="square" rtlCol="0">
              <a:spAutoFit/>
            </a:bodyPr>
            <a:lstStyle/>
            <a:p>
              <a:pPr algn="just">
                <a:lnSpc>
                  <a:spcPct val="150000"/>
                </a:lnSpc>
              </a:pPr>
              <a:r>
                <a:rPr lang="zh-CN" altLang="en-US" sz="750" dirty="0">
                  <a:solidFill>
                    <a:schemeClr val="tx1">
                      <a:lumMod val="50000"/>
                      <a:lumOff val="50000"/>
                    </a:schemeClr>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spTree>
    <p:extLst>
      <p:ext uri="{BB962C8B-B14F-4D97-AF65-F5344CB8AC3E}">
        <p14:creationId xmlns:p14="http://schemas.microsoft.com/office/powerpoint/2010/main" val="389909197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37"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900" decel="100000" fill="hold"/>
                                            <p:tgtEl>
                                              <p:spTgt spid="10"/>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par>
                              <p:cTn id="30" fill="hold">
                                <p:stCondLst>
                                  <p:cond delay="2500"/>
                                </p:stCondLst>
                                <p:childTnLst>
                                  <p:par>
                                    <p:cTn id="31" presetID="16" presetClass="entr" presetSubtype="42"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outHorizontal)">
                                          <p:cBhvr>
                                            <p:cTn id="33" dur="500"/>
                                            <p:tgtEl>
                                              <p:spTgt spid="14"/>
                                            </p:tgtEl>
                                          </p:cBhvr>
                                        </p:animEffect>
                                      </p:childTnLst>
                                    </p:cTn>
                                  </p:par>
                                </p:childTnLst>
                              </p:cTn>
                            </p:par>
                            <p:par>
                              <p:cTn id="34" fill="hold">
                                <p:stCondLst>
                                  <p:cond delay="3000"/>
                                </p:stCondLst>
                                <p:childTnLst>
                                  <p:par>
                                    <p:cTn id="35" presetID="14" presetClass="entr" presetSubtype="1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par>
                              <p:cTn id="38" fill="hold">
                                <p:stCondLst>
                                  <p:cond delay="3500"/>
                                </p:stCondLst>
                                <p:childTnLst>
                                  <p:par>
                                    <p:cTn id="39" presetID="22" presetClass="entr" presetSubtype="4"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down)">
                                          <p:cBhvr>
                                            <p:cTn id="41" dur="500"/>
                                            <p:tgtEl>
                                              <p:spTgt spid="15"/>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wipe(down)">
                                          <p:cBhvr>
                                            <p:cTn id="44" dur="500"/>
                                            <p:tgtEl>
                                              <p:spTgt spid="16"/>
                                            </p:tgtEl>
                                          </p:cBhvr>
                                        </p:animEffect>
                                      </p:childTnLst>
                                    </p:cTn>
                                  </p:par>
                                </p:childTnLst>
                              </p:cTn>
                            </p:par>
                            <p:par>
                              <p:cTn id="45" fill="hold">
                                <p:stCondLst>
                                  <p:cond delay="4000"/>
                                </p:stCondLst>
                                <p:childTnLst>
                                  <p:par>
                                    <p:cTn id="46" presetID="2" presetClass="entr" presetSubtype="8" accel="40000" fill="hold" nodeType="afterEffect" p14:presetBounceEnd="40000">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14:bounceEnd="40000">
                                          <p:cBhvr additive="base">
                                            <p:cTn id="48" dur="1000" fill="hold"/>
                                            <p:tgtEl>
                                              <p:spTgt spid="17"/>
                                            </p:tgtEl>
                                            <p:attrNameLst>
                                              <p:attrName>ppt_x</p:attrName>
                                            </p:attrNameLst>
                                          </p:cBhvr>
                                          <p:tavLst>
                                            <p:tav tm="0">
                                              <p:val>
                                                <p:strVal val="0-#ppt_w/2"/>
                                              </p:val>
                                            </p:tav>
                                            <p:tav tm="100000">
                                              <p:val>
                                                <p:strVal val="#ppt_x"/>
                                              </p:val>
                                            </p:tav>
                                          </p:tavLst>
                                        </p:anim>
                                        <p:anim calcmode="lin" valueType="num" p14:bounceEnd="40000">
                                          <p:cBhvr additive="base">
                                            <p:cTn id="49" dur="1000" fill="hold"/>
                                            <p:tgtEl>
                                              <p:spTgt spid="17"/>
                                            </p:tgtEl>
                                            <p:attrNameLst>
                                              <p:attrName>ppt_y</p:attrName>
                                            </p:attrNameLst>
                                          </p:cBhvr>
                                          <p:tavLst>
                                            <p:tav tm="0">
                                              <p:val>
                                                <p:strVal val="#ppt_y"/>
                                              </p:val>
                                            </p:tav>
                                            <p:tav tm="100000">
                                              <p:val>
                                                <p:strVal val="#ppt_y"/>
                                              </p:val>
                                            </p:tav>
                                          </p:tavLst>
                                        </p:anim>
                                      </p:childTnLst>
                                    </p:cTn>
                                  </p:par>
                                  <p:par>
                                    <p:cTn id="50" presetID="2" presetClass="entr" presetSubtype="8" accel="40000" fill="hold" nodeType="withEffect" p14:presetBounceEnd="40000">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14:bounceEnd="40000">
                                          <p:cBhvr additive="base">
                                            <p:cTn id="52" dur="1000" fill="hold"/>
                                            <p:tgtEl>
                                              <p:spTgt spid="38"/>
                                            </p:tgtEl>
                                            <p:attrNameLst>
                                              <p:attrName>ppt_x</p:attrName>
                                            </p:attrNameLst>
                                          </p:cBhvr>
                                          <p:tavLst>
                                            <p:tav tm="0">
                                              <p:val>
                                                <p:strVal val="0-#ppt_w/2"/>
                                              </p:val>
                                            </p:tav>
                                            <p:tav tm="100000">
                                              <p:val>
                                                <p:strVal val="#ppt_x"/>
                                              </p:val>
                                            </p:tav>
                                          </p:tavLst>
                                        </p:anim>
                                        <p:anim calcmode="lin" valueType="num" p14:bounceEnd="40000">
                                          <p:cBhvr additive="base">
                                            <p:cTn id="53" dur="1000" fill="hold"/>
                                            <p:tgtEl>
                                              <p:spTgt spid="38"/>
                                            </p:tgtEl>
                                            <p:attrNameLst>
                                              <p:attrName>ppt_y</p:attrName>
                                            </p:attrNameLst>
                                          </p:cBhvr>
                                          <p:tavLst>
                                            <p:tav tm="0">
                                              <p:val>
                                                <p:strVal val="#ppt_y"/>
                                              </p:val>
                                            </p:tav>
                                            <p:tav tm="100000">
                                              <p:val>
                                                <p:strVal val="#ppt_y"/>
                                              </p:val>
                                            </p:tav>
                                          </p:tavLst>
                                        </p:anim>
                                      </p:childTnLst>
                                    </p:cTn>
                                  </p:par>
                                  <p:par>
                                    <p:cTn id="54" presetID="2" presetClass="entr" presetSubtype="2" accel="40000" fill="hold" nodeType="withEffect" p14:presetBounceEnd="40000">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14:bounceEnd="40000">
                                          <p:cBhvr additive="base">
                                            <p:cTn id="56" dur="100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57" dur="1000" fill="hold"/>
                                            <p:tgtEl>
                                              <p:spTgt spid="26"/>
                                            </p:tgtEl>
                                            <p:attrNameLst>
                                              <p:attrName>ppt_y</p:attrName>
                                            </p:attrNameLst>
                                          </p:cBhvr>
                                          <p:tavLst>
                                            <p:tav tm="0">
                                              <p:val>
                                                <p:strVal val="#ppt_y"/>
                                              </p:val>
                                            </p:tav>
                                            <p:tav tm="100000">
                                              <p:val>
                                                <p:strVal val="#ppt_y"/>
                                              </p:val>
                                            </p:tav>
                                          </p:tavLst>
                                        </p:anim>
                                      </p:childTnLst>
                                    </p:cTn>
                                  </p:par>
                                  <p:par>
                                    <p:cTn id="58" presetID="2" presetClass="entr" presetSubtype="2" accel="40000" fill="hold" nodeType="withEffect" p14:presetBounceEnd="40000">
                                      <p:stCondLst>
                                        <p:cond delay="0"/>
                                      </p:stCondLst>
                                      <p:childTnLst>
                                        <p:set>
                                          <p:cBhvr>
                                            <p:cTn id="59" dur="1" fill="hold">
                                              <p:stCondLst>
                                                <p:cond delay="0"/>
                                              </p:stCondLst>
                                            </p:cTn>
                                            <p:tgtEl>
                                              <p:spTgt spid="49"/>
                                            </p:tgtEl>
                                            <p:attrNameLst>
                                              <p:attrName>style.visibility</p:attrName>
                                            </p:attrNameLst>
                                          </p:cBhvr>
                                          <p:to>
                                            <p:strVal val="visible"/>
                                          </p:to>
                                        </p:set>
                                        <p:anim calcmode="lin" valueType="num" p14:bounceEnd="40000">
                                          <p:cBhvr additive="base">
                                            <p:cTn id="60" dur="1000" fill="hold"/>
                                            <p:tgtEl>
                                              <p:spTgt spid="49"/>
                                            </p:tgtEl>
                                            <p:attrNameLst>
                                              <p:attrName>ppt_x</p:attrName>
                                            </p:attrNameLst>
                                          </p:cBhvr>
                                          <p:tavLst>
                                            <p:tav tm="0">
                                              <p:val>
                                                <p:strVal val="1+#ppt_w/2"/>
                                              </p:val>
                                            </p:tav>
                                            <p:tav tm="100000">
                                              <p:val>
                                                <p:strVal val="#ppt_x"/>
                                              </p:val>
                                            </p:tav>
                                          </p:tavLst>
                                        </p:anim>
                                        <p:anim calcmode="lin" valueType="num" p14:bounceEnd="40000">
                                          <p:cBhvr additive="base">
                                            <p:cTn id="61" dur="10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3" grpId="0"/>
          <p:bldP spid="15" grpId="0"/>
          <p:bldP spid="16"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37"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900" decel="100000" fill="hold"/>
                                            <p:tgtEl>
                                              <p:spTgt spid="10"/>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par>
                              <p:cTn id="30" fill="hold">
                                <p:stCondLst>
                                  <p:cond delay="2500"/>
                                </p:stCondLst>
                                <p:childTnLst>
                                  <p:par>
                                    <p:cTn id="31" presetID="16" presetClass="entr" presetSubtype="42"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outHorizontal)">
                                          <p:cBhvr>
                                            <p:cTn id="33" dur="500"/>
                                            <p:tgtEl>
                                              <p:spTgt spid="14"/>
                                            </p:tgtEl>
                                          </p:cBhvr>
                                        </p:animEffect>
                                      </p:childTnLst>
                                    </p:cTn>
                                  </p:par>
                                </p:childTnLst>
                              </p:cTn>
                            </p:par>
                            <p:par>
                              <p:cTn id="34" fill="hold">
                                <p:stCondLst>
                                  <p:cond delay="3000"/>
                                </p:stCondLst>
                                <p:childTnLst>
                                  <p:par>
                                    <p:cTn id="35" presetID="14" presetClass="entr" presetSubtype="1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par>
                              <p:cTn id="38" fill="hold">
                                <p:stCondLst>
                                  <p:cond delay="3500"/>
                                </p:stCondLst>
                                <p:childTnLst>
                                  <p:par>
                                    <p:cTn id="39" presetID="22" presetClass="entr" presetSubtype="4"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down)">
                                          <p:cBhvr>
                                            <p:cTn id="41" dur="500"/>
                                            <p:tgtEl>
                                              <p:spTgt spid="15"/>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wipe(down)">
                                          <p:cBhvr>
                                            <p:cTn id="44" dur="500"/>
                                            <p:tgtEl>
                                              <p:spTgt spid="16"/>
                                            </p:tgtEl>
                                          </p:cBhvr>
                                        </p:animEffect>
                                      </p:childTnLst>
                                    </p:cTn>
                                  </p:par>
                                </p:childTnLst>
                              </p:cTn>
                            </p:par>
                            <p:par>
                              <p:cTn id="45" fill="hold">
                                <p:stCondLst>
                                  <p:cond delay="4000"/>
                                </p:stCondLst>
                                <p:childTnLst>
                                  <p:par>
                                    <p:cTn id="46" presetID="2" presetClass="entr" presetSubtype="8" accel="40000"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1000" fill="hold"/>
                                            <p:tgtEl>
                                              <p:spTgt spid="17"/>
                                            </p:tgtEl>
                                            <p:attrNameLst>
                                              <p:attrName>ppt_x</p:attrName>
                                            </p:attrNameLst>
                                          </p:cBhvr>
                                          <p:tavLst>
                                            <p:tav tm="0">
                                              <p:val>
                                                <p:strVal val="0-#ppt_w/2"/>
                                              </p:val>
                                            </p:tav>
                                            <p:tav tm="100000">
                                              <p:val>
                                                <p:strVal val="#ppt_x"/>
                                              </p:val>
                                            </p:tav>
                                          </p:tavLst>
                                        </p:anim>
                                        <p:anim calcmode="lin" valueType="num">
                                          <p:cBhvr additive="base">
                                            <p:cTn id="49" dur="1000" fill="hold"/>
                                            <p:tgtEl>
                                              <p:spTgt spid="17"/>
                                            </p:tgtEl>
                                            <p:attrNameLst>
                                              <p:attrName>ppt_y</p:attrName>
                                            </p:attrNameLst>
                                          </p:cBhvr>
                                          <p:tavLst>
                                            <p:tav tm="0">
                                              <p:val>
                                                <p:strVal val="#ppt_y"/>
                                              </p:val>
                                            </p:tav>
                                            <p:tav tm="100000">
                                              <p:val>
                                                <p:strVal val="#ppt_y"/>
                                              </p:val>
                                            </p:tav>
                                          </p:tavLst>
                                        </p:anim>
                                      </p:childTnLst>
                                    </p:cTn>
                                  </p:par>
                                  <p:par>
                                    <p:cTn id="50" presetID="2" presetClass="entr" presetSubtype="8" accel="40000" fill="hold" nodeType="with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additive="base">
                                            <p:cTn id="52" dur="1000" fill="hold"/>
                                            <p:tgtEl>
                                              <p:spTgt spid="38"/>
                                            </p:tgtEl>
                                            <p:attrNameLst>
                                              <p:attrName>ppt_x</p:attrName>
                                            </p:attrNameLst>
                                          </p:cBhvr>
                                          <p:tavLst>
                                            <p:tav tm="0">
                                              <p:val>
                                                <p:strVal val="0-#ppt_w/2"/>
                                              </p:val>
                                            </p:tav>
                                            <p:tav tm="100000">
                                              <p:val>
                                                <p:strVal val="#ppt_x"/>
                                              </p:val>
                                            </p:tav>
                                          </p:tavLst>
                                        </p:anim>
                                        <p:anim calcmode="lin" valueType="num">
                                          <p:cBhvr additive="base">
                                            <p:cTn id="53" dur="1000" fill="hold"/>
                                            <p:tgtEl>
                                              <p:spTgt spid="38"/>
                                            </p:tgtEl>
                                            <p:attrNameLst>
                                              <p:attrName>ppt_y</p:attrName>
                                            </p:attrNameLst>
                                          </p:cBhvr>
                                          <p:tavLst>
                                            <p:tav tm="0">
                                              <p:val>
                                                <p:strVal val="#ppt_y"/>
                                              </p:val>
                                            </p:tav>
                                            <p:tav tm="100000">
                                              <p:val>
                                                <p:strVal val="#ppt_y"/>
                                              </p:val>
                                            </p:tav>
                                          </p:tavLst>
                                        </p:anim>
                                      </p:childTnLst>
                                    </p:cTn>
                                  </p:par>
                                  <p:par>
                                    <p:cTn id="54" presetID="2" presetClass="entr" presetSubtype="2" accel="40000" fill="hold" nodeType="with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additive="base">
                                            <p:cTn id="56" dur="1000" fill="hold"/>
                                            <p:tgtEl>
                                              <p:spTgt spid="26"/>
                                            </p:tgtEl>
                                            <p:attrNameLst>
                                              <p:attrName>ppt_x</p:attrName>
                                            </p:attrNameLst>
                                          </p:cBhvr>
                                          <p:tavLst>
                                            <p:tav tm="0">
                                              <p:val>
                                                <p:strVal val="1+#ppt_w/2"/>
                                              </p:val>
                                            </p:tav>
                                            <p:tav tm="100000">
                                              <p:val>
                                                <p:strVal val="#ppt_x"/>
                                              </p:val>
                                            </p:tav>
                                          </p:tavLst>
                                        </p:anim>
                                        <p:anim calcmode="lin" valueType="num">
                                          <p:cBhvr additive="base">
                                            <p:cTn id="57" dur="1000" fill="hold"/>
                                            <p:tgtEl>
                                              <p:spTgt spid="26"/>
                                            </p:tgtEl>
                                            <p:attrNameLst>
                                              <p:attrName>ppt_y</p:attrName>
                                            </p:attrNameLst>
                                          </p:cBhvr>
                                          <p:tavLst>
                                            <p:tav tm="0">
                                              <p:val>
                                                <p:strVal val="#ppt_y"/>
                                              </p:val>
                                            </p:tav>
                                            <p:tav tm="100000">
                                              <p:val>
                                                <p:strVal val="#ppt_y"/>
                                              </p:val>
                                            </p:tav>
                                          </p:tavLst>
                                        </p:anim>
                                      </p:childTnLst>
                                    </p:cTn>
                                  </p:par>
                                  <p:par>
                                    <p:cTn id="58" presetID="2" presetClass="entr" presetSubtype="2" accel="40000" fill="hold" nodeType="withEffect">
                                      <p:stCondLst>
                                        <p:cond delay="0"/>
                                      </p:stCondLst>
                                      <p:childTnLst>
                                        <p:set>
                                          <p:cBhvr>
                                            <p:cTn id="59" dur="1" fill="hold">
                                              <p:stCondLst>
                                                <p:cond delay="0"/>
                                              </p:stCondLst>
                                            </p:cTn>
                                            <p:tgtEl>
                                              <p:spTgt spid="49"/>
                                            </p:tgtEl>
                                            <p:attrNameLst>
                                              <p:attrName>style.visibility</p:attrName>
                                            </p:attrNameLst>
                                          </p:cBhvr>
                                          <p:to>
                                            <p:strVal val="visible"/>
                                          </p:to>
                                        </p:set>
                                        <p:anim calcmode="lin" valueType="num">
                                          <p:cBhvr additive="base">
                                            <p:cTn id="60" dur="1000" fill="hold"/>
                                            <p:tgtEl>
                                              <p:spTgt spid="49"/>
                                            </p:tgtEl>
                                            <p:attrNameLst>
                                              <p:attrName>ppt_x</p:attrName>
                                            </p:attrNameLst>
                                          </p:cBhvr>
                                          <p:tavLst>
                                            <p:tav tm="0">
                                              <p:val>
                                                <p:strVal val="1+#ppt_w/2"/>
                                              </p:val>
                                            </p:tav>
                                            <p:tav tm="100000">
                                              <p:val>
                                                <p:strVal val="#ppt_x"/>
                                              </p:val>
                                            </p:tav>
                                          </p:tavLst>
                                        </p:anim>
                                        <p:anim calcmode="lin" valueType="num">
                                          <p:cBhvr additive="base">
                                            <p:cTn id="61" dur="10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3" grpId="0"/>
          <p:bldP spid="15" grpId="0"/>
          <p:bldP spid="16"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02</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圆角矩形 9"/>
          <p:cNvSpPr/>
          <p:nvPr/>
        </p:nvSpPr>
        <p:spPr>
          <a:xfrm>
            <a:off x="1329890" y="2970909"/>
            <a:ext cx="6588287" cy="189000"/>
          </a:xfrm>
          <a:prstGeom prst="roundRect">
            <a:avLst>
              <a:gd name="adj" fmla="val 50000"/>
            </a:avLst>
          </a:prstGeom>
          <a:solidFill>
            <a:schemeClr val="bg1">
              <a:lumMod val="9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p>
        </p:txBody>
      </p:sp>
      <p:sp>
        <p:nvSpPr>
          <p:cNvPr id="11" name="椭圆 10"/>
          <p:cNvSpPr/>
          <p:nvPr/>
        </p:nvSpPr>
        <p:spPr>
          <a:xfrm>
            <a:off x="2264774" y="2991159"/>
            <a:ext cx="148403" cy="148500"/>
          </a:xfrm>
          <a:prstGeom prst="ellipse">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400"/>
          </a:p>
        </p:txBody>
      </p:sp>
      <p:sp>
        <p:nvSpPr>
          <p:cNvPr id="12" name="椭圆 11"/>
          <p:cNvSpPr/>
          <p:nvPr/>
        </p:nvSpPr>
        <p:spPr>
          <a:xfrm>
            <a:off x="4497799" y="2991159"/>
            <a:ext cx="148403" cy="148500"/>
          </a:xfrm>
          <a:prstGeom prst="ellipse">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400"/>
          </a:p>
        </p:txBody>
      </p:sp>
      <p:sp>
        <p:nvSpPr>
          <p:cNvPr id="13" name="椭圆 12"/>
          <p:cNvSpPr/>
          <p:nvPr/>
        </p:nvSpPr>
        <p:spPr>
          <a:xfrm>
            <a:off x="6730825" y="2991159"/>
            <a:ext cx="148403" cy="148500"/>
          </a:xfrm>
          <a:prstGeom prst="ellipse">
            <a:avLst/>
          </a:prstGeom>
          <a:solidFill>
            <a:srgbClr val="F6F6F6"/>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400"/>
          </a:p>
        </p:txBody>
      </p:sp>
      <p:grpSp>
        <p:nvGrpSpPr>
          <p:cNvPr id="14" name="组合 13"/>
          <p:cNvGrpSpPr/>
          <p:nvPr/>
        </p:nvGrpSpPr>
        <p:grpSpPr>
          <a:xfrm>
            <a:off x="6079410" y="1208823"/>
            <a:ext cx="1451230" cy="1856587"/>
            <a:chOff x="6080669" y="1209196"/>
            <a:chExt cx="1451678" cy="1857160"/>
          </a:xfrm>
        </p:grpSpPr>
        <p:sp>
          <p:nvSpPr>
            <p:cNvPr id="15" name="椭圆 14"/>
            <p:cNvSpPr/>
            <p:nvPr/>
          </p:nvSpPr>
          <p:spPr bwMode="auto">
            <a:xfrm>
              <a:off x="6080669" y="1209196"/>
              <a:ext cx="1451678" cy="1857160"/>
            </a:xfrm>
            <a:custGeom>
              <a:avLst/>
              <a:gdLst>
                <a:gd name="connsiteX0" fmla="*/ 341785 w 683568"/>
                <a:gd name="connsiteY0" fmla="*/ 75471 h 864094"/>
                <a:gd name="connsiteX1" fmla="*/ 117720 w 683568"/>
                <a:gd name="connsiteY1" fmla="*/ 299536 h 864094"/>
                <a:gd name="connsiteX2" fmla="*/ 341785 w 683568"/>
                <a:gd name="connsiteY2" fmla="*/ 523601 h 864094"/>
                <a:gd name="connsiteX3" fmla="*/ 341785 w 683568"/>
                <a:gd name="connsiteY3" fmla="*/ 75471 h 864094"/>
                <a:gd name="connsiteX4" fmla="*/ 341784 w 683568"/>
                <a:gd name="connsiteY4" fmla="*/ 0 h 864094"/>
                <a:gd name="connsiteX5" fmla="*/ 683568 w 683568"/>
                <a:gd name="connsiteY5" fmla="*/ 341784 h 864094"/>
                <a:gd name="connsiteX6" fmla="*/ 577183 w 683568"/>
                <a:gd name="connsiteY6" fmla="*/ 588642 h 864094"/>
                <a:gd name="connsiteX7" fmla="*/ 341597 w 683568"/>
                <a:gd name="connsiteY7" fmla="*/ 864094 h 864094"/>
                <a:gd name="connsiteX8" fmla="*/ 105111 w 683568"/>
                <a:gd name="connsiteY8" fmla="*/ 587591 h 864094"/>
                <a:gd name="connsiteX9" fmla="*/ 59857 w 683568"/>
                <a:gd name="connsiteY9" fmla="*/ 534679 h 864094"/>
                <a:gd name="connsiteX10" fmla="*/ 59306 w 683568"/>
                <a:gd name="connsiteY10" fmla="*/ 534035 h 864094"/>
                <a:gd name="connsiteX11" fmla="*/ 59325 w 683568"/>
                <a:gd name="connsiteY11" fmla="*/ 534035 h 864094"/>
                <a:gd name="connsiteX12" fmla="*/ 0 w 683568"/>
                <a:gd name="connsiteY12" fmla="*/ 341784 h 864094"/>
                <a:gd name="connsiteX13" fmla="*/ 341784 w 683568"/>
                <a:gd name="connsiteY13" fmla="*/ 0 h 864094"/>
                <a:gd name="connsiteX0" fmla="*/ 341785 w 683568"/>
                <a:gd name="connsiteY0" fmla="*/ 523601 h 864094"/>
                <a:gd name="connsiteX1" fmla="*/ 117720 w 683568"/>
                <a:gd name="connsiteY1" fmla="*/ 299536 h 864094"/>
                <a:gd name="connsiteX2" fmla="*/ 341785 w 683568"/>
                <a:gd name="connsiteY2" fmla="*/ 523601 h 864094"/>
                <a:gd name="connsiteX3" fmla="*/ 341784 w 683568"/>
                <a:gd name="connsiteY3" fmla="*/ 0 h 864094"/>
                <a:gd name="connsiteX4" fmla="*/ 683568 w 683568"/>
                <a:gd name="connsiteY4" fmla="*/ 341784 h 864094"/>
                <a:gd name="connsiteX5" fmla="*/ 577183 w 683568"/>
                <a:gd name="connsiteY5" fmla="*/ 588642 h 864094"/>
                <a:gd name="connsiteX6" fmla="*/ 341597 w 683568"/>
                <a:gd name="connsiteY6" fmla="*/ 864094 h 864094"/>
                <a:gd name="connsiteX7" fmla="*/ 105111 w 683568"/>
                <a:gd name="connsiteY7" fmla="*/ 587591 h 864094"/>
                <a:gd name="connsiteX8" fmla="*/ 59857 w 683568"/>
                <a:gd name="connsiteY8" fmla="*/ 534679 h 864094"/>
                <a:gd name="connsiteX9" fmla="*/ 59306 w 683568"/>
                <a:gd name="connsiteY9" fmla="*/ 534035 h 864094"/>
                <a:gd name="connsiteX10" fmla="*/ 59325 w 683568"/>
                <a:gd name="connsiteY10" fmla="*/ 534035 h 864094"/>
                <a:gd name="connsiteX11" fmla="*/ 0 w 683568"/>
                <a:gd name="connsiteY11" fmla="*/ 341784 h 864094"/>
                <a:gd name="connsiteX12" fmla="*/ 341784 w 683568"/>
                <a:gd name="connsiteY12" fmla="*/ 0 h 864094"/>
                <a:gd name="connsiteX0" fmla="*/ 341784 w 683568"/>
                <a:gd name="connsiteY0" fmla="*/ 0 h 864094"/>
                <a:gd name="connsiteX1" fmla="*/ 683568 w 683568"/>
                <a:gd name="connsiteY1" fmla="*/ 341784 h 864094"/>
                <a:gd name="connsiteX2" fmla="*/ 577183 w 683568"/>
                <a:gd name="connsiteY2" fmla="*/ 588642 h 864094"/>
                <a:gd name="connsiteX3" fmla="*/ 341597 w 683568"/>
                <a:gd name="connsiteY3" fmla="*/ 864094 h 864094"/>
                <a:gd name="connsiteX4" fmla="*/ 105111 w 683568"/>
                <a:gd name="connsiteY4" fmla="*/ 587591 h 864094"/>
                <a:gd name="connsiteX5" fmla="*/ 59857 w 683568"/>
                <a:gd name="connsiteY5" fmla="*/ 534679 h 864094"/>
                <a:gd name="connsiteX6" fmla="*/ 59306 w 683568"/>
                <a:gd name="connsiteY6" fmla="*/ 534035 h 864094"/>
                <a:gd name="connsiteX7" fmla="*/ 59325 w 683568"/>
                <a:gd name="connsiteY7" fmla="*/ 534035 h 864094"/>
                <a:gd name="connsiteX8" fmla="*/ 0 w 683568"/>
                <a:gd name="connsiteY8" fmla="*/ 341784 h 864094"/>
                <a:gd name="connsiteX9" fmla="*/ 341784 w 683568"/>
                <a:gd name="connsiteY9" fmla="*/ 0 h 86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3568" h="864094">
                  <a:moveTo>
                    <a:pt x="341784" y="0"/>
                  </a:moveTo>
                  <a:cubicBezTo>
                    <a:pt x="530546" y="0"/>
                    <a:pt x="683568" y="153022"/>
                    <a:pt x="683568" y="341784"/>
                  </a:cubicBezTo>
                  <a:cubicBezTo>
                    <a:pt x="683568" y="439085"/>
                    <a:pt x="642909" y="526890"/>
                    <a:pt x="577183" y="588642"/>
                  </a:cubicBezTo>
                  <a:lnTo>
                    <a:pt x="341597" y="864094"/>
                  </a:lnTo>
                  <a:lnTo>
                    <a:pt x="105111" y="587591"/>
                  </a:lnTo>
                  <a:cubicBezTo>
                    <a:pt x="87976" y="571864"/>
                    <a:pt x="72869" y="554041"/>
                    <a:pt x="59857" y="534679"/>
                  </a:cubicBezTo>
                  <a:lnTo>
                    <a:pt x="59306" y="534035"/>
                  </a:lnTo>
                  <a:lnTo>
                    <a:pt x="59325" y="534035"/>
                  </a:lnTo>
                  <a:cubicBezTo>
                    <a:pt x="21845" y="479324"/>
                    <a:pt x="0" y="413105"/>
                    <a:pt x="0" y="341784"/>
                  </a:cubicBezTo>
                  <a:cubicBezTo>
                    <a:pt x="0" y="153022"/>
                    <a:pt x="153022" y="0"/>
                    <a:pt x="341784" y="0"/>
                  </a:cubicBezTo>
                  <a:close/>
                </a:path>
              </a:pathLst>
            </a:cu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p>
          </p:txBody>
        </p:sp>
        <p:sp>
          <p:nvSpPr>
            <p:cNvPr id="16" name="椭圆 14"/>
            <p:cNvSpPr/>
            <p:nvPr/>
          </p:nvSpPr>
          <p:spPr bwMode="auto">
            <a:xfrm>
              <a:off x="6141686" y="1265580"/>
              <a:ext cx="1347577" cy="1723982"/>
            </a:xfrm>
            <a:custGeom>
              <a:avLst/>
              <a:gdLst>
                <a:gd name="connsiteX0" fmla="*/ 341785 w 683568"/>
                <a:gd name="connsiteY0" fmla="*/ 75471 h 864094"/>
                <a:gd name="connsiteX1" fmla="*/ 117720 w 683568"/>
                <a:gd name="connsiteY1" fmla="*/ 299536 h 864094"/>
                <a:gd name="connsiteX2" fmla="*/ 341785 w 683568"/>
                <a:gd name="connsiteY2" fmla="*/ 523601 h 864094"/>
                <a:gd name="connsiteX3" fmla="*/ 341785 w 683568"/>
                <a:gd name="connsiteY3" fmla="*/ 75471 h 864094"/>
                <a:gd name="connsiteX4" fmla="*/ 341784 w 683568"/>
                <a:gd name="connsiteY4" fmla="*/ 0 h 864094"/>
                <a:gd name="connsiteX5" fmla="*/ 683568 w 683568"/>
                <a:gd name="connsiteY5" fmla="*/ 341784 h 864094"/>
                <a:gd name="connsiteX6" fmla="*/ 577183 w 683568"/>
                <a:gd name="connsiteY6" fmla="*/ 588642 h 864094"/>
                <a:gd name="connsiteX7" fmla="*/ 341597 w 683568"/>
                <a:gd name="connsiteY7" fmla="*/ 864094 h 864094"/>
                <a:gd name="connsiteX8" fmla="*/ 105111 w 683568"/>
                <a:gd name="connsiteY8" fmla="*/ 587591 h 864094"/>
                <a:gd name="connsiteX9" fmla="*/ 59857 w 683568"/>
                <a:gd name="connsiteY9" fmla="*/ 534679 h 864094"/>
                <a:gd name="connsiteX10" fmla="*/ 59306 w 683568"/>
                <a:gd name="connsiteY10" fmla="*/ 534035 h 864094"/>
                <a:gd name="connsiteX11" fmla="*/ 59325 w 683568"/>
                <a:gd name="connsiteY11" fmla="*/ 534035 h 864094"/>
                <a:gd name="connsiteX12" fmla="*/ 0 w 683568"/>
                <a:gd name="connsiteY12" fmla="*/ 341784 h 864094"/>
                <a:gd name="connsiteX13" fmla="*/ 341784 w 683568"/>
                <a:gd name="connsiteY13" fmla="*/ 0 h 864094"/>
                <a:gd name="connsiteX0" fmla="*/ 341785 w 683568"/>
                <a:gd name="connsiteY0" fmla="*/ 523601 h 864094"/>
                <a:gd name="connsiteX1" fmla="*/ 117720 w 683568"/>
                <a:gd name="connsiteY1" fmla="*/ 299536 h 864094"/>
                <a:gd name="connsiteX2" fmla="*/ 341785 w 683568"/>
                <a:gd name="connsiteY2" fmla="*/ 523601 h 864094"/>
                <a:gd name="connsiteX3" fmla="*/ 341784 w 683568"/>
                <a:gd name="connsiteY3" fmla="*/ 0 h 864094"/>
                <a:gd name="connsiteX4" fmla="*/ 683568 w 683568"/>
                <a:gd name="connsiteY4" fmla="*/ 341784 h 864094"/>
                <a:gd name="connsiteX5" fmla="*/ 577183 w 683568"/>
                <a:gd name="connsiteY5" fmla="*/ 588642 h 864094"/>
                <a:gd name="connsiteX6" fmla="*/ 341597 w 683568"/>
                <a:gd name="connsiteY6" fmla="*/ 864094 h 864094"/>
                <a:gd name="connsiteX7" fmla="*/ 105111 w 683568"/>
                <a:gd name="connsiteY7" fmla="*/ 587591 h 864094"/>
                <a:gd name="connsiteX8" fmla="*/ 59857 w 683568"/>
                <a:gd name="connsiteY8" fmla="*/ 534679 h 864094"/>
                <a:gd name="connsiteX9" fmla="*/ 59306 w 683568"/>
                <a:gd name="connsiteY9" fmla="*/ 534035 h 864094"/>
                <a:gd name="connsiteX10" fmla="*/ 59325 w 683568"/>
                <a:gd name="connsiteY10" fmla="*/ 534035 h 864094"/>
                <a:gd name="connsiteX11" fmla="*/ 0 w 683568"/>
                <a:gd name="connsiteY11" fmla="*/ 341784 h 864094"/>
                <a:gd name="connsiteX12" fmla="*/ 341784 w 683568"/>
                <a:gd name="connsiteY12" fmla="*/ 0 h 864094"/>
                <a:gd name="connsiteX0" fmla="*/ 341784 w 683568"/>
                <a:gd name="connsiteY0" fmla="*/ 0 h 864094"/>
                <a:gd name="connsiteX1" fmla="*/ 683568 w 683568"/>
                <a:gd name="connsiteY1" fmla="*/ 341784 h 864094"/>
                <a:gd name="connsiteX2" fmla="*/ 577183 w 683568"/>
                <a:gd name="connsiteY2" fmla="*/ 588642 h 864094"/>
                <a:gd name="connsiteX3" fmla="*/ 341597 w 683568"/>
                <a:gd name="connsiteY3" fmla="*/ 864094 h 864094"/>
                <a:gd name="connsiteX4" fmla="*/ 105111 w 683568"/>
                <a:gd name="connsiteY4" fmla="*/ 587591 h 864094"/>
                <a:gd name="connsiteX5" fmla="*/ 59857 w 683568"/>
                <a:gd name="connsiteY5" fmla="*/ 534679 h 864094"/>
                <a:gd name="connsiteX6" fmla="*/ 59306 w 683568"/>
                <a:gd name="connsiteY6" fmla="*/ 534035 h 864094"/>
                <a:gd name="connsiteX7" fmla="*/ 59325 w 683568"/>
                <a:gd name="connsiteY7" fmla="*/ 534035 h 864094"/>
                <a:gd name="connsiteX8" fmla="*/ 0 w 683568"/>
                <a:gd name="connsiteY8" fmla="*/ 341784 h 864094"/>
                <a:gd name="connsiteX9" fmla="*/ 341784 w 683568"/>
                <a:gd name="connsiteY9" fmla="*/ 0 h 86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3568" h="864094">
                  <a:moveTo>
                    <a:pt x="341784" y="0"/>
                  </a:moveTo>
                  <a:cubicBezTo>
                    <a:pt x="530546" y="0"/>
                    <a:pt x="683568" y="153022"/>
                    <a:pt x="683568" y="341784"/>
                  </a:cubicBezTo>
                  <a:cubicBezTo>
                    <a:pt x="683568" y="439085"/>
                    <a:pt x="642909" y="526890"/>
                    <a:pt x="577183" y="588642"/>
                  </a:cubicBezTo>
                  <a:lnTo>
                    <a:pt x="341597" y="864094"/>
                  </a:lnTo>
                  <a:lnTo>
                    <a:pt x="105111" y="587591"/>
                  </a:lnTo>
                  <a:cubicBezTo>
                    <a:pt x="87976" y="571864"/>
                    <a:pt x="72869" y="554041"/>
                    <a:pt x="59857" y="534679"/>
                  </a:cubicBezTo>
                  <a:lnTo>
                    <a:pt x="59306" y="534035"/>
                  </a:lnTo>
                  <a:lnTo>
                    <a:pt x="59325" y="534035"/>
                  </a:lnTo>
                  <a:cubicBezTo>
                    <a:pt x="21845" y="479324"/>
                    <a:pt x="0" y="413105"/>
                    <a:pt x="0" y="341784"/>
                  </a:cubicBezTo>
                  <a:cubicBezTo>
                    <a:pt x="0" y="153022"/>
                    <a:pt x="153022" y="0"/>
                    <a:pt x="341784" y="0"/>
                  </a:cubicBezTo>
                  <a:close/>
                </a:path>
              </a:pathLst>
            </a:custGeom>
            <a:solidFill>
              <a:schemeClr val="accent3">
                <a:lumMod val="40000"/>
                <a:lumOff val="60000"/>
              </a:schemeClr>
            </a:solidFill>
            <a:ln w="14288" cap="flat">
              <a:noFill/>
              <a:prstDash val="solid"/>
              <a:miter lim="800000"/>
              <a:headEnd/>
              <a:tailEnd/>
            </a:ln>
            <a:effectLst/>
          </p:spPr>
          <p:txBody>
            <a:bodyPr vert="horz" wrap="square" lIns="68568" tIns="34284" rIns="68568" bIns="34284" numCol="1" anchor="t" anchorCtr="0" compatLnSpc="1">
              <a:prstTxWarp prst="textNoShape">
                <a:avLst/>
              </a:prstTxWarp>
            </a:bodyPr>
            <a:lstStyle/>
            <a:p>
              <a:endParaRPr lang="zh-CN" altLang="en-US"/>
            </a:p>
          </p:txBody>
        </p:sp>
      </p:grpSp>
      <p:grpSp>
        <p:nvGrpSpPr>
          <p:cNvPr id="17" name="组合 16"/>
          <p:cNvGrpSpPr/>
          <p:nvPr/>
        </p:nvGrpSpPr>
        <p:grpSpPr>
          <a:xfrm>
            <a:off x="3846384" y="1208823"/>
            <a:ext cx="1451230" cy="1856587"/>
            <a:chOff x="3846954" y="1209196"/>
            <a:chExt cx="1451678" cy="1857160"/>
          </a:xfrm>
        </p:grpSpPr>
        <p:sp>
          <p:nvSpPr>
            <p:cNvPr id="18" name="椭圆 14"/>
            <p:cNvSpPr/>
            <p:nvPr/>
          </p:nvSpPr>
          <p:spPr bwMode="auto">
            <a:xfrm>
              <a:off x="3846954" y="1209196"/>
              <a:ext cx="1451678" cy="1857160"/>
            </a:xfrm>
            <a:custGeom>
              <a:avLst/>
              <a:gdLst>
                <a:gd name="connsiteX0" fmla="*/ 341785 w 683568"/>
                <a:gd name="connsiteY0" fmla="*/ 75471 h 864094"/>
                <a:gd name="connsiteX1" fmla="*/ 117720 w 683568"/>
                <a:gd name="connsiteY1" fmla="*/ 299536 h 864094"/>
                <a:gd name="connsiteX2" fmla="*/ 341785 w 683568"/>
                <a:gd name="connsiteY2" fmla="*/ 523601 h 864094"/>
                <a:gd name="connsiteX3" fmla="*/ 341785 w 683568"/>
                <a:gd name="connsiteY3" fmla="*/ 75471 h 864094"/>
                <a:gd name="connsiteX4" fmla="*/ 341784 w 683568"/>
                <a:gd name="connsiteY4" fmla="*/ 0 h 864094"/>
                <a:gd name="connsiteX5" fmla="*/ 683568 w 683568"/>
                <a:gd name="connsiteY5" fmla="*/ 341784 h 864094"/>
                <a:gd name="connsiteX6" fmla="*/ 577183 w 683568"/>
                <a:gd name="connsiteY6" fmla="*/ 588642 h 864094"/>
                <a:gd name="connsiteX7" fmla="*/ 341597 w 683568"/>
                <a:gd name="connsiteY7" fmla="*/ 864094 h 864094"/>
                <a:gd name="connsiteX8" fmla="*/ 105111 w 683568"/>
                <a:gd name="connsiteY8" fmla="*/ 587591 h 864094"/>
                <a:gd name="connsiteX9" fmla="*/ 59857 w 683568"/>
                <a:gd name="connsiteY9" fmla="*/ 534679 h 864094"/>
                <a:gd name="connsiteX10" fmla="*/ 59306 w 683568"/>
                <a:gd name="connsiteY10" fmla="*/ 534035 h 864094"/>
                <a:gd name="connsiteX11" fmla="*/ 59325 w 683568"/>
                <a:gd name="connsiteY11" fmla="*/ 534035 h 864094"/>
                <a:gd name="connsiteX12" fmla="*/ 0 w 683568"/>
                <a:gd name="connsiteY12" fmla="*/ 341784 h 864094"/>
                <a:gd name="connsiteX13" fmla="*/ 341784 w 683568"/>
                <a:gd name="connsiteY13" fmla="*/ 0 h 864094"/>
                <a:gd name="connsiteX0" fmla="*/ 341785 w 683568"/>
                <a:gd name="connsiteY0" fmla="*/ 523601 h 864094"/>
                <a:gd name="connsiteX1" fmla="*/ 117720 w 683568"/>
                <a:gd name="connsiteY1" fmla="*/ 299536 h 864094"/>
                <a:gd name="connsiteX2" fmla="*/ 341785 w 683568"/>
                <a:gd name="connsiteY2" fmla="*/ 523601 h 864094"/>
                <a:gd name="connsiteX3" fmla="*/ 341784 w 683568"/>
                <a:gd name="connsiteY3" fmla="*/ 0 h 864094"/>
                <a:gd name="connsiteX4" fmla="*/ 683568 w 683568"/>
                <a:gd name="connsiteY4" fmla="*/ 341784 h 864094"/>
                <a:gd name="connsiteX5" fmla="*/ 577183 w 683568"/>
                <a:gd name="connsiteY5" fmla="*/ 588642 h 864094"/>
                <a:gd name="connsiteX6" fmla="*/ 341597 w 683568"/>
                <a:gd name="connsiteY6" fmla="*/ 864094 h 864094"/>
                <a:gd name="connsiteX7" fmla="*/ 105111 w 683568"/>
                <a:gd name="connsiteY7" fmla="*/ 587591 h 864094"/>
                <a:gd name="connsiteX8" fmla="*/ 59857 w 683568"/>
                <a:gd name="connsiteY8" fmla="*/ 534679 h 864094"/>
                <a:gd name="connsiteX9" fmla="*/ 59306 w 683568"/>
                <a:gd name="connsiteY9" fmla="*/ 534035 h 864094"/>
                <a:gd name="connsiteX10" fmla="*/ 59325 w 683568"/>
                <a:gd name="connsiteY10" fmla="*/ 534035 h 864094"/>
                <a:gd name="connsiteX11" fmla="*/ 0 w 683568"/>
                <a:gd name="connsiteY11" fmla="*/ 341784 h 864094"/>
                <a:gd name="connsiteX12" fmla="*/ 341784 w 683568"/>
                <a:gd name="connsiteY12" fmla="*/ 0 h 864094"/>
                <a:gd name="connsiteX0" fmla="*/ 341784 w 683568"/>
                <a:gd name="connsiteY0" fmla="*/ 0 h 864094"/>
                <a:gd name="connsiteX1" fmla="*/ 683568 w 683568"/>
                <a:gd name="connsiteY1" fmla="*/ 341784 h 864094"/>
                <a:gd name="connsiteX2" fmla="*/ 577183 w 683568"/>
                <a:gd name="connsiteY2" fmla="*/ 588642 h 864094"/>
                <a:gd name="connsiteX3" fmla="*/ 341597 w 683568"/>
                <a:gd name="connsiteY3" fmla="*/ 864094 h 864094"/>
                <a:gd name="connsiteX4" fmla="*/ 105111 w 683568"/>
                <a:gd name="connsiteY4" fmla="*/ 587591 h 864094"/>
                <a:gd name="connsiteX5" fmla="*/ 59857 w 683568"/>
                <a:gd name="connsiteY5" fmla="*/ 534679 h 864094"/>
                <a:gd name="connsiteX6" fmla="*/ 59306 w 683568"/>
                <a:gd name="connsiteY6" fmla="*/ 534035 h 864094"/>
                <a:gd name="connsiteX7" fmla="*/ 59325 w 683568"/>
                <a:gd name="connsiteY7" fmla="*/ 534035 h 864094"/>
                <a:gd name="connsiteX8" fmla="*/ 0 w 683568"/>
                <a:gd name="connsiteY8" fmla="*/ 341784 h 864094"/>
                <a:gd name="connsiteX9" fmla="*/ 341784 w 683568"/>
                <a:gd name="connsiteY9" fmla="*/ 0 h 86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3568" h="864094">
                  <a:moveTo>
                    <a:pt x="341784" y="0"/>
                  </a:moveTo>
                  <a:cubicBezTo>
                    <a:pt x="530546" y="0"/>
                    <a:pt x="683568" y="153022"/>
                    <a:pt x="683568" y="341784"/>
                  </a:cubicBezTo>
                  <a:cubicBezTo>
                    <a:pt x="683568" y="439085"/>
                    <a:pt x="642909" y="526890"/>
                    <a:pt x="577183" y="588642"/>
                  </a:cubicBezTo>
                  <a:lnTo>
                    <a:pt x="341597" y="864094"/>
                  </a:lnTo>
                  <a:lnTo>
                    <a:pt x="105111" y="587591"/>
                  </a:lnTo>
                  <a:cubicBezTo>
                    <a:pt x="87976" y="571864"/>
                    <a:pt x="72869" y="554041"/>
                    <a:pt x="59857" y="534679"/>
                  </a:cubicBezTo>
                  <a:lnTo>
                    <a:pt x="59306" y="534035"/>
                  </a:lnTo>
                  <a:lnTo>
                    <a:pt x="59325" y="534035"/>
                  </a:lnTo>
                  <a:cubicBezTo>
                    <a:pt x="21845" y="479324"/>
                    <a:pt x="0" y="413105"/>
                    <a:pt x="0" y="341784"/>
                  </a:cubicBezTo>
                  <a:cubicBezTo>
                    <a:pt x="0" y="153022"/>
                    <a:pt x="153022" y="0"/>
                    <a:pt x="341784" y="0"/>
                  </a:cubicBezTo>
                  <a:close/>
                </a:path>
              </a:pathLst>
            </a:cu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solidFill>
                  <a:schemeClr val="lt1"/>
                </a:solidFill>
              </a:endParaRPr>
            </a:p>
          </p:txBody>
        </p:sp>
        <p:sp>
          <p:nvSpPr>
            <p:cNvPr id="19" name="椭圆 14"/>
            <p:cNvSpPr/>
            <p:nvPr/>
          </p:nvSpPr>
          <p:spPr bwMode="auto">
            <a:xfrm>
              <a:off x="3899005" y="1257483"/>
              <a:ext cx="1347577" cy="1723982"/>
            </a:xfrm>
            <a:custGeom>
              <a:avLst/>
              <a:gdLst>
                <a:gd name="connsiteX0" fmla="*/ 341785 w 683568"/>
                <a:gd name="connsiteY0" fmla="*/ 75471 h 864094"/>
                <a:gd name="connsiteX1" fmla="*/ 117720 w 683568"/>
                <a:gd name="connsiteY1" fmla="*/ 299536 h 864094"/>
                <a:gd name="connsiteX2" fmla="*/ 341785 w 683568"/>
                <a:gd name="connsiteY2" fmla="*/ 523601 h 864094"/>
                <a:gd name="connsiteX3" fmla="*/ 341785 w 683568"/>
                <a:gd name="connsiteY3" fmla="*/ 75471 h 864094"/>
                <a:gd name="connsiteX4" fmla="*/ 341784 w 683568"/>
                <a:gd name="connsiteY4" fmla="*/ 0 h 864094"/>
                <a:gd name="connsiteX5" fmla="*/ 683568 w 683568"/>
                <a:gd name="connsiteY5" fmla="*/ 341784 h 864094"/>
                <a:gd name="connsiteX6" fmla="*/ 577183 w 683568"/>
                <a:gd name="connsiteY6" fmla="*/ 588642 h 864094"/>
                <a:gd name="connsiteX7" fmla="*/ 341597 w 683568"/>
                <a:gd name="connsiteY7" fmla="*/ 864094 h 864094"/>
                <a:gd name="connsiteX8" fmla="*/ 105111 w 683568"/>
                <a:gd name="connsiteY8" fmla="*/ 587591 h 864094"/>
                <a:gd name="connsiteX9" fmla="*/ 59857 w 683568"/>
                <a:gd name="connsiteY9" fmla="*/ 534679 h 864094"/>
                <a:gd name="connsiteX10" fmla="*/ 59306 w 683568"/>
                <a:gd name="connsiteY10" fmla="*/ 534035 h 864094"/>
                <a:gd name="connsiteX11" fmla="*/ 59325 w 683568"/>
                <a:gd name="connsiteY11" fmla="*/ 534035 h 864094"/>
                <a:gd name="connsiteX12" fmla="*/ 0 w 683568"/>
                <a:gd name="connsiteY12" fmla="*/ 341784 h 864094"/>
                <a:gd name="connsiteX13" fmla="*/ 341784 w 683568"/>
                <a:gd name="connsiteY13" fmla="*/ 0 h 864094"/>
                <a:gd name="connsiteX0" fmla="*/ 341785 w 683568"/>
                <a:gd name="connsiteY0" fmla="*/ 523601 h 864094"/>
                <a:gd name="connsiteX1" fmla="*/ 117720 w 683568"/>
                <a:gd name="connsiteY1" fmla="*/ 299536 h 864094"/>
                <a:gd name="connsiteX2" fmla="*/ 341785 w 683568"/>
                <a:gd name="connsiteY2" fmla="*/ 523601 h 864094"/>
                <a:gd name="connsiteX3" fmla="*/ 341784 w 683568"/>
                <a:gd name="connsiteY3" fmla="*/ 0 h 864094"/>
                <a:gd name="connsiteX4" fmla="*/ 683568 w 683568"/>
                <a:gd name="connsiteY4" fmla="*/ 341784 h 864094"/>
                <a:gd name="connsiteX5" fmla="*/ 577183 w 683568"/>
                <a:gd name="connsiteY5" fmla="*/ 588642 h 864094"/>
                <a:gd name="connsiteX6" fmla="*/ 341597 w 683568"/>
                <a:gd name="connsiteY6" fmla="*/ 864094 h 864094"/>
                <a:gd name="connsiteX7" fmla="*/ 105111 w 683568"/>
                <a:gd name="connsiteY7" fmla="*/ 587591 h 864094"/>
                <a:gd name="connsiteX8" fmla="*/ 59857 w 683568"/>
                <a:gd name="connsiteY8" fmla="*/ 534679 h 864094"/>
                <a:gd name="connsiteX9" fmla="*/ 59306 w 683568"/>
                <a:gd name="connsiteY9" fmla="*/ 534035 h 864094"/>
                <a:gd name="connsiteX10" fmla="*/ 59325 w 683568"/>
                <a:gd name="connsiteY10" fmla="*/ 534035 h 864094"/>
                <a:gd name="connsiteX11" fmla="*/ 0 w 683568"/>
                <a:gd name="connsiteY11" fmla="*/ 341784 h 864094"/>
                <a:gd name="connsiteX12" fmla="*/ 341784 w 683568"/>
                <a:gd name="connsiteY12" fmla="*/ 0 h 864094"/>
                <a:gd name="connsiteX0" fmla="*/ 341784 w 683568"/>
                <a:gd name="connsiteY0" fmla="*/ 0 h 864094"/>
                <a:gd name="connsiteX1" fmla="*/ 683568 w 683568"/>
                <a:gd name="connsiteY1" fmla="*/ 341784 h 864094"/>
                <a:gd name="connsiteX2" fmla="*/ 577183 w 683568"/>
                <a:gd name="connsiteY2" fmla="*/ 588642 h 864094"/>
                <a:gd name="connsiteX3" fmla="*/ 341597 w 683568"/>
                <a:gd name="connsiteY3" fmla="*/ 864094 h 864094"/>
                <a:gd name="connsiteX4" fmla="*/ 105111 w 683568"/>
                <a:gd name="connsiteY4" fmla="*/ 587591 h 864094"/>
                <a:gd name="connsiteX5" fmla="*/ 59857 w 683568"/>
                <a:gd name="connsiteY5" fmla="*/ 534679 h 864094"/>
                <a:gd name="connsiteX6" fmla="*/ 59306 w 683568"/>
                <a:gd name="connsiteY6" fmla="*/ 534035 h 864094"/>
                <a:gd name="connsiteX7" fmla="*/ 59325 w 683568"/>
                <a:gd name="connsiteY7" fmla="*/ 534035 h 864094"/>
                <a:gd name="connsiteX8" fmla="*/ 0 w 683568"/>
                <a:gd name="connsiteY8" fmla="*/ 341784 h 864094"/>
                <a:gd name="connsiteX9" fmla="*/ 341784 w 683568"/>
                <a:gd name="connsiteY9" fmla="*/ 0 h 86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3568" h="864094">
                  <a:moveTo>
                    <a:pt x="341784" y="0"/>
                  </a:moveTo>
                  <a:cubicBezTo>
                    <a:pt x="530546" y="0"/>
                    <a:pt x="683568" y="153022"/>
                    <a:pt x="683568" y="341784"/>
                  </a:cubicBezTo>
                  <a:cubicBezTo>
                    <a:pt x="683568" y="439085"/>
                    <a:pt x="642909" y="526890"/>
                    <a:pt x="577183" y="588642"/>
                  </a:cubicBezTo>
                  <a:lnTo>
                    <a:pt x="341597" y="864094"/>
                  </a:lnTo>
                  <a:lnTo>
                    <a:pt x="105111" y="587591"/>
                  </a:lnTo>
                  <a:cubicBezTo>
                    <a:pt x="87976" y="571864"/>
                    <a:pt x="72869" y="554041"/>
                    <a:pt x="59857" y="534679"/>
                  </a:cubicBezTo>
                  <a:lnTo>
                    <a:pt x="59306" y="534035"/>
                  </a:lnTo>
                  <a:lnTo>
                    <a:pt x="59325" y="534035"/>
                  </a:lnTo>
                  <a:cubicBezTo>
                    <a:pt x="21845" y="479324"/>
                    <a:pt x="0" y="413105"/>
                    <a:pt x="0" y="341784"/>
                  </a:cubicBezTo>
                  <a:cubicBezTo>
                    <a:pt x="0" y="153022"/>
                    <a:pt x="153022" y="0"/>
                    <a:pt x="341784" y="0"/>
                  </a:cubicBezTo>
                  <a:close/>
                </a:path>
              </a:pathLst>
            </a:custGeom>
            <a:solidFill>
              <a:srgbClr val="C00000"/>
            </a:solidFill>
            <a:ln w="14288" cap="flat">
              <a:noFill/>
              <a:prstDash val="solid"/>
              <a:miter lim="800000"/>
              <a:headEnd/>
              <a:tailEnd/>
            </a:ln>
            <a:effectLst/>
          </p:spPr>
          <p:txBody>
            <a:bodyPr vert="horz" wrap="square" lIns="68568" tIns="34284" rIns="68568" bIns="34284" numCol="1" anchor="t" anchorCtr="0" compatLnSpc="1">
              <a:prstTxWarp prst="textNoShape">
                <a:avLst/>
              </a:prstTxWarp>
            </a:bodyPr>
            <a:lstStyle/>
            <a:p>
              <a:endParaRPr lang="zh-CN" altLang="en-US"/>
            </a:p>
          </p:txBody>
        </p:sp>
      </p:grpSp>
      <p:grpSp>
        <p:nvGrpSpPr>
          <p:cNvPr id="20" name="组合 19"/>
          <p:cNvGrpSpPr/>
          <p:nvPr/>
        </p:nvGrpSpPr>
        <p:grpSpPr>
          <a:xfrm>
            <a:off x="1613359" y="1208823"/>
            <a:ext cx="1451230" cy="1856587"/>
            <a:chOff x="1613240" y="1209196"/>
            <a:chExt cx="1451678" cy="1857160"/>
          </a:xfrm>
        </p:grpSpPr>
        <p:sp>
          <p:nvSpPr>
            <p:cNvPr id="21" name="椭圆 14"/>
            <p:cNvSpPr/>
            <p:nvPr/>
          </p:nvSpPr>
          <p:spPr bwMode="auto">
            <a:xfrm>
              <a:off x="1613240" y="1209196"/>
              <a:ext cx="1451678" cy="1857160"/>
            </a:xfrm>
            <a:custGeom>
              <a:avLst/>
              <a:gdLst>
                <a:gd name="connsiteX0" fmla="*/ 341785 w 683568"/>
                <a:gd name="connsiteY0" fmla="*/ 75471 h 864094"/>
                <a:gd name="connsiteX1" fmla="*/ 117720 w 683568"/>
                <a:gd name="connsiteY1" fmla="*/ 299536 h 864094"/>
                <a:gd name="connsiteX2" fmla="*/ 341785 w 683568"/>
                <a:gd name="connsiteY2" fmla="*/ 523601 h 864094"/>
                <a:gd name="connsiteX3" fmla="*/ 341785 w 683568"/>
                <a:gd name="connsiteY3" fmla="*/ 75471 h 864094"/>
                <a:gd name="connsiteX4" fmla="*/ 341784 w 683568"/>
                <a:gd name="connsiteY4" fmla="*/ 0 h 864094"/>
                <a:gd name="connsiteX5" fmla="*/ 683568 w 683568"/>
                <a:gd name="connsiteY5" fmla="*/ 341784 h 864094"/>
                <a:gd name="connsiteX6" fmla="*/ 577183 w 683568"/>
                <a:gd name="connsiteY6" fmla="*/ 588642 h 864094"/>
                <a:gd name="connsiteX7" fmla="*/ 341597 w 683568"/>
                <a:gd name="connsiteY7" fmla="*/ 864094 h 864094"/>
                <a:gd name="connsiteX8" fmla="*/ 105111 w 683568"/>
                <a:gd name="connsiteY8" fmla="*/ 587591 h 864094"/>
                <a:gd name="connsiteX9" fmla="*/ 59857 w 683568"/>
                <a:gd name="connsiteY9" fmla="*/ 534679 h 864094"/>
                <a:gd name="connsiteX10" fmla="*/ 59306 w 683568"/>
                <a:gd name="connsiteY10" fmla="*/ 534035 h 864094"/>
                <a:gd name="connsiteX11" fmla="*/ 59325 w 683568"/>
                <a:gd name="connsiteY11" fmla="*/ 534035 h 864094"/>
                <a:gd name="connsiteX12" fmla="*/ 0 w 683568"/>
                <a:gd name="connsiteY12" fmla="*/ 341784 h 864094"/>
                <a:gd name="connsiteX13" fmla="*/ 341784 w 683568"/>
                <a:gd name="connsiteY13" fmla="*/ 0 h 864094"/>
                <a:gd name="connsiteX0" fmla="*/ 341785 w 683568"/>
                <a:gd name="connsiteY0" fmla="*/ 523601 h 864094"/>
                <a:gd name="connsiteX1" fmla="*/ 117720 w 683568"/>
                <a:gd name="connsiteY1" fmla="*/ 299536 h 864094"/>
                <a:gd name="connsiteX2" fmla="*/ 341785 w 683568"/>
                <a:gd name="connsiteY2" fmla="*/ 523601 h 864094"/>
                <a:gd name="connsiteX3" fmla="*/ 341784 w 683568"/>
                <a:gd name="connsiteY3" fmla="*/ 0 h 864094"/>
                <a:gd name="connsiteX4" fmla="*/ 683568 w 683568"/>
                <a:gd name="connsiteY4" fmla="*/ 341784 h 864094"/>
                <a:gd name="connsiteX5" fmla="*/ 577183 w 683568"/>
                <a:gd name="connsiteY5" fmla="*/ 588642 h 864094"/>
                <a:gd name="connsiteX6" fmla="*/ 341597 w 683568"/>
                <a:gd name="connsiteY6" fmla="*/ 864094 h 864094"/>
                <a:gd name="connsiteX7" fmla="*/ 105111 w 683568"/>
                <a:gd name="connsiteY7" fmla="*/ 587591 h 864094"/>
                <a:gd name="connsiteX8" fmla="*/ 59857 w 683568"/>
                <a:gd name="connsiteY8" fmla="*/ 534679 h 864094"/>
                <a:gd name="connsiteX9" fmla="*/ 59306 w 683568"/>
                <a:gd name="connsiteY9" fmla="*/ 534035 h 864094"/>
                <a:gd name="connsiteX10" fmla="*/ 59325 w 683568"/>
                <a:gd name="connsiteY10" fmla="*/ 534035 h 864094"/>
                <a:gd name="connsiteX11" fmla="*/ 0 w 683568"/>
                <a:gd name="connsiteY11" fmla="*/ 341784 h 864094"/>
                <a:gd name="connsiteX12" fmla="*/ 341784 w 683568"/>
                <a:gd name="connsiteY12" fmla="*/ 0 h 864094"/>
                <a:gd name="connsiteX0" fmla="*/ 341784 w 683568"/>
                <a:gd name="connsiteY0" fmla="*/ 0 h 864094"/>
                <a:gd name="connsiteX1" fmla="*/ 683568 w 683568"/>
                <a:gd name="connsiteY1" fmla="*/ 341784 h 864094"/>
                <a:gd name="connsiteX2" fmla="*/ 577183 w 683568"/>
                <a:gd name="connsiteY2" fmla="*/ 588642 h 864094"/>
                <a:gd name="connsiteX3" fmla="*/ 341597 w 683568"/>
                <a:gd name="connsiteY3" fmla="*/ 864094 h 864094"/>
                <a:gd name="connsiteX4" fmla="*/ 105111 w 683568"/>
                <a:gd name="connsiteY4" fmla="*/ 587591 h 864094"/>
                <a:gd name="connsiteX5" fmla="*/ 59857 w 683568"/>
                <a:gd name="connsiteY5" fmla="*/ 534679 h 864094"/>
                <a:gd name="connsiteX6" fmla="*/ 59306 w 683568"/>
                <a:gd name="connsiteY6" fmla="*/ 534035 h 864094"/>
                <a:gd name="connsiteX7" fmla="*/ 59325 w 683568"/>
                <a:gd name="connsiteY7" fmla="*/ 534035 h 864094"/>
                <a:gd name="connsiteX8" fmla="*/ 0 w 683568"/>
                <a:gd name="connsiteY8" fmla="*/ 341784 h 864094"/>
                <a:gd name="connsiteX9" fmla="*/ 341784 w 683568"/>
                <a:gd name="connsiteY9" fmla="*/ 0 h 86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3568" h="864094">
                  <a:moveTo>
                    <a:pt x="341784" y="0"/>
                  </a:moveTo>
                  <a:cubicBezTo>
                    <a:pt x="530546" y="0"/>
                    <a:pt x="683568" y="153022"/>
                    <a:pt x="683568" y="341784"/>
                  </a:cubicBezTo>
                  <a:cubicBezTo>
                    <a:pt x="683568" y="439085"/>
                    <a:pt x="642909" y="526890"/>
                    <a:pt x="577183" y="588642"/>
                  </a:cubicBezTo>
                  <a:lnTo>
                    <a:pt x="341597" y="864094"/>
                  </a:lnTo>
                  <a:lnTo>
                    <a:pt x="105111" y="587591"/>
                  </a:lnTo>
                  <a:cubicBezTo>
                    <a:pt x="87976" y="571864"/>
                    <a:pt x="72869" y="554041"/>
                    <a:pt x="59857" y="534679"/>
                  </a:cubicBezTo>
                  <a:lnTo>
                    <a:pt x="59306" y="534035"/>
                  </a:lnTo>
                  <a:lnTo>
                    <a:pt x="59325" y="534035"/>
                  </a:lnTo>
                  <a:cubicBezTo>
                    <a:pt x="21845" y="479324"/>
                    <a:pt x="0" y="413105"/>
                    <a:pt x="0" y="341784"/>
                  </a:cubicBezTo>
                  <a:cubicBezTo>
                    <a:pt x="0" y="153022"/>
                    <a:pt x="153022" y="0"/>
                    <a:pt x="341784" y="0"/>
                  </a:cubicBezTo>
                  <a:close/>
                </a:path>
              </a:pathLst>
            </a:custGeom>
            <a:gradFill flip="none" rotWithShape="1">
              <a:gsLst>
                <a:gs pos="0">
                  <a:srgbClr val="F0F0F0"/>
                </a:gs>
                <a:gs pos="100000">
                  <a:srgbClr val="F1F1F1"/>
                </a:gs>
              </a:gsLst>
              <a:lin ang="2700000" scaled="1"/>
              <a:tileRect/>
            </a:gra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a:solidFill>
                  <a:schemeClr val="lt1"/>
                </a:solidFill>
              </a:endParaRPr>
            </a:p>
          </p:txBody>
        </p:sp>
        <p:sp>
          <p:nvSpPr>
            <p:cNvPr id="22" name="椭圆 14"/>
            <p:cNvSpPr/>
            <p:nvPr/>
          </p:nvSpPr>
          <p:spPr bwMode="auto">
            <a:xfrm>
              <a:off x="1665290" y="1249344"/>
              <a:ext cx="1347577" cy="1723982"/>
            </a:xfrm>
            <a:custGeom>
              <a:avLst/>
              <a:gdLst>
                <a:gd name="connsiteX0" fmla="*/ 341785 w 683568"/>
                <a:gd name="connsiteY0" fmla="*/ 75471 h 864094"/>
                <a:gd name="connsiteX1" fmla="*/ 117720 w 683568"/>
                <a:gd name="connsiteY1" fmla="*/ 299536 h 864094"/>
                <a:gd name="connsiteX2" fmla="*/ 341785 w 683568"/>
                <a:gd name="connsiteY2" fmla="*/ 523601 h 864094"/>
                <a:gd name="connsiteX3" fmla="*/ 341785 w 683568"/>
                <a:gd name="connsiteY3" fmla="*/ 75471 h 864094"/>
                <a:gd name="connsiteX4" fmla="*/ 341784 w 683568"/>
                <a:gd name="connsiteY4" fmla="*/ 0 h 864094"/>
                <a:gd name="connsiteX5" fmla="*/ 683568 w 683568"/>
                <a:gd name="connsiteY5" fmla="*/ 341784 h 864094"/>
                <a:gd name="connsiteX6" fmla="*/ 577183 w 683568"/>
                <a:gd name="connsiteY6" fmla="*/ 588642 h 864094"/>
                <a:gd name="connsiteX7" fmla="*/ 341597 w 683568"/>
                <a:gd name="connsiteY7" fmla="*/ 864094 h 864094"/>
                <a:gd name="connsiteX8" fmla="*/ 105111 w 683568"/>
                <a:gd name="connsiteY8" fmla="*/ 587591 h 864094"/>
                <a:gd name="connsiteX9" fmla="*/ 59857 w 683568"/>
                <a:gd name="connsiteY9" fmla="*/ 534679 h 864094"/>
                <a:gd name="connsiteX10" fmla="*/ 59306 w 683568"/>
                <a:gd name="connsiteY10" fmla="*/ 534035 h 864094"/>
                <a:gd name="connsiteX11" fmla="*/ 59325 w 683568"/>
                <a:gd name="connsiteY11" fmla="*/ 534035 h 864094"/>
                <a:gd name="connsiteX12" fmla="*/ 0 w 683568"/>
                <a:gd name="connsiteY12" fmla="*/ 341784 h 864094"/>
                <a:gd name="connsiteX13" fmla="*/ 341784 w 683568"/>
                <a:gd name="connsiteY13" fmla="*/ 0 h 864094"/>
                <a:gd name="connsiteX0" fmla="*/ 341785 w 683568"/>
                <a:gd name="connsiteY0" fmla="*/ 523601 h 864094"/>
                <a:gd name="connsiteX1" fmla="*/ 117720 w 683568"/>
                <a:gd name="connsiteY1" fmla="*/ 299536 h 864094"/>
                <a:gd name="connsiteX2" fmla="*/ 341785 w 683568"/>
                <a:gd name="connsiteY2" fmla="*/ 523601 h 864094"/>
                <a:gd name="connsiteX3" fmla="*/ 341784 w 683568"/>
                <a:gd name="connsiteY3" fmla="*/ 0 h 864094"/>
                <a:gd name="connsiteX4" fmla="*/ 683568 w 683568"/>
                <a:gd name="connsiteY4" fmla="*/ 341784 h 864094"/>
                <a:gd name="connsiteX5" fmla="*/ 577183 w 683568"/>
                <a:gd name="connsiteY5" fmla="*/ 588642 h 864094"/>
                <a:gd name="connsiteX6" fmla="*/ 341597 w 683568"/>
                <a:gd name="connsiteY6" fmla="*/ 864094 h 864094"/>
                <a:gd name="connsiteX7" fmla="*/ 105111 w 683568"/>
                <a:gd name="connsiteY7" fmla="*/ 587591 h 864094"/>
                <a:gd name="connsiteX8" fmla="*/ 59857 w 683568"/>
                <a:gd name="connsiteY8" fmla="*/ 534679 h 864094"/>
                <a:gd name="connsiteX9" fmla="*/ 59306 w 683568"/>
                <a:gd name="connsiteY9" fmla="*/ 534035 h 864094"/>
                <a:gd name="connsiteX10" fmla="*/ 59325 w 683568"/>
                <a:gd name="connsiteY10" fmla="*/ 534035 h 864094"/>
                <a:gd name="connsiteX11" fmla="*/ 0 w 683568"/>
                <a:gd name="connsiteY11" fmla="*/ 341784 h 864094"/>
                <a:gd name="connsiteX12" fmla="*/ 341784 w 683568"/>
                <a:gd name="connsiteY12" fmla="*/ 0 h 864094"/>
                <a:gd name="connsiteX0" fmla="*/ 341784 w 683568"/>
                <a:gd name="connsiteY0" fmla="*/ 0 h 864094"/>
                <a:gd name="connsiteX1" fmla="*/ 683568 w 683568"/>
                <a:gd name="connsiteY1" fmla="*/ 341784 h 864094"/>
                <a:gd name="connsiteX2" fmla="*/ 577183 w 683568"/>
                <a:gd name="connsiteY2" fmla="*/ 588642 h 864094"/>
                <a:gd name="connsiteX3" fmla="*/ 341597 w 683568"/>
                <a:gd name="connsiteY3" fmla="*/ 864094 h 864094"/>
                <a:gd name="connsiteX4" fmla="*/ 105111 w 683568"/>
                <a:gd name="connsiteY4" fmla="*/ 587591 h 864094"/>
                <a:gd name="connsiteX5" fmla="*/ 59857 w 683568"/>
                <a:gd name="connsiteY5" fmla="*/ 534679 h 864094"/>
                <a:gd name="connsiteX6" fmla="*/ 59306 w 683568"/>
                <a:gd name="connsiteY6" fmla="*/ 534035 h 864094"/>
                <a:gd name="connsiteX7" fmla="*/ 59325 w 683568"/>
                <a:gd name="connsiteY7" fmla="*/ 534035 h 864094"/>
                <a:gd name="connsiteX8" fmla="*/ 0 w 683568"/>
                <a:gd name="connsiteY8" fmla="*/ 341784 h 864094"/>
                <a:gd name="connsiteX9" fmla="*/ 341784 w 683568"/>
                <a:gd name="connsiteY9" fmla="*/ 0 h 86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3568" h="864094">
                  <a:moveTo>
                    <a:pt x="341784" y="0"/>
                  </a:moveTo>
                  <a:cubicBezTo>
                    <a:pt x="530546" y="0"/>
                    <a:pt x="683568" y="153022"/>
                    <a:pt x="683568" y="341784"/>
                  </a:cubicBezTo>
                  <a:cubicBezTo>
                    <a:pt x="683568" y="439085"/>
                    <a:pt x="642909" y="526890"/>
                    <a:pt x="577183" y="588642"/>
                  </a:cubicBezTo>
                  <a:lnTo>
                    <a:pt x="341597" y="864094"/>
                  </a:lnTo>
                  <a:lnTo>
                    <a:pt x="105111" y="587591"/>
                  </a:lnTo>
                  <a:cubicBezTo>
                    <a:pt x="87976" y="571864"/>
                    <a:pt x="72869" y="554041"/>
                    <a:pt x="59857" y="534679"/>
                  </a:cubicBezTo>
                  <a:lnTo>
                    <a:pt x="59306" y="534035"/>
                  </a:lnTo>
                  <a:lnTo>
                    <a:pt x="59325" y="534035"/>
                  </a:lnTo>
                  <a:cubicBezTo>
                    <a:pt x="21845" y="479324"/>
                    <a:pt x="0" y="413105"/>
                    <a:pt x="0" y="341784"/>
                  </a:cubicBezTo>
                  <a:cubicBezTo>
                    <a:pt x="0" y="153022"/>
                    <a:pt x="153022" y="0"/>
                    <a:pt x="341784" y="0"/>
                  </a:cubicBezTo>
                  <a:close/>
                </a:path>
              </a:pathLst>
            </a:custGeom>
            <a:solidFill>
              <a:schemeClr val="accent3">
                <a:lumMod val="40000"/>
                <a:lumOff val="60000"/>
              </a:schemeClr>
            </a:solidFill>
            <a:ln w="14288" cap="flat">
              <a:noFill/>
              <a:prstDash val="solid"/>
              <a:miter lim="800000"/>
              <a:headEnd/>
              <a:tailEnd/>
            </a:ln>
            <a:effectLst/>
          </p:spPr>
          <p:txBody>
            <a:bodyPr vert="horz" wrap="square" lIns="68568" tIns="34284" rIns="68568" bIns="34284" numCol="1" anchor="t" anchorCtr="0" compatLnSpc="1">
              <a:prstTxWarp prst="textNoShape">
                <a:avLst/>
              </a:prstTxWarp>
            </a:bodyPr>
            <a:lstStyle/>
            <a:p>
              <a:endParaRPr lang="zh-CN" altLang="en-US"/>
            </a:p>
          </p:txBody>
        </p:sp>
      </p:grpSp>
      <p:sp>
        <p:nvSpPr>
          <p:cNvPr id="23" name="文本框 22"/>
          <p:cNvSpPr txBox="1"/>
          <p:nvPr/>
        </p:nvSpPr>
        <p:spPr>
          <a:xfrm>
            <a:off x="1768785" y="1482054"/>
            <a:ext cx="1109746" cy="930747"/>
          </a:xfrm>
          <a:prstGeom prst="rect">
            <a:avLst/>
          </a:prstGeom>
          <a:noFill/>
        </p:spPr>
        <p:txBody>
          <a:bodyPr wrap="square" lIns="68568" tIns="34284" rIns="68568" bIns="34284" rtlCol="0">
            <a:spAutoFit/>
          </a:bodyPr>
          <a:lstStyle>
            <a:defPPr>
              <a:defRPr lang="zh-CN"/>
            </a:defPPr>
            <a:lvl1pPr>
              <a:defRPr sz="2000">
                <a:solidFill>
                  <a:srgbClr val="FFB850"/>
                </a:solidFill>
                <a:latin typeface="时尚中黑简体" panose="01010104010101010101" pitchFamily="2" charset="-122"/>
                <a:ea typeface="时尚中黑简体" panose="01010104010101010101" pitchFamily="2" charset="-122"/>
              </a:defRPr>
            </a:lvl1pPr>
          </a:lstStyle>
          <a:p>
            <a:pPr algn="ctr"/>
            <a:r>
              <a:rPr lang="zh-CN" altLang="en-US" sz="2799" dirty="0">
                <a:solidFill>
                  <a:schemeClr val="accent3">
                    <a:lumMod val="75000"/>
                  </a:schemeClr>
                </a:solidFill>
                <a:latin typeface="微软雅黑" panose="020B0503020204020204" pitchFamily="34" charset="-122"/>
                <a:ea typeface="微软雅黑" panose="020B0503020204020204" pitchFamily="34" charset="-122"/>
              </a:rPr>
              <a:t>发展趋势</a:t>
            </a:r>
          </a:p>
        </p:txBody>
      </p:sp>
      <p:sp>
        <p:nvSpPr>
          <p:cNvPr id="24" name="TextBox 10"/>
          <p:cNvSpPr>
            <a:spLocks noChangeArrowheads="1"/>
          </p:cNvSpPr>
          <p:nvPr/>
        </p:nvSpPr>
        <p:spPr bwMode="auto">
          <a:xfrm>
            <a:off x="1432712" y="3239222"/>
            <a:ext cx="1920464" cy="1084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p>
            <a:pPr defTabSz="914126" fontAlgn="auto">
              <a:spcBef>
                <a:spcPts val="0"/>
              </a:spcBef>
              <a:spcAft>
                <a:spcPts val="0"/>
              </a:spcAft>
              <a:defRPr/>
            </a:pPr>
            <a:r>
              <a:rPr lang="zh-CN" altLang="en-US" sz="1100" b="0" kern="0" dirty="0">
                <a:solidFill>
                  <a:srgbClr val="000000">
                    <a:lumMod val="65000"/>
                    <a:lumOff val="35000"/>
                  </a:srgbClr>
                </a:solidFill>
                <a:latin typeface="微软雅黑" pitchFamily="34" charset="-122"/>
                <a:ea typeface="微软雅黑" pitchFamily="34" charset="-122"/>
              </a:rPr>
              <a:t>详写内容</a:t>
            </a:r>
            <a:r>
              <a:rPr lang="en-US" altLang="zh-CN" sz="1100" b="0" kern="0" dirty="0">
                <a:solidFill>
                  <a:srgbClr val="000000">
                    <a:lumMod val="65000"/>
                    <a:lumOff val="35000"/>
                  </a:srgbClr>
                </a:solidFill>
                <a:latin typeface="微软雅黑" pitchFamily="34" charset="-122"/>
                <a:ea typeface="微软雅黑" pitchFamily="34" charset="-122"/>
              </a:rPr>
              <a:t>……</a:t>
            </a:r>
          </a:p>
          <a:p>
            <a:pPr defTabSz="914126" fontAlgn="auto">
              <a:spcBef>
                <a:spcPts val="0"/>
              </a:spcBef>
              <a:spcAft>
                <a:spcPts val="0"/>
              </a:spcAft>
              <a:defRPr/>
            </a:pPr>
            <a:endParaRPr lang="en-US" altLang="zh-CN" sz="1100" b="0" kern="0" dirty="0">
              <a:solidFill>
                <a:srgbClr val="000000">
                  <a:lumMod val="65000"/>
                  <a:lumOff val="35000"/>
                </a:srgbClr>
              </a:solidFill>
              <a:latin typeface="微软雅黑" pitchFamily="34" charset="-122"/>
              <a:ea typeface="微软雅黑" pitchFamily="34" charset="-122"/>
            </a:endParaRPr>
          </a:p>
          <a:p>
            <a:pPr defTabSz="914126" fontAlgn="auto">
              <a:spcBef>
                <a:spcPts val="0"/>
              </a:spcBef>
              <a:spcAft>
                <a:spcPts val="0"/>
              </a:spcAft>
              <a:defRPr/>
            </a:pPr>
            <a:r>
              <a:rPr lang="zh-CN" altLang="en-US" sz="1100" b="0" kern="0" dirty="0">
                <a:solidFill>
                  <a:srgbClr val="000000">
                    <a:lumMod val="65000"/>
                    <a:lumOff val="35000"/>
                  </a:srgb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b="0" kern="0" dirty="0">
              <a:solidFill>
                <a:srgbClr val="000000">
                  <a:lumMod val="65000"/>
                  <a:lumOff val="35000"/>
                </a:srgbClr>
              </a:solidFill>
              <a:latin typeface="微软雅黑" pitchFamily="34" charset="-122"/>
              <a:ea typeface="微软雅黑" pitchFamily="34" charset="-122"/>
            </a:endParaRPr>
          </a:p>
        </p:txBody>
      </p:sp>
      <p:sp>
        <p:nvSpPr>
          <p:cNvPr id="25" name="文本框 33"/>
          <p:cNvSpPr txBox="1"/>
          <p:nvPr/>
        </p:nvSpPr>
        <p:spPr>
          <a:xfrm>
            <a:off x="4017126" y="1504532"/>
            <a:ext cx="1109746" cy="930747"/>
          </a:xfrm>
          <a:prstGeom prst="rect">
            <a:avLst/>
          </a:prstGeom>
          <a:noFill/>
        </p:spPr>
        <p:txBody>
          <a:bodyPr wrap="square" lIns="68568" tIns="34284" rIns="68568" bIns="34284" rtlCol="0">
            <a:spAutoFit/>
          </a:bodyPr>
          <a:lstStyle>
            <a:defPPr>
              <a:defRPr lang="zh-CN"/>
            </a:defPPr>
            <a:lvl1pPr>
              <a:defRPr sz="2000">
                <a:solidFill>
                  <a:srgbClr val="FFB850"/>
                </a:solidFill>
                <a:latin typeface="时尚中黑简体" panose="01010104010101010101" pitchFamily="2" charset="-122"/>
                <a:ea typeface="时尚中黑简体" panose="01010104010101010101" pitchFamily="2" charset="-122"/>
              </a:defRPr>
            </a:lvl1pPr>
          </a:lstStyle>
          <a:p>
            <a:pPr algn="ctr"/>
            <a:r>
              <a:rPr lang="zh-CN" altLang="en-US" sz="2799" dirty="0">
                <a:solidFill>
                  <a:schemeClr val="bg1"/>
                </a:solidFill>
                <a:latin typeface="微软雅黑" panose="020B0503020204020204" pitchFamily="34" charset="-122"/>
                <a:ea typeface="微软雅黑" panose="020B0503020204020204" pitchFamily="34" charset="-122"/>
              </a:rPr>
              <a:t>消费习惯</a:t>
            </a:r>
          </a:p>
        </p:txBody>
      </p:sp>
      <p:sp>
        <p:nvSpPr>
          <p:cNvPr id="26" name="文本框 33"/>
          <p:cNvSpPr txBox="1"/>
          <p:nvPr/>
        </p:nvSpPr>
        <p:spPr>
          <a:xfrm>
            <a:off x="6259115" y="1482054"/>
            <a:ext cx="1109746" cy="930747"/>
          </a:xfrm>
          <a:prstGeom prst="rect">
            <a:avLst/>
          </a:prstGeom>
          <a:noFill/>
        </p:spPr>
        <p:txBody>
          <a:bodyPr wrap="square" lIns="68568" tIns="34284" rIns="68568" bIns="34284" rtlCol="0">
            <a:spAutoFit/>
          </a:bodyPr>
          <a:lstStyle>
            <a:defPPr>
              <a:defRPr lang="zh-CN"/>
            </a:defPPr>
            <a:lvl1pPr>
              <a:defRPr sz="2000">
                <a:solidFill>
                  <a:srgbClr val="FFB850"/>
                </a:solidFill>
                <a:latin typeface="时尚中黑简体" panose="01010104010101010101" pitchFamily="2" charset="-122"/>
                <a:ea typeface="时尚中黑简体" panose="01010104010101010101" pitchFamily="2" charset="-122"/>
              </a:defRPr>
            </a:lvl1pPr>
          </a:lstStyle>
          <a:p>
            <a:pPr algn="ctr"/>
            <a:r>
              <a:rPr lang="zh-CN" altLang="en-US" sz="2799" dirty="0">
                <a:solidFill>
                  <a:schemeClr val="accent3">
                    <a:lumMod val="75000"/>
                  </a:schemeClr>
                </a:solidFill>
                <a:latin typeface="微软雅黑" panose="020B0503020204020204" pitchFamily="34" charset="-122"/>
                <a:ea typeface="微软雅黑" panose="020B0503020204020204" pitchFamily="34" charset="-122"/>
              </a:rPr>
              <a:t>政策扶持</a:t>
            </a:r>
          </a:p>
        </p:txBody>
      </p:sp>
      <p:sp>
        <p:nvSpPr>
          <p:cNvPr id="27" name="TextBox 10"/>
          <p:cNvSpPr>
            <a:spLocks noChangeArrowheads="1"/>
          </p:cNvSpPr>
          <p:nvPr/>
        </p:nvSpPr>
        <p:spPr bwMode="auto">
          <a:xfrm>
            <a:off x="3641831" y="3234114"/>
            <a:ext cx="1920464" cy="1084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p>
            <a:pPr defTabSz="914126" fontAlgn="auto">
              <a:spcBef>
                <a:spcPts val="0"/>
              </a:spcBef>
              <a:spcAft>
                <a:spcPts val="0"/>
              </a:spcAft>
              <a:defRPr/>
            </a:pPr>
            <a:r>
              <a:rPr lang="zh-CN" altLang="en-US" sz="1100" b="0" kern="0" dirty="0">
                <a:solidFill>
                  <a:srgbClr val="000000">
                    <a:lumMod val="65000"/>
                    <a:lumOff val="35000"/>
                  </a:srgbClr>
                </a:solidFill>
                <a:latin typeface="微软雅黑" pitchFamily="34" charset="-122"/>
                <a:ea typeface="微软雅黑" pitchFamily="34" charset="-122"/>
              </a:rPr>
              <a:t>详写内容</a:t>
            </a:r>
            <a:r>
              <a:rPr lang="en-US" altLang="zh-CN" sz="1100" b="0" kern="0" dirty="0">
                <a:solidFill>
                  <a:srgbClr val="000000">
                    <a:lumMod val="65000"/>
                    <a:lumOff val="35000"/>
                  </a:srgbClr>
                </a:solidFill>
                <a:latin typeface="微软雅黑" pitchFamily="34" charset="-122"/>
                <a:ea typeface="微软雅黑" pitchFamily="34" charset="-122"/>
              </a:rPr>
              <a:t>……</a:t>
            </a:r>
          </a:p>
          <a:p>
            <a:pPr defTabSz="914126" fontAlgn="auto">
              <a:spcBef>
                <a:spcPts val="0"/>
              </a:spcBef>
              <a:spcAft>
                <a:spcPts val="0"/>
              </a:spcAft>
              <a:defRPr/>
            </a:pPr>
            <a:endParaRPr lang="en-US" altLang="zh-CN" sz="1100" b="0" kern="0" dirty="0">
              <a:solidFill>
                <a:srgbClr val="000000">
                  <a:lumMod val="65000"/>
                  <a:lumOff val="35000"/>
                </a:srgbClr>
              </a:solidFill>
              <a:latin typeface="微软雅黑" pitchFamily="34" charset="-122"/>
              <a:ea typeface="微软雅黑" pitchFamily="34" charset="-122"/>
            </a:endParaRPr>
          </a:p>
          <a:p>
            <a:pPr defTabSz="914126" fontAlgn="auto">
              <a:spcBef>
                <a:spcPts val="0"/>
              </a:spcBef>
              <a:spcAft>
                <a:spcPts val="0"/>
              </a:spcAft>
              <a:defRPr/>
            </a:pPr>
            <a:r>
              <a:rPr lang="zh-CN" altLang="en-US" sz="1100" b="0" kern="0" dirty="0">
                <a:solidFill>
                  <a:srgbClr val="000000">
                    <a:lumMod val="65000"/>
                    <a:lumOff val="35000"/>
                  </a:srgb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b="0" kern="0" dirty="0">
              <a:solidFill>
                <a:srgbClr val="000000">
                  <a:lumMod val="65000"/>
                  <a:lumOff val="35000"/>
                </a:srgbClr>
              </a:solidFill>
              <a:latin typeface="微软雅黑" pitchFamily="34" charset="-122"/>
              <a:ea typeface="微软雅黑" pitchFamily="34" charset="-122"/>
            </a:endParaRPr>
          </a:p>
        </p:txBody>
      </p:sp>
      <p:sp>
        <p:nvSpPr>
          <p:cNvPr id="28" name="TextBox 10"/>
          <p:cNvSpPr>
            <a:spLocks noChangeArrowheads="1"/>
          </p:cNvSpPr>
          <p:nvPr/>
        </p:nvSpPr>
        <p:spPr bwMode="auto">
          <a:xfrm>
            <a:off x="5943177" y="3215997"/>
            <a:ext cx="1920464" cy="1084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8" tIns="34284" rIns="68568" bIns="34284">
            <a:spAutoFit/>
          </a:bodyPr>
          <a:lstStyle/>
          <a:p>
            <a:pPr defTabSz="914126" fontAlgn="auto">
              <a:spcBef>
                <a:spcPts val="0"/>
              </a:spcBef>
              <a:spcAft>
                <a:spcPts val="0"/>
              </a:spcAft>
              <a:defRPr/>
            </a:pPr>
            <a:r>
              <a:rPr lang="zh-CN" altLang="en-US" sz="1100" b="0" kern="0" dirty="0">
                <a:solidFill>
                  <a:srgbClr val="000000">
                    <a:lumMod val="65000"/>
                    <a:lumOff val="35000"/>
                  </a:srgbClr>
                </a:solidFill>
                <a:latin typeface="微软雅黑" pitchFamily="34" charset="-122"/>
                <a:ea typeface="微软雅黑" pitchFamily="34" charset="-122"/>
              </a:rPr>
              <a:t>详写内容</a:t>
            </a:r>
            <a:r>
              <a:rPr lang="en-US" altLang="zh-CN" sz="1100" b="0" kern="0" dirty="0">
                <a:solidFill>
                  <a:srgbClr val="000000">
                    <a:lumMod val="65000"/>
                    <a:lumOff val="35000"/>
                  </a:srgbClr>
                </a:solidFill>
                <a:latin typeface="微软雅黑" pitchFamily="34" charset="-122"/>
                <a:ea typeface="微软雅黑" pitchFamily="34" charset="-122"/>
              </a:rPr>
              <a:t>……</a:t>
            </a:r>
          </a:p>
          <a:p>
            <a:pPr defTabSz="914126" fontAlgn="auto">
              <a:spcBef>
                <a:spcPts val="0"/>
              </a:spcBef>
              <a:spcAft>
                <a:spcPts val="0"/>
              </a:spcAft>
              <a:defRPr/>
            </a:pPr>
            <a:endParaRPr lang="en-US" altLang="zh-CN" sz="1100" b="0" kern="0" dirty="0">
              <a:solidFill>
                <a:srgbClr val="000000">
                  <a:lumMod val="65000"/>
                  <a:lumOff val="35000"/>
                </a:srgbClr>
              </a:solidFill>
              <a:latin typeface="微软雅黑" pitchFamily="34" charset="-122"/>
              <a:ea typeface="微软雅黑" pitchFamily="34" charset="-122"/>
            </a:endParaRPr>
          </a:p>
          <a:p>
            <a:pPr defTabSz="914126" fontAlgn="auto">
              <a:spcBef>
                <a:spcPts val="0"/>
              </a:spcBef>
              <a:spcAft>
                <a:spcPts val="0"/>
              </a:spcAft>
              <a:defRPr/>
            </a:pPr>
            <a:r>
              <a:rPr lang="zh-CN" altLang="en-US" sz="1100" b="0" kern="0" dirty="0">
                <a:solidFill>
                  <a:srgbClr val="000000">
                    <a:lumMod val="65000"/>
                    <a:lumOff val="35000"/>
                  </a:srgb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100" b="0" kern="0" dirty="0">
              <a:solidFill>
                <a:srgbClr val="000000">
                  <a:lumMod val="65000"/>
                  <a:lumOff val="35000"/>
                </a:srgbClr>
              </a:solidFill>
              <a:latin typeface="微软雅黑" pitchFamily="34" charset="-122"/>
              <a:ea typeface="微软雅黑" pitchFamily="34" charset="-122"/>
            </a:endParaRPr>
          </a:p>
        </p:txBody>
      </p:sp>
    </p:spTree>
    <p:extLst>
      <p:ext uri="{BB962C8B-B14F-4D97-AF65-F5344CB8AC3E}">
        <p14:creationId xmlns:p14="http://schemas.microsoft.com/office/powerpoint/2010/main" val="176055807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par>
                                <p:cTn id="23" presetID="22" presetClass="entr" presetSubtype="8" fill="hold" grpId="0" nodeType="withEffect">
                                  <p:stCondLst>
                                    <p:cond delay="40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800"/>
                                        <p:tgtEl>
                                          <p:spTgt spid="10"/>
                                        </p:tgtEl>
                                      </p:cBhvr>
                                    </p:animEffect>
                                  </p:childTnLst>
                                </p:cTn>
                              </p:par>
                            </p:childTnLst>
                          </p:cTn>
                        </p:par>
                        <p:par>
                          <p:cTn id="26" fill="hold">
                            <p:stCondLst>
                              <p:cond delay="1500"/>
                            </p:stCondLst>
                            <p:childTnLst>
                              <p:par>
                                <p:cTn id="27" presetID="53" presetClass="entr" presetSubtype="16"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par>
                          <p:cTn id="32" fill="hold">
                            <p:stCondLst>
                              <p:cond delay="2000"/>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500"/>
                            </p:stCondLst>
                            <p:childTnLst>
                              <p:par>
                                <p:cTn id="39" presetID="53" presetClass="entr" presetSubtype="16"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animEffect transition="in" filter="fade">
                                      <p:cBhvr>
                                        <p:cTn id="43" dur="500"/>
                                        <p:tgtEl>
                                          <p:spTgt spid="13"/>
                                        </p:tgtEl>
                                      </p:cBhvr>
                                    </p:animEffect>
                                  </p:childTnLst>
                                </p:cTn>
                              </p:par>
                              <p:par>
                                <p:cTn id="44" presetID="53" presetClass="entr" presetSubtype="16"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fltVal val="0"/>
                                          </p:val>
                                        </p:tav>
                                        <p:tav tm="100000">
                                          <p:val>
                                            <p:strVal val="#ppt_w"/>
                                          </p:val>
                                        </p:tav>
                                      </p:tavLst>
                                    </p:anim>
                                    <p:anim calcmode="lin" valueType="num">
                                      <p:cBhvr>
                                        <p:cTn id="47" dur="500" fill="hold"/>
                                        <p:tgtEl>
                                          <p:spTgt spid="20"/>
                                        </p:tgtEl>
                                        <p:attrNameLst>
                                          <p:attrName>ppt_h</p:attrName>
                                        </p:attrNameLst>
                                      </p:cBhvr>
                                      <p:tavLst>
                                        <p:tav tm="0">
                                          <p:val>
                                            <p:fltVal val="0"/>
                                          </p:val>
                                        </p:tav>
                                        <p:tav tm="100000">
                                          <p:val>
                                            <p:strVal val="#ppt_h"/>
                                          </p:val>
                                        </p:tav>
                                      </p:tavLst>
                                    </p:anim>
                                    <p:animEffect transition="in" filter="fade">
                                      <p:cBhvr>
                                        <p:cTn id="48" dur="500"/>
                                        <p:tgtEl>
                                          <p:spTgt spid="20"/>
                                        </p:tgtEl>
                                      </p:cBhvr>
                                    </p:animEffect>
                                  </p:childTnLst>
                                </p:cTn>
                              </p:par>
                              <p:par>
                                <p:cTn id="49" presetID="53" presetClass="entr" presetSubtype="16"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500" fill="hold"/>
                                        <p:tgtEl>
                                          <p:spTgt spid="17"/>
                                        </p:tgtEl>
                                        <p:attrNameLst>
                                          <p:attrName>ppt_w</p:attrName>
                                        </p:attrNameLst>
                                      </p:cBhvr>
                                      <p:tavLst>
                                        <p:tav tm="0">
                                          <p:val>
                                            <p:fltVal val="0"/>
                                          </p:val>
                                        </p:tav>
                                        <p:tav tm="100000">
                                          <p:val>
                                            <p:strVal val="#ppt_w"/>
                                          </p:val>
                                        </p:tav>
                                      </p:tavLst>
                                    </p:anim>
                                    <p:anim calcmode="lin" valueType="num">
                                      <p:cBhvr>
                                        <p:cTn id="52" dur="500" fill="hold"/>
                                        <p:tgtEl>
                                          <p:spTgt spid="17"/>
                                        </p:tgtEl>
                                        <p:attrNameLst>
                                          <p:attrName>ppt_h</p:attrName>
                                        </p:attrNameLst>
                                      </p:cBhvr>
                                      <p:tavLst>
                                        <p:tav tm="0">
                                          <p:val>
                                            <p:fltVal val="0"/>
                                          </p:val>
                                        </p:tav>
                                        <p:tav tm="100000">
                                          <p:val>
                                            <p:strVal val="#ppt_h"/>
                                          </p:val>
                                        </p:tav>
                                      </p:tavLst>
                                    </p:anim>
                                    <p:animEffect transition="in" filter="fade">
                                      <p:cBhvr>
                                        <p:cTn id="53" dur="500"/>
                                        <p:tgtEl>
                                          <p:spTgt spid="17"/>
                                        </p:tgtEl>
                                      </p:cBhvr>
                                    </p:animEffect>
                                  </p:childTnLst>
                                </p:cTn>
                              </p:par>
                              <p:par>
                                <p:cTn id="54" presetID="53" presetClass="entr" presetSubtype="16" fill="hold"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par>
                                <p:cTn id="62" presetID="10" presetClass="entr" presetSubtype="0" fill="hold" grpId="0" nodeType="withEffect">
                                  <p:stCondLst>
                                    <p:cond delay="500"/>
                                  </p:stCondLst>
                                  <p:childTnLst>
                                    <p:set>
                                      <p:cBhvr>
                                        <p:cTn id="63" dur="1" fill="hold">
                                          <p:stCondLst>
                                            <p:cond delay="0"/>
                                          </p:stCondLst>
                                        </p:cTn>
                                        <p:tgtEl>
                                          <p:spTgt spid="25"/>
                                        </p:tgtEl>
                                        <p:attrNameLst>
                                          <p:attrName>style.visibility</p:attrName>
                                        </p:attrNameLst>
                                      </p:cBhvr>
                                      <p:to>
                                        <p:strVal val="visible"/>
                                      </p:to>
                                    </p:set>
                                    <p:animEffect transition="in" filter="fade">
                                      <p:cBhvr>
                                        <p:cTn id="64" dur="500"/>
                                        <p:tgtEl>
                                          <p:spTgt spid="25"/>
                                        </p:tgtEl>
                                      </p:cBhvr>
                                    </p:animEffect>
                                  </p:childTnLst>
                                </p:cTn>
                              </p:par>
                              <p:par>
                                <p:cTn id="65" presetID="10" presetClass="entr" presetSubtype="0" fill="hold" grpId="0" nodeType="withEffect">
                                  <p:stCondLst>
                                    <p:cond delay="50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500"/>
                                        <p:tgtEl>
                                          <p:spTgt spid="26"/>
                                        </p:tgtEl>
                                      </p:cBhvr>
                                    </p:animEffect>
                                  </p:childTnLst>
                                </p:cTn>
                              </p:par>
                            </p:childTnLst>
                          </p:cTn>
                        </p:par>
                        <p:par>
                          <p:cTn id="68" fill="hold">
                            <p:stCondLst>
                              <p:cond delay="3500"/>
                            </p:stCondLst>
                            <p:childTnLst>
                              <p:par>
                                <p:cTn id="69" presetID="22" presetClass="entr" presetSubtype="1"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up)">
                                      <p:cBhvr>
                                        <p:cTn id="71" dur="500"/>
                                        <p:tgtEl>
                                          <p:spTgt spid="24"/>
                                        </p:tgtEl>
                                      </p:cBhvr>
                                    </p:animEffect>
                                  </p:childTnLst>
                                </p:cTn>
                              </p:par>
                            </p:childTnLst>
                          </p:cTn>
                        </p:par>
                        <p:par>
                          <p:cTn id="72" fill="hold">
                            <p:stCondLst>
                              <p:cond delay="4000"/>
                            </p:stCondLst>
                            <p:childTnLst>
                              <p:par>
                                <p:cTn id="73" presetID="22" presetClass="entr" presetSubtype="1"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wipe(up)">
                                      <p:cBhvr>
                                        <p:cTn id="75" dur="500"/>
                                        <p:tgtEl>
                                          <p:spTgt spid="27"/>
                                        </p:tgtEl>
                                      </p:cBhvr>
                                    </p:animEffect>
                                  </p:childTnLst>
                                </p:cTn>
                              </p:par>
                            </p:childTnLst>
                          </p:cTn>
                        </p:par>
                        <p:par>
                          <p:cTn id="76" fill="hold">
                            <p:stCondLst>
                              <p:cond delay="4500"/>
                            </p:stCondLst>
                            <p:childTnLst>
                              <p:par>
                                <p:cTn id="77" presetID="22" presetClass="entr" presetSubtype="1" fill="hold" grpId="0" nodeType="after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wipe(up)">
                                      <p:cBhvr>
                                        <p:cTn id="7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animBg="1"/>
      <p:bldP spid="12" grpId="0" animBg="1"/>
      <p:bldP spid="13" grpId="0" animBg="1"/>
      <p:bldP spid="23" grpId="0"/>
      <p:bldP spid="24" grpId="0"/>
      <p:bldP spid="25" grpId="0"/>
      <p:bldP spid="2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5"/>
          <p:cNvSpPr/>
          <p:nvPr/>
        </p:nvSpPr>
        <p:spPr>
          <a:xfrm>
            <a:off x="784" y="2211710"/>
            <a:ext cx="9144000" cy="2931790"/>
          </a:xfrm>
          <a:custGeom>
            <a:avLst/>
            <a:gdLst/>
            <a:ahLst/>
            <a:cxnLst/>
            <a:rect l="l" t="t" r="r" b="b"/>
            <a:pathLst>
              <a:path w="9144000" h="2931790">
                <a:moveTo>
                  <a:pt x="0" y="0"/>
                </a:moveTo>
                <a:lnTo>
                  <a:pt x="3824456" y="0"/>
                </a:lnTo>
                <a:cubicBezTo>
                  <a:pt x="3824456" y="26976"/>
                  <a:pt x="3831542" y="51749"/>
                  <a:pt x="3844079" y="73220"/>
                </a:cubicBezTo>
                <a:lnTo>
                  <a:pt x="4145508" y="600620"/>
                </a:lnTo>
                <a:cubicBezTo>
                  <a:pt x="4157500" y="622091"/>
                  <a:pt x="4175488" y="640258"/>
                  <a:pt x="4197836" y="653470"/>
                </a:cubicBezTo>
                <a:cubicBezTo>
                  <a:pt x="4220185" y="666683"/>
                  <a:pt x="4245258" y="672739"/>
                  <a:pt x="4269242" y="672739"/>
                </a:cubicBezTo>
                <a:lnTo>
                  <a:pt x="4869920" y="672739"/>
                </a:lnTo>
                <a:cubicBezTo>
                  <a:pt x="4895539" y="673289"/>
                  <a:pt x="4921158" y="667233"/>
                  <a:pt x="4944596" y="653470"/>
                </a:cubicBezTo>
                <a:cubicBezTo>
                  <a:pt x="4966945" y="640258"/>
                  <a:pt x="4984387" y="622091"/>
                  <a:pt x="4996924" y="601171"/>
                </a:cubicBezTo>
                <a:lnTo>
                  <a:pt x="5296718" y="75972"/>
                </a:lnTo>
                <a:cubicBezTo>
                  <a:pt x="5310345" y="53951"/>
                  <a:pt x="5317976" y="28077"/>
                  <a:pt x="5317976" y="0"/>
                </a:cubicBezTo>
                <a:lnTo>
                  <a:pt x="9144000" y="0"/>
                </a:lnTo>
                <a:lnTo>
                  <a:pt x="9144000" y="2931790"/>
                </a:lnTo>
                <a:lnTo>
                  <a:pt x="0" y="2931790"/>
                </a:lnTo>
                <a:close/>
              </a:path>
            </a:pathLst>
          </a:cu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9"/>
          <p:cNvSpPr txBox="1"/>
          <p:nvPr/>
        </p:nvSpPr>
        <p:spPr>
          <a:xfrm>
            <a:off x="2851151" y="2944120"/>
            <a:ext cx="3441700" cy="623248"/>
          </a:xfrm>
          <a:prstGeom prst="rect">
            <a:avLst/>
          </a:prstGeom>
          <a:noFill/>
        </p:spPr>
        <p:txBody>
          <a:bodyPr wrap="square" lIns="68580" tIns="34290" rIns="68580" bIns="34290" rtlCol="0">
            <a:spAutoFit/>
          </a:bodyPr>
          <a:lstStyle/>
          <a:p>
            <a:pPr marL="0" lvl="1" algn="ctr"/>
            <a:r>
              <a:rPr lang="zh-CN" altLang="en-US" sz="3600" b="1" spc="300" dirty="0" smtClean="0">
                <a:solidFill>
                  <a:schemeClr val="bg1"/>
                </a:solidFill>
                <a:latin typeface="微软雅黑" pitchFamily="34" charset="-122"/>
                <a:ea typeface="微软雅黑" pitchFamily="34" charset="-122"/>
              </a:rPr>
              <a:t>单击添加标题</a:t>
            </a:r>
            <a:endParaRPr lang="zh-CN" altLang="en-US" sz="3600" b="1" spc="300" dirty="0">
              <a:solidFill>
                <a:schemeClr val="bg1"/>
              </a:solidFill>
              <a:latin typeface="微软雅黑" pitchFamily="34" charset="-122"/>
              <a:ea typeface="微软雅黑" pitchFamily="34" charset="-122"/>
            </a:endParaRPr>
          </a:p>
        </p:txBody>
      </p:sp>
      <p:sp>
        <p:nvSpPr>
          <p:cNvPr id="6" name="Freeform 5"/>
          <p:cNvSpPr>
            <a:spLocks/>
          </p:cNvSpPr>
          <p:nvPr/>
        </p:nvSpPr>
        <p:spPr bwMode="auto">
          <a:xfrm>
            <a:off x="3901440" y="1607124"/>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C1000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7" name="文本框 9"/>
          <p:cNvSpPr txBox="1"/>
          <p:nvPr/>
        </p:nvSpPr>
        <p:spPr>
          <a:xfrm>
            <a:off x="4184787" y="364005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8" name="文本框 9"/>
          <p:cNvSpPr txBox="1"/>
          <p:nvPr/>
        </p:nvSpPr>
        <p:spPr>
          <a:xfrm>
            <a:off x="4184786" y="3864323"/>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9" name="文本框 9"/>
          <p:cNvSpPr txBox="1"/>
          <p:nvPr/>
        </p:nvSpPr>
        <p:spPr>
          <a:xfrm>
            <a:off x="4184787" y="408858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0" name="文本框 9"/>
          <p:cNvSpPr txBox="1"/>
          <p:nvPr/>
        </p:nvSpPr>
        <p:spPr>
          <a:xfrm>
            <a:off x="4184786" y="431285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1" name="文本框 9"/>
          <p:cNvSpPr txBox="1"/>
          <p:nvPr/>
        </p:nvSpPr>
        <p:spPr>
          <a:xfrm>
            <a:off x="4184786" y="453875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2" name="文本框 11"/>
          <p:cNvSpPr txBox="1"/>
          <p:nvPr/>
        </p:nvSpPr>
        <p:spPr>
          <a:xfrm>
            <a:off x="4184786" y="475477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3" name="KSO_Shape"/>
          <p:cNvSpPr>
            <a:spLocks/>
          </p:cNvSpPr>
          <p:nvPr/>
        </p:nvSpPr>
        <p:spPr bwMode="auto">
          <a:xfrm>
            <a:off x="4195719" y="1834428"/>
            <a:ext cx="752562" cy="74503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extLst>
      <p:ext uri="{BB962C8B-B14F-4D97-AF65-F5344CB8AC3E}">
        <p14:creationId xmlns:p14="http://schemas.microsoft.com/office/powerpoint/2010/main" val="279725537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53" presetClass="entr" presetSubtype="528" fill="hold" grpId="0" nodeType="withEffect">
                                  <p:stCondLst>
                                    <p:cond delay="6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anim calcmode="lin" valueType="num">
                                      <p:cBhvr>
                                        <p:cTn id="13" dur="500" fill="hold"/>
                                        <p:tgtEl>
                                          <p:spTgt spid="6"/>
                                        </p:tgtEl>
                                        <p:attrNameLst>
                                          <p:attrName>ppt_x</p:attrName>
                                        </p:attrNameLst>
                                      </p:cBhvr>
                                      <p:tavLst>
                                        <p:tav tm="0">
                                          <p:val>
                                            <p:fltVal val="0.5"/>
                                          </p:val>
                                        </p:tav>
                                        <p:tav tm="100000">
                                          <p:val>
                                            <p:strVal val="#ppt_x"/>
                                          </p:val>
                                        </p:tav>
                                      </p:tavLst>
                                    </p:anim>
                                    <p:anim calcmode="lin" valueType="num">
                                      <p:cBhvr>
                                        <p:cTn id="14" dur="500" fill="hold"/>
                                        <p:tgtEl>
                                          <p:spTgt spid="6"/>
                                        </p:tgtEl>
                                        <p:attrNameLst>
                                          <p:attrName>ppt_y</p:attrName>
                                        </p:attrNameLst>
                                      </p:cBhvr>
                                      <p:tavLst>
                                        <p:tav tm="0">
                                          <p:val>
                                            <p:fltVal val="0.5"/>
                                          </p:val>
                                        </p:tav>
                                        <p:tav tm="100000">
                                          <p:val>
                                            <p:strVal val="#ppt_y"/>
                                          </p:val>
                                        </p:tav>
                                      </p:tavLst>
                                    </p:anim>
                                  </p:childTnLst>
                                </p:cTn>
                              </p:par>
                              <p:par>
                                <p:cTn id="15" presetID="53" presetClass="entr" presetSubtype="528" fill="hold" grpId="0" nodeType="withEffect">
                                  <p:stCondLst>
                                    <p:cond delay="6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fltVal val="0"/>
                                          </p:val>
                                        </p:tav>
                                        <p:tav tm="100000">
                                          <p:val>
                                            <p:strVal val="#ppt_w"/>
                                          </p:val>
                                        </p:tav>
                                      </p:tavLst>
                                    </p:anim>
                                    <p:anim calcmode="lin" valueType="num">
                                      <p:cBhvr>
                                        <p:cTn id="18" dur="500" fill="hold"/>
                                        <p:tgtEl>
                                          <p:spTgt spid="13"/>
                                        </p:tgtEl>
                                        <p:attrNameLst>
                                          <p:attrName>ppt_h</p:attrName>
                                        </p:attrNameLst>
                                      </p:cBhvr>
                                      <p:tavLst>
                                        <p:tav tm="0">
                                          <p:val>
                                            <p:fltVal val="0"/>
                                          </p:val>
                                        </p:tav>
                                        <p:tav tm="100000">
                                          <p:val>
                                            <p:strVal val="#ppt_h"/>
                                          </p:val>
                                        </p:tav>
                                      </p:tavLst>
                                    </p:anim>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fltVal val="0.5"/>
                                          </p:val>
                                        </p:tav>
                                        <p:tav tm="100000">
                                          <p:val>
                                            <p:strVal val="#ppt_x"/>
                                          </p:val>
                                        </p:tav>
                                      </p:tavLst>
                                    </p:anim>
                                    <p:anim calcmode="lin" valueType="num">
                                      <p:cBhvr>
                                        <p:cTn id="21" dur="500" fill="hold"/>
                                        <p:tgtEl>
                                          <p:spTgt spid="13"/>
                                        </p:tgtEl>
                                        <p:attrNameLst>
                                          <p:attrName>ppt_y</p:attrName>
                                        </p:attrNameLst>
                                      </p:cBhvr>
                                      <p:tavLst>
                                        <p:tav tm="0">
                                          <p:val>
                                            <p:fltVal val="0.5"/>
                                          </p:val>
                                        </p:tav>
                                        <p:tav tm="100000">
                                          <p:val>
                                            <p:strVal val="#ppt_y"/>
                                          </p:val>
                                        </p:tav>
                                      </p:tavLst>
                                    </p:anim>
                                  </p:childTnLst>
                                </p:cTn>
                              </p:par>
                            </p:childTnLst>
                          </p:cTn>
                        </p:par>
                        <p:par>
                          <p:cTn id="22" fill="hold">
                            <p:stCondLst>
                              <p:cond delay="1100"/>
                            </p:stCondLst>
                            <p:childTnLst>
                              <p:par>
                                <p:cTn id="23" presetID="16" presetClass="entr" presetSubtype="21"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par>
                          <p:cTn id="26" fill="hold">
                            <p:stCondLst>
                              <p:cond delay="1600"/>
                            </p:stCondLst>
                            <p:childTnLst>
                              <p:par>
                                <p:cTn id="27" presetID="2" presetClass="entr" presetSubtype="4"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80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fill="hold"/>
                                        <p:tgtEl>
                                          <p:spTgt spid="11"/>
                                        </p:tgtEl>
                                        <p:attrNameLst>
                                          <p:attrName>ppt_x</p:attrName>
                                        </p:attrNameLst>
                                      </p:cBhvr>
                                      <p:tavLst>
                                        <p:tav tm="0">
                                          <p:val>
                                            <p:strVal val="#ppt_x"/>
                                          </p:val>
                                        </p:tav>
                                        <p:tav tm="100000">
                                          <p:val>
                                            <p:strVal val="#ppt_x"/>
                                          </p:val>
                                        </p:tav>
                                      </p:tavLst>
                                    </p:anim>
                                    <p:anim calcmode="lin" valueType="num">
                                      <p:cBhvr additive="base">
                                        <p:cTn id="46" dur="5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00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P spid="8" grpId="0"/>
      <p:bldP spid="9" grpId="0"/>
      <p:bldP spid="10" grpId="0"/>
      <p:bldP spid="11" grpId="0"/>
      <p:bldP spid="12" grpId="0"/>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03</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28" name="组合 127"/>
          <p:cNvGrpSpPr/>
          <p:nvPr/>
        </p:nvGrpSpPr>
        <p:grpSpPr>
          <a:xfrm>
            <a:off x="717150" y="1498880"/>
            <a:ext cx="2500355" cy="1132145"/>
            <a:chOff x="4304043" y="1286668"/>
            <a:chExt cx="3837944" cy="2757793"/>
          </a:xfrm>
          <a:effectLst>
            <a:outerShdw blurRad="381000" dist="254000" dir="8100000" algn="tr" rotWithShape="0">
              <a:prstClr val="black">
                <a:alpha val="40000"/>
              </a:prstClr>
            </a:outerShdw>
          </a:effectLst>
        </p:grpSpPr>
        <p:sp>
          <p:nvSpPr>
            <p:cNvPr id="129" name="圆角矩形 12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圆角矩形 129"/>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1" name="Round Diagonal Corner Rectangle 3"/>
          <p:cNvSpPr/>
          <p:nvPr/>
        </p:nvSpPr>
        <p:spPr bwMode="auto">
          <a:xfrm rot="5400000">
            <a:off x="6735109" y="1089227"/>
            <a:ext cx="1187368" cy="2019471"/>
          </a:xfrm>
          <a:prstGeom prst="round2DiagRect">
            <a:avLst/>
          </a:prstGeom>
          <a:blipFill dpi="0" rotWithShape="0">
            <a:blip r:embed="rId3" cstate="screen">
              <a:extLst>
                <a:ext uri="{28A0092B-C50C-407E-A947-70E740481C1C}">
                  <a14:useLocalDpi xmlns:a14="http://schemas.microsoft.com/office/drawing/2010/main"/>
                </a:ext>
              </a:extLst>
            </a:blip>
            <a:srcRect/>
            <a:stretch>
              <a:fillRect/>
            </a:stretch>
          </a:blipFill>
          <a:ln w="12700" cap="flat" cmpd="sng" algn="ctr">
            <a:noFill/>
            <a:prstDash val="solid"/>
            <a:round/>
            <a:headEnd type="none" w="med" len="med"/>
            <a:tailEnd type="none" w="med" len="med"/>
          </a:ln>
          <a:effectLst/>
          <a:extLst/>
        </p:spPr>
        <p:txBody>
          <a:bodyPr vert="horz" wrap="square" lIns="98177" tIns="49089" rIns="98177" bIns="49089" numCol="1" rtlCol="0" anchor="t" anchorCtr="0" compatLnSpc="1">
            <a:prstTxWarp prst="textNoShape">
              <a:avLst/>
            </a:prstTxWarp>
          </a:bodyPr>
          <a:lstStyle/>
          <a:p>
            <a:pPr defTabSz="981781"/>
            <a:endParaRPr lang="en-US" sz="5998">
              <a:solidFill>
                <a:srgbClr val="000000"/>
              </a:solidFill>
              <a:latin typeface="微软雅黑"/>
              <a:ea typeface="微软雅黑"/>
              <a:sym typeface="Gill Sans" charset="0"/>
            </a:endParaRPr>
          </a:p>
        </p:txBody>
      </p:sp>
      <p:sp>
        <p:nvSpPr>
          <p:cNvPr id="132" name="Round Diagonal Corner Rectangle 180"/>
          <p:cNvSpPr/>
          <p:nvPr/>
        </p:nvSpPr>
        <p:spPr bwMode="auto">
          <a:xfrm rot="5400000">
            <a:off x="6735109" y="2568040"/>
            <a:ext cx="1187366" cy="2019467"/>
          </a:xfrm>
          <a:prstGeom prst="round2DiagRect">
            <a:avLst/>
          </a:prstGeom>
          <a:blipFill dpi="0" rotWithShape="0">
            <a:blip r:embed="rId4" cstate="screen">
              <a:extLst>
                <a:ext uri="{28A0092B-C50C-407E-A947-70E740481C1C}">
                  <a14:useLocalDpi xmlns:a14="http://schemas.microsoft.com/office/drawing/2010/main"/>
                </a:ext>
              </a:extLst>
            </a:blip>
            <a:srcRect/>
            <a:stretch>
              <a:fillRect/>
            </a:stretch>
          </a:blipFill>
          <a:ln w="12700" cap="flat" cmpd="sng" algn="ctr">
            <a:noFill/>
            <a:prstDash val="solid"/>
            <a:round/>
            <a:headEnd type="none" w="med" len="med"/>
            <a:tailEnd type="none" w="med" len="med"/>
          </a:ln>
          <a:effectLst/>
          <a:extLst/>
        </p:spPr>
        <p:txBody>
          <a:bodyPr vert="horz" wrap="square" lIns="98177" tIns="49089" rIns="98177" bIns="49089" numCol="1" rtlCol="0" anchor="t" anchorCtr="0" compatLnSpc="1">
            <a:prstTxWarp prst="textNoShape">
              <a:avLst/>
            </a:prstTxWarp>
          </a:bodyPr>
          <a:lstStyle/>
          <a:p>
            <a:pPr defTabSz="981781"/>
            <a:endParaRPr lang="en-US" sz="5998">
              <a:solidFill>
                <a:srgbClr val="000000"/>
              </a:solidFill>
              <a:latin typeface="微软雅黑"/>
              <a:ea typeface="微软雅黑"/>
              <a:sym typeface="Gill Sans" charset="0"/>
            </a:endParaRPr>
          </a:p>
        </p:txBody>
      </p:sp>
      <p:grpSp>
        <p:nvGrpSpPr>
          <p:cNvPr id="133" name="组合 132"/>
          <p:cNvGrpSpPr/>
          <p:nvPr/>
        </p:nvGrpSpPr>
        <p:grpSpPr>
          <a:xfrm>
            <a:off x="868170" y="1717765"/>
            <a:ext cx="620854" cy="620853"/>
            <a:chOff x="304800" y="673100"/>
            <a:chExt cx="4000500" cy="4000500"/>
          </a:xfrm>
          <a:effectLst>
            <a:outerShdw blurRad="444500" dist="254000" dir="8100000" algn="tr" rotWithShape="0">
              <a:prstClr val="black">
                <a:alpha val="50000"/>
              </a:prstClr>
            </a:outerShdw>
          </a:effectLst>
        </p:grpSpPr>
        <p:sp>
          <p:nvSpPr>
            <p:cNvPr id="134" name="同心圆 13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135" name="椭圆 13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136" name="Group 41"/>
          <p:cNvGrpSpPr>
            <a:grpSpLocks/>
          </p:cNvGrpSpPr>
          <p:nvPr/>
        </p:nvGrpSpPr>
        <p:grpSpPr bwMode="auto">
          <a:xfrm>
            <a:off x="1581139" y="1717764"/>
            <a:ext cx="1457721" cy="799505"/>
            <a:chOff x="0" y="0"/>
            <a:chExt cx="2419" cy="1343"/>
          </a:xfrm>
        </p:grpSpPr>
        <p:sp>
          <p:nvSpPr>
            <p:cNvPr id="137"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138"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139" name="Freeform 9"/>
          <p:cNvSpPr>
            <a:spLocks noEditPoints="1"/>
          </p:cNvSpPr>
          <p:nvPr/>
        </p:nvSpPr>
        <p:spPr bwMode="auto">
          <a:xfrm>
            <a:off x="1011621" y="1908449"/>
            <a:ext cx="281873" cy="224397"/>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rgbClr val="C00000"/>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grpSp>
        <p:nvGrpSpPr>
          <p:cNvPr id="140" name="组合 139"/>
          <p:cNvGrpSpPr/>
          <p:nvPr/>
        </p:nvGrpSpPr>
        <p:grpSpPr>
          <a:xfrm>
            <a:off x="3548377" y="1498880"/>
            <a:ext cx="2500355" cy="1132145"/>
            <a:chOff x="4304043" y="1286668"/>
            <a:chExt cx="3837944" cy="2757793"/>
          </a:xfrm>
          <a:effectLst>
            <a:outerShdw blurRad="381000" dist="254000" dir="8100000" algn="tr" rotWithShape="0">
              <a:prstClr val="black">
                <a:alpha val="40000"/>
              </a:prstClr>
            </a:outerShdw>
          </a:effectLst>
        </p:grpSpPr>
        <p:sp>
          <p:nvSpPr>
            <p:cNvPr id="141" name="圆角矩形 14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圆角矩形 14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3" name="组合 142"/>
          <p:cNvGrpSpPr/>
          <p:nvPr/>
        </p:nvGrpSpPr>
        <p:grpSpPr>
          <a:xfrm>
            <a:off x="3699397" y="1717765"/>
            <a:ext cx="620854" cy="620853"/>
            <a:chOff x="304800" y="673100"/>
            <a:chExt cx="4000500" cy="4000500"/>
          </a:xfrm>
          <a:effectLst>
            <a:outerShdw blurRad="444500" dist="254000" dir="8100000" algn="tr" rotWithShape="0">
              <a:prstClr val="black">
                <a:alpha val="50000"/>
              </a:prstClr>
            </a:outerShdw>
          </a:effectLst>
        </p:grpSpPr>
        <p:sp>
          <p:nvSpPr>
            <p:cNvPr id="144" name="同心圆 1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145" name="椭圆 1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146" name="Group 41"/>
          <p:cNvGrpSpPr>
            <a:grpSpLocks/>
          </p:cNvGrpSpPr>
          <p:nvPr/>
        </p:nvGrpSpPr>
        <p:grpSpPr bwMode="auto">
          <a:xfrm>
            <a:off x="4412365" y="1717764"/>
            <a:ext cx="1457721" cy="799505"/>
            <a:chOff x="0" y="0"/>
            <a:chExt cx="2419" cy="1343"/>
          </a:xfrm>
        </p:grpSpPr>
        <p:sp>
          <p:nvSpPr>
            <p:cNvPr id="147"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148"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149" name="Freeform 8"/>
          <p:cNvSpPr>
            <a:spLocks noEditPoints="1"/>
          </p:cNvSpPr>
          <p:nvPr/>
        </p:nvSpPr>
        <p:spPr bwMode="auto">
          <a:xfrm>
            <a:off x="3887628" y="1948698"/>
            <a:ext cx="244391" cy="242169"/>
          </a:xfrm>
          <a:custGeom>
            <a:avLst/>
            <a:gdLst>
              <a:gd name="T0" fmla="*/ 18 w 138"/>
              <a:gd name="T1" fmla="*/ 69 h 138"/>
              <a:gd name="T2" fmla="*/ 0 w 138"/>
              <a:gd name="T3" fmla="*/ 69 h 138"/>
              <a:gd name="T4" fmla="*/ 0 w 138"/>
              <a:gd name="T5" fmla="*/ 121 h 138"/>
              <a:gd name="T6" fmla="*/ 18 w 138"/>
              <a:gd name="T7" fmla="*/ 138 h 138"/>
              <a:gd name="T8" fmla="*/ 69 w 138"/>
              <a:gd name="T9" fmla="*/ 138 h 138"/>
              <a:gd name="T10" fmla="*/ 69 w 138"/>
              <a:gd name="T11" fmla="*/ 121 h 138"/>
              <a:gd name="T12" fmla="*/ 18 w 138"/>
              <a:gd name="T13" fmla="*/ 121 h 138"/>
              <a:gd name="T14" fmla="*/ 18 w 138"/>
              <a:gd name="T15" fmla="*/ 69 h 138"/>
              <a:gd name="T16" fmla="*/ 121 w 138"/>
              <a:gd name="T17" fmla="*/ 86 h 138"/>
              <a:gd name="T18" fmla="*/ 52 w 138"/>
              <a:gd name="T19" fmla="*/ 86 h 138"/>
              <a:gd name="T20" fmla="*/ 52 w 138"/>
              <a:gd name="T21" fmla="*/ 18 h 138"/>
              <a:gd name="T22" fmla="*/ 121 w 138"/>
              <a:gd name="T23" fmla="*/ 18 h 138"/>
              <a:gd name="T24" fmla="*/ 121 w 138"/>
              <a:gd name="T25" fmla="*/ 86 h 138"/>
              <a:gd name="T26" fmla="*/ 121 w 138"/>
              <a:gd name="T27" fmla="*/ 0 h 138"/>
              <a:gd name="T28" fmla="*/ 52 w 138"/>
              <a:gd name="T29" fmla="*/ 0 h 138"/>
              <a:gd name="T30" fmla="*/ 35 w 138"/>
              <a:gd name="T31" fmla="*/ 17 h 138"/>
              <a:gd name="T32" fmla="*/ 35 w 138"/>
              <a:gd name="T33" fmla="*/ 86 h 138"/>
              <a:gd name="T34" fmla="*/ 52 w 138"/>
              <a:gd name="T35" fmla="*/ 103 h 138"/>
              <a:gd name="T36" fmla="*/ 121 w 138"/>
              <a:gd name="T37" fmla="*/ 103 h 138"/>
              <a:gd name="T38" fmla="*/ 138 w 138"/>
              <a:gd name="T39" fmla="*/ 86 h 138"/>
              <a:gd name="T40" fmla="*/ 138 w 138"/>
              <a:gd name="T41" fmla="*/ 18 h 138"/>
              <a:gd name="T42" fmla="*/ 121 w 138"/>
              <a:gd name="T4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38">
                <a:moveTo>
                  <a:pt x="18" y="69"/>
                </a:moveTo>
                <a:cubicBezTo>
                  <a:pt x="0" y="69"/>
                  <a:pt x="0" y="69"/>
                  <a:pt x="0" y="69"/>
                </a:cubicBezTo>
                <a:cubicBezTo>
                  <a:pt x="0" y="121"/>
                  <a:pt x="0" y="121"/>
                  <a:pt x="0" y="121"/>
                </a:cubicBezTo>
                <a:cubicBezTo>
                  <a:pt x="0" y="130"/>
                  <a:pt x="8" y="138"/>
                  <a:pt x="18" y="138"/>
                </a:cubicBezTo>
                <a:cubicBezTo>
                  <a:pt x="69" y="138"/>
                  <a:pt x="69" y="138"/>
                  <a:pt x="69" y="138"/>
                </a:cubicBezTo>
                <a:cubicBezTo>
                  <a:pt x="69" y="121"/>
                  <a:pt x="69" y="121"/>
                  <a:pt x="69" y="121"/>
                </a:cubicBezTo>
                <a:cubicBezTo>
                  <a:pt x="18" y="121"/>
                  <a:pt x="18" y="121"/>
                  <a:pt x="18" y="121"/>
                </a:cubicBezTo>
                <a:cubicBezTo>
                  <a:pt x="18" y="69"/>
                  <a:pt x="18" y="69"/>
                  <a:pt x="18" y="69"/>
                </a:cubicBezTo>
                <a:close/>
                <a:moveTo>
                  <a:pt x="121" y="86"/>
                </a:moveTo>
                <a:cubicBezTo>
                  <a:pt x="52" y="86"/>
                  <a:pt x="52" y="86"/>
                  <a:pt x="52" y="86"/>
                </a:cubicBezTo>
                <a:cubicBezTo>
                  <a:pt x="52" y="18"/>
                  <a:pt x="52" y="18"/>
                  <a:pt x="52" y="18"/>
                </a:cubicBezTo>
                <a:cubicBezTo>
                  <a:pt x="121" y="18"/>
                  <a:pt x="121" y="18"/>
                  <a:pt x="121" y="18"/>
                </a:cubicBezTo>
                <a:cubicBezTo>
                  <a:pt x="121" y="86"/>
                  <a:pt x="121" y="86"/>
                  <a:pt x="121" y="86"/>
                </a:cubicBezTo>
                <a:close/>
                <a:moveTo>
                  <a:pt x="121" y="0"/>
                </a:moveTo>
                <a:cubicBezTo>
                  <a:pt x="52" y="0"/>
                  <a:pt x="52" y="0"/>
                  <a:pt x="52" y="0"/>
                </a:cubicBezTo>
                <a:cubicBezTo>
                  <a:pt x="42" y="0"/>
                  <a:pt x="35" y="8"/>
                  <a:pt x="35" y="17"/>
                </a:cubicBezTo>
                <a:cubicBezTo>
                  <a:pt x="35" y="86"/>
                  <a:pt x="35" y="86"/>
                  <a:pt x="35" y="86"/>
                </a:cubicBezTo>
                <a:cubicBezTo>
                  <a:pt x="35" y="96"/>
                  <a:pt x="42" y="103"/>
                  <a:pt x="52" y="103"/>
                </a:cubicBezTo>
                <a:cubicBezTo>
                  <a:pt x="121" y="103"/>
                  <a:pt x="121" y="103"/>
                  <a:pt x="121" y="103"/>
                </a:cubicBezTo>
                <a:cubicBezTo>
                  <a:pt x="130" y="103"/>
                  <a:pt x="138" y="96"/>
                  <a:pt x="138" y="86"/>
                </a:cubicBezTo>
                <a:cubicBezTo>
                  <a:pt x="138" y="18"/>
                  <a:pt x="138" y="18"/>
                  <a:pt x="138" y="18"/>
                </a:cubicBezTo>
                <a:cubicBezTo>
                  <a:pt x="138" y="8"/>
                  <a:pt x="130" y="0"/>
                  <a:pt x="121" y="0"/>
                </a:cubicBezTo>
                <a:close/>
              </a:path>
            </a:pathLst>
          </a:custGeom>
          <a:solidFill>
            <a:srgbClr val="C00000"/>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grpSp>
        <p:nvGrpSpPr>
          <p:cNvPr id="150" name="组合 149"/>
          <p:cNvGrpSpPr/>
          <p:nvPr/>
        </p:nvGrpSpPr>
        <p:grpSpPr>
          <a:xfrm>
            <a:off x="717150" y="2958929"/>
            <a:ext cx="2500355" cy="1132145"/>
            <a:chOff x="4304043" y="1286668"/>
            <a:chExt cx="3837944" cy="2757793"/>
          </a:xfrm>
          <a:effectLst>
            <a:outerShdw blurRad="381000" dist="254000" dir="8100000" algn="tr" rotWithShape="0">
              <a:prstClr val="black">
                <a:alpha val="40000"/>
              </a:prstClr>
            </a:outerShdw>
          </a:effectLst>
        </p:grpSpPr>
        <p:sp>
          <p:nvSpPr>
            <p:cNvPr id="151" name="圆角矩形 15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圆角矩形 15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3" name="组合 152"/>
          <p:cNvGrpSpPr/>
          <p:nvPr/>
        </p:nvGrpSpPr>
        <p:grpSpPr>
          <a:xfrm>
            <a:off x="868170" y="3177815"/>
            <a:ext cx="620854" cy="620853"/>
            <a:chOff x="304800" y="673100"/>
            <a:chExt cx="4000500" cy="4000500"/>
          </a:xfrm>
          <a:effectLst>
            <a:outerShdw blurRad="444500" dist="254000" dir="8100000" algn="tr" rotWithShape="0">
              <a:prstClr val="black">
                <a:alpha val="50000"/>
              </a:prstClr>
            </a:outerShdw>
          </a:effectLst>
        </p:grpSpPr>
        <p:sp>
          <p:nvSpPr>
            <p:cNvPr id="154" name="同心圆 15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155" name="椭圆 15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156" name="Group 41"/>
          <p:cNvGrpSpPr>
            <a:grpSpLocks/>
          </p:cNvGrpSpPr>
          <p:nvPr/>
        </p:nvGrpSpPr>
        <p:grpSpPr bwMode="auto">
          <a:xfrm>
            <a:off x="1581139" y="3177813"/>
            <a:ext cx="1457721" cy="799505"/>
            <a:chOff x="0" y="0"/>
            <a:chExt cx="2419" cy="1343"/>
          </a:xfrm>
        </p:grpSpPr>
        <p:sp>
          <p:nvSpPr>
            <p:cNvPr id="157"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158"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159" name="Freeform 7"/>
          <p:cNvSpPr>
            <a:spLocks/>
          </p:cNvSpPr>
          <p:nvPr/>
        </p:nvSpPr>
        <p:spPr bwMode="auto">
          <a:xfrm>
            <a:off x="1003623" y="3339383"/>
            <a:ext cx="296118" cy="297714"/>
          </a:xfrm>
          <a:custGeom>
            <a:avLst/>
            <a:gdLst>
              <a:gd name="T0" fmla="*/ 48 w 167"/>
              <a:gd name="T1" fmla="*/ 170 h 170"/>
              <a:gd name="T2" fmla="*/ 18 w 167"/>
              <a:gd name="T3" fmla="*/ 158 h 170"/>
              <a:gd name="T4" fmla="*/ 20 w 167"/>
              <a:gd name="T5" fmla="*/ 97 h 170"/>
              <a:gd name="T6" fmla="*/ 105 w 167"/>
              <a:gd name="T7" fmla="*/ 12 h 170"/>
              <a:gd name="T8" fmla="*/ 135 w 167"/>
              <a:gd name="T9" fmla="*/ 3 h 170"/>
              <a:gd name="T10" fmla="*/ 157 w 167"/>
              <a:gd name="T11" fmla="*/ 24 h 170"/>
              <a:gd name="T12" fmla="*/ 148 w 167"/>
              <a:gd name="T13" fmla="*/ 54 h 170"/>
              <a:gd name="T14" fmla="*/ 66 w 167"/>
              <a:gd name="T15" fmla="*/ 136 h 170"/>
              <a:gd name="T16" fmla="*/ 51 w 167"/>
              <a:gd name="T17" fmla="*/ 143 h 170"/>
              <a:gd name="T18" fmla="*/ 38 w 167"/>
              <a:gd name="T19" fmla="*/ 139 h 170"/>
              <a:gd name="T20" fmla="*/ 41 w 167"/>
              <a:gd name="T21" fmla="*/ 110 h 170"/>
              <a:gd name="T22" fmla="*/ 98 w 167"/>
              <a:gd name="T23" fmla="*/ 53 h 170"/>
              <a:gd name="T24" fmla="*/ 106 w 167"/>
              <a:gd name="T25" fmla="*/ 53 h 170"/>
              <a:gd name="T26" fmla="*/ 106 w 167"/>
              <a:gd name="T27" fmla="*/ 62 h 170"/>
              <a:gd name="T28" fmla="*/ 49 w 167"/>
              <a:gd name="T29" fmla="*/ 119 h 170"/>
              <a:gd name="T30" fmla="*/ 46 w 167"/>
              <a:gd name="T31" fmla="*/ 130 h 170"/>
              <a:gd name="T32" fmla="*/ 50 w 167"/>
              <a:gd name="T33" fmla="*/ 132 h 170"/>
              <a:gd name="T34" fmla="*/ 58 w 167"/>
              <a:gd name="T35" fmla="*/ 127 h 170"/>
              <a:gd name="T36" fmla="*/ 139 w 167"/>
              <a:gd name="T37" fmla="*/ 46 h 170"/>
              <a:gd name="T38" fmla="*/ 145 w 167"/>
              <a:gd name="T39" fmla="*/ 27 h 170"/>
              <a:gd name="T40" fmla="*/ 132 w 167"/>
              <a:gd name="T41" fmla="*/ 14 h 170"/>
              <a:gd name="T42" fmla="*/ 114 w 167"/>
              <a:gd name="T43" fmla="*/ 20 h 170"/>
              <a:gd name="T44" fmla="*/ 29 w 167"/>
              <a:gd name="T45" fmla="*/ 105 h 170"/>
              <a:gd name="T46" fmla="*/ 27 w 167"/>
              <a:gd name="T47" fmla="*/ 150 h 170"/>
              <a:gd name="T48" fmla="*/ 71 w 167"/>
              <a:gd name="T49" fmla="*/ 148 h 170"/>
              <a:gd name="T50" fmla="*/ 156 w 167"/>
              <a:gd name="T51" fmla="*/ 63 h 170"/>
              <a:gd name="T52" fmla="*/ 165 w 167"/>
              <a:gd name="T53" fmla="*/ 63 h 170"/>
              <a:gd name="T54" fmla="*/ 165 w 167"/>
              <a:gd name="T55" fmla="*/ 71 h 170"/>
              <a:gd name="T56" fmla="*/ 80 w 167"/>
              <a:gd name="T57" fmla="*/ 156 h 170"/>
              <a:gd name="T58" fmla="*/ 48 w 167"/>
              <a:gd name="T5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7" h="170">
                <a:moveTo>
                  <a:pt x="48" y="170"/>
                </a:moveTo>
                <a:cubicBezTo>
                  <a:pt x="37" y="170"/>
                  <a:pt x="26" y="166"/>
                  <a:pt x="18" y="158"/>
                </a:cubicBezTo>
                <a:cubicBezTo>
                  <a:pt x="4" y="143"/>
                  <a:pt x="0" y="117"/>
                  <a:pt x="20" y="97"/>
                </a:cubicBezTo>
                <a:cubicBezTo>
                  <a:pt x="32" y="85"/>
                  <a:pt x="81" y="36"/>
                  <a:pt x="105" y="12"/>
                </a:cubicBezTo>
                <a:cubicBezTo>
                  <a:pt x="114" y="3"/>
                  <a:pt x="125" y="0"/>
                  <a:pt x="135" y="3"/>
                </a:cubicBezTo>
                <a:cubicBezTo>
                  <a:pt x="146" y="5"/>
                  <a:pt x="154" y="14"/>
                  <a:pt x="157" y="24"/>
                </a:cubicBezTo>
                <a:cubicBezTo>
                  <a:pt x="160" y="35"/>
                  <a:pt x="156" y="46"/>
                  <a:pt x="148" y="54"/>
                </a:cubicBezTo>
                <a:cubicBezTo>
                  <a:pt x="66" y="136"/>
                  <a:pt x="66" y="136"/>
                  <a:pt x="66" y="136"/>
                </a:cubicBezTo>
                <a:cubicBezTo>
                  <a:pt x="62" y="140"/>
                  <a:pt x="57" y="143"/>
                  <a:pt x="51" y="143"/>
                </a:cubicBezTo>
                <a:cubicBezTo>
                  <a:pt x="46" y="144"/>
                  <a:pt x="41" y="142"/>
                  <a:pt x="38" y="139"/>
                </a:cubicBezTo>
                <a:cubicBezTo>
                  <a:pt x="31" y="133"/>
                  <a:pt x="30" y="121"/>
                  <a:pt x="41" y="110"/>
                </a:cubicBezTo>
                <a:cubicBezTo>
                  <a:pt x="98" y="53"/>
                  <a:pt x="98" y="53"/>
                  <a:pt x="98" y="53"/>
                </a:cubicBezTo>
                <a:cubicBezTo>
                  <a:pt x="100" y="51"/>
                  <a:pt x="104" y="51"/>
                  <a:pt x="106" y="53"/>
                </a:cubicBezTo>
                <a:cubicBezTo>
                  <a:pt x="109" y="55"/>
                  <a:pt x="109" y="59"/>
                  <a:pt x="106" y="62"/>
                </a:cubicBezTo>
                <a:cubicBezTo>
                  <a:pt x="49" y="119"/>
                  <a:pt x="49" y="119"/>
                  <a:pt x="49" y="119"/>
                </a:cubicBezTo>
                <a:cubicBezTo>
                  <a:pt x="44" y="124"/>
                  <a:pt x="44" y="128"/>
                  <a:pt x="46" y="130"/>
                </a:cubicBezTo>
                <a:cubicBezTo>
                  <a:pt x="47" y="131"/>
                  <a:pt x="48" y="132"/>
                  <a:pt x="50" y="132"/>
                </a:cubicBezTo>
                <a:cubicBezTo>
                  <a:pt x="52" y="131"/>
                  <a:pt x="55" y="130"/>
                  <a:pt x="58" y="127"/>
                </a:cubicBezTo>
                <a:cubicBezTo>
                  <a:pt x="139" y="46"/>
                  <a:pt x="139" y="46"/>
                  <a:pt x="139" y="46"/>
                </a:cubicBezTo>
                <a:cubicBezTo>
                  <a:pt x="145" y="40"/>
                  <a:pt x="147" y="34"/>
                  <a:pt x="145" y="27"/>
                </a:cubicBezTo>
                <a:cubicBezTo>
                  <a:pt x="144" y="21"/>
                  <a:pt x="138" y="16"/>
                  <a:pt x="132" y="14"/>
                </a:cubicBezTo>
                <a:cubicBezTo>
                  <a:pt x="126" y="13"/>
                  <a:pt x="119" y="15"/>
                  <a:pt x="114" y="20"/>
                </a:cubicBezTo>
                <a:cubicBezTo>
                  <a:pt x="89" y="45"/>
                  <a:pt x="41" y="93"/>
                  <a:pt x="29" y="105"/>
                </a:cubicBezTo>
                <a:cubicBezTo>
                  <a:pt x="13" y="121"/>
                  <a:pt x="17" y="139"/>
                  <a:pt x="27" y="150"/>
                </a:cubicBezTo>
                <a:cubicBezTo>
                  <a:pt x="37" y="160"/>
                  <a:pt x="55" y="164"/>
                  <a:pt x="71" y="148"/>
                </a:cubicBezTo>
                <a:cubicBezTo>
                  <a:pt x="156" y="63"/>
                  <a:pt x="156" y="63"/>
                  <a:pt x="156" y="63"/>
                </a:cubicBezTo>
                <a:cubicBezTo>
                  <a:pt x="159" y="60"/>
                  <a:pt x="162" y="60"/>
                  <a:pt x="165" y="63"/>
                </a:cubicBezTo>
                <a:cubicBezTo>
                  <a:pt x="167" y="65"/>
                  <a:pt x="167" y="69"/>
                  <a:pt x="165" y="71"/>
                </a:cubicBezTo>
                <a:cubicBezTo>
                  <a:pt x="80" y="156"/>
                  <a:pt x="80" y="156"/>
                  <a:pt x="80" y="156"/>
                </a:cubicBezTo>
                <a:cubicBezTo>
                  <a:pt x="70" y="166"/>
                  <a:pt x="58" y="170"/>
                  <a:pt x="48" y="170"/>
                </a:cubicBezTo>
                <a:close/>
              </a:path>
            </a:pathLst>
          </a:custGeom>
          <a:solidFill>
            <a:srgbClr val="C00000"/>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grpSp>
        <p:nvGrpSpPr>
          <p:cNvPr id="160" name="组合 159"/>
          <p:cNvGrpSpPr/>
          <p:nvPr/>
        </p:nvGrpSpPr>
        <p:grpSpPr>
          <a:xfrm>
            <a:off x="3549628" y="2958929"/>
            <a:ext cx="2500355" cy="1132145"/>
            <a:chOff x="4304043" y="1286668"/>
            <a:chExt cx="3837944" cy="2757793"/>
          </a:xfrm>
          <a:effectLst>
            <a:outerShdw blurRad="381000" dist="254000" dir="8100000" algn="tr" rotWithShape="0">
              <a:prstClr val="black">
                <a:alpha val="40000"/>
              </a:prstClr>
            </a:outerShdw>
          </a:effectLst>
        </p:grpSpPr>
        <p:sp>
          <p:nvSpPr>
            <p:cNvPr id="161" name="圆角矩形 16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圆角矩形 16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3" name="组合 162"/>
          <p:cNvGrpSpPr/>
          <p:nvPr/>
        </p:nvGrpSpPr>
        <p:grpSpPr>
          <a:xfrm>
            <a:off x="3700648" y="3177815"/>
            <a:ext cx="620854" cy="620853"/>
            <a:chOff x="304800" y="673100"/>
            <a:chExt cx="4000500" cy="4000500"/>
          </a:xfrm>
          <a:effectLst>
            <a:outerShdw blurRad="444500" dist="254000" dir="8100000" algn="tr" rotWithShape="0">
              <a:prstClr val="black">
                <a:alpha val="50000"/>
              </a:prstClr>
            </a:outerShdw>
          </a:effectLst>
        </p:grpSpPr>
        <p:sp>
          <p:nvSpPr>
            <p:cNvPr id="164" name="同心圆 16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165" name="椭圆 16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166" name="Group 41"/>
          <p:cNvGrpSpPr>
            <a:grpSpLocks/>
          </p:cNvGrpSpPr>
          <p:nvPr/>
        </p:nvGrpSpPr>
        <p:grpSpPr bwMode="auto">
          <a:xfrm>
            <a:off x="4413616" y="3177813"/>
            <a:ext cx="1457721" cy="799505"/>
            <a:chOff x="0" y="0"/>
            <a:chExt cx="2419" cy="1343"/>
          </a:xfrm>
        </p:grpSpPr>
        <p:sp>
          <p:nvSpPr>
            <p:cNvPr id="167"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168"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169" name="Freeform 6"/>
          <p:cNvSpPr>
            <a:spLocks noEditPoints="1"/>
          </p:cNvSpPr>
          <p:nvPr/>
        </p:nvSpPr>
        <p:spPr bwMode="auto">
          <a:xfrm>
            <a:off x="3890941" y="3360860"/>
            <a:ext cx="272128" cy="276237"/>
          </a:xfrm>
          <a:custGeom>
            <a:avLst/>
            <a:gdLst>
              <a:gd name="T0" fmla="*/ 13 w 154"/>
              <a:gd name="T1" fmla="*/ 28 h 158"/>
              <a:gd name="T2" fmla="*/ 34 w 154"/>
              <a:gd name="T3" fmla="*/ 28 h 158"/>
              <a:gd name="T4" fmla="*/ 43 w 154"/>
              <a:gd name="T5" fmla="*/ 73 h 158"/>
              <a:gd name="T6" fmla="*/ 13 w 154"/>
              <a:gd name="T7" fmla="*/ 28 h 158"/>
              <a:gd name="T8" fmla="*/ 77 w 154"/>
              <a:gd name="T9" fmla="*/ 11 h 158"/>
              <a:gd name="T10" fmla="*/ 110 w 154"/>
              <a:gd name="T11" fmla="*/ 24 h 158"/>
              <a:gd name="T12" fmla="*/ 77 w 154"/>
              <a:gd name="T13" fmla="*/ 37 h 158"/>
              <a:gd name="T14" fmla="*/ 45 w 154"/>
              <a:gd name="T15" fmla="*/ 24 h 158"/>
              <a:gd name="T16" fmla="*/ 77 w 154"/>
              <a:gd name="T17" fmla="*/ 11 h 158"/>
              <a:gd name="T18" fmla="*/ 111 w 154"/>
              <a:gd name="T19" fmla="*/ 73 h 158"/>
              <a:gd name="T20" fmla="*/ 121 w 154"/>
              <a:gd name="T21" fmla="*/ 28 h 158"/>
              <a:gd name="T22" fmla="*/ 142 w 154"/>
              <a:gd name="T23" fmla="*/ 28 h 158"/>
              <a:gd name="T24" fmla="*/ 111 w 154"/>
              <a:gd name="T25" fmla="*/ 73 h 158"/>
              <a:gd name="T26" fmla="*/ 87 w 154"/>
              <a:gd name="T27" fmla="*/ 116 h 158"/>
              <a:gd name="T28" fmla="*/ 112 w 154"/>
              <a:gd name="T29" fmla="*/ 87 h 158"/>
              <a:gd name="T30" fmla="*/ 154 w 154"/>
              <a:gd name="T31" fmla="*/ 22 h 158"/>
              <a:gd name="T32" fmla="*/ 148 w 154"/>
              <a:gd name="T33" fmla="*/ 16 h 158"/>
              <a:gd name="T34" fmla="*/ 119 w 154"/>
              <a:gd name="T35" fmla="*/ 16 h 158"/>
              <a:gd name="T36" fmla="*/ 77 w 154"/>
              <a:gd name="T37" fmla="*/ 0 h 158"/>
              <a:gd name="T38" fmla="*/ 36 w 154"/>
              <a:gd name="T39" fmla="*/ 16 h 158"/>
              <a:gd name="T40" fmla="*/ 6 w 154"/>
              <a:gd name="T41" fmla="*/ 16 h 158"/>
              <a:gd name="T42" fmla="*/ 0 w 154"/>
              <a:gd name="T43" fmla="*/ 22 h 158"/>
              <a:gd name="T44" fmla="*/ 42 w 154"/>
              <a:gd name="T45" fmla="*/ 87 h 158"/>
              <a:gd name="T46" fmla="*/ 67 w 154"/>
              <a:gd name="T47" fmla="*/ 116 h 158"/>
              <a:gd name="T48" fmla="*/ 67 w 154"/>
              <a:gd name="T49" fmla="*/ 128 h 158"/>
              <a:gd name="T50" fmla="*/ 39 w 154"/>
              <a:gd name="T51" fmla="*/ 143 h 158"/>
              <a:gd name="T52" fmla="*/ 77 w 154"/>
              <a:gd name="T53" fmla="*/ 158 h 158"/>
              <a:gd name="T54" fmla="*/ 115 w 154"/>
              <a:gd name="T55" fmla="*/ 143 h 158"/>
              <a:gd name="T56" fmla="*/ 87 w 154"/>
              <a:gd name="T57" fmla="*/ 128 h 158"/>
              <a:gd name="T58" fmla="*/ 87 w 154"/>
              <a:gd name="T59" fmla="*/ 11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4" h="158">
                <a:moveTo>
                  <a:pt x="13" y="28"/>
                </a:moveTo>
                <a:cubicBezTo>
                  <a:pt x="34" y="28"/>
                  <a:pt x="34" y="28"/>
                  <a:pt x="34" y="28"/>
                </a:cubicBezTo>
                <a:cubicBezTo>
                  <a:pt x="35" y="49"/>
                  <a:pt x="39" y="63"/>
                  <a:pt x="43" y="73"/>
                </a:cubicBezTo>
                <a:cubicBezTo>
                  <a:pt x="28" y="63"/>
                  <a:pt x="15" y="51"/>
                  <a:pt x="13" y="28"/>
                </a:cubicBezTo>
                <a:close/>
                <a:moveTo>
                  <a:pt x="77" y="11"/>
                </a:moveTo>
                <a:cubicBezTo>
                  <a:pt x="101" y="11"/>
                  <a:pt x="110" y="20"/>
                  <a:pt x="110" y="24"/>
                </a:cubicBezTo>
                <a:cubicBezTo>
                  <a:pt x="110" y="27"/>
                  <a:pt x="101" y="37"/>
                  <a:pt x="77" y="37"/>
                </a:cubicBezTo>
                <a:cubicBezTo>
                  <a:pt x="54" y="37"/>
                  <a:pt x="45" y="27"/>
                  <a:pt x="45" y="24"/>
                </a:cubicBezTo>
                <a:cubicBezTo>
                  <a:pt x="45" y="20"/>
                  <a:pt x="54" y="11"/>
                  <a:pt x="77" y="11"/>
                </a:cubicBezTo>
                <a:close/>
                <a:moveTo>
                  <a:pt x="111" y="73"/>
                </a:moveTo>
                <a:cubicBezTo>
                  <a:pt x="116" y="63"/>
                  <a:pt x="120" y="49"/>
                  <a:pt x="121" y="28"/>
                </a:cubicBezTo>
                <a:cubicBezTo>
                  <a:pt x="142" y="28"/>
                  <a:pt x="142" y="28"/>
                  <a:pt x="142" y="28"/>
                </a:cubicBezTo>
                <a:cubicBezTo>
                  <a:pt x="140" y="51"/>
                  <a:pt x="126" y="63"/>
                  <a:pt x="111" y="73"/>
                </a:cubicBezTo>
                <a:close/>
                <a:moveTo>
                  <a:pt x="87" y="116"/>
                </a:moveTo>
                <a:cubicBezTo>
                  <a:pt x="87" y="104"/>
                  <a:pt x="97" y="97"/>
                  <a:pt x="112" y="87"/>
                </a:cubicBezTo>
                <a:cubicBezTo>
                  <a:pt x="131" y="74"/>
                  <a:pt x="154" y="59"/>
                  <a:pt x="154" y="22"/>
                </a:cubicBezTo>
                <a:cubicBezTo>
                  <a:pt x="154" y="19"/>
                  <a:pt x="152" y="16"/>
                  <a:pt x="148" y="16"/>
                </a:cubicBezTo>
                <a:cubicBezTo>
                  <a:pt x="119" y="16"/>
                  <a:pt x="119" y="16"/>
                  <a:pt x="119" y="16"/>
                </a:cubicBezTo>
                <a:cubicBezTo>
                  <a:pt x="115" y="8"/>
                  <a:pt x="102" y="0"/>
                  <a:pt x="77" y="0"/>
                </a:cubicBezTo>
                <a:cubicBezTo>
                  <a:pt x="52" y="0"/>
                  <a:pt x="40" y="8"/>
                  <a:pt x="36" y="16"/>
                </a:cubicBezTo>
                <a:cubicBezTo>
                  <a:pt x="6" y="16"/>
                  <a:pt x="6" y="16"/>
                  <a:pt x="6" y="16"/>
                </a:cubicBezTo>
                <a:cubicBezTo>
                  <a:pt x="3" y="16"/>
                  <a:pt x="0" y="19"/>
                  <a:pt x="0" y="22"/>
                </a:cubicBezTo>
                <a:cubicBezTo>
                  <a:pt x="0" y="59"/>
                  <a:pt x="24" y="74"/>
                  <a:pt x="42" y="87"/>
                </a:cubicBezTo>
                <a:cubicBezTo>
                  <a:pt x="58" y="97"/>
                  <a:pt x="67" y="104"/>
                  <a:pt x="67" y="116"/>
                </a:cubicBezTo>
                <a:cubicBezTo>
                  <a:pt x="67" y="128"/>
                  <a:pt x="67" y="128"/>
                  <a:pt x="67" y="128"/>
                </a:cubicBezTo>
                <a:cubicBezTo>
                  <a:pt x="51" y="129"/>
                  <a:pt x="39" y="135"/>
                  <a:pt x="39" y="143"/>
                </a:cubicBezTo>
                <a:cubicBezTo>
                  <a:pt x="39" y="151"/>
                  <a:pt x="56" y="158"/>
                  <a:pt x="77" y="158"/>
                </a:cubicBezTo>
                <a:cubicBezTo>
                  <a:pt x="98" y="158"/>
                  <a:pt x="115" y="151"/>
                  <a:pt x="115" y="143"/>
                </a:cubicBezTo>
                <a:cubicBezTo>
                  <a:pt x="115" y="135"/>
                  <a:pt x="104" y="129"/>
                  <a:pt x="87" y="128"/>
                </a:cubicBezTo>
                <a:cubicBezTo>
                  <a:pt x="87" y="116"/>
                  <a:pt x="87" y="116"/>
                  <a:pt x="87" y="116"/>
                </a:cubicBezTo>
                <a:close/>
              </a:path>
            </a:pathLst>
          </a:custGeom>
          <a:solidFill>
            <a:srgbClr val="C00000"/>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spTree>
    <p:extLst>
      <p:ext uri="{BB962C8B-B14F-4D97-AF65-F5344CB8AC3E}">
        <p14:creationId xmlns:p14="http://schemas.microsoft.com/office/powerpoint/2010/main" val="9909440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2" fill="hold" grpId="0" nodeType="afterEffect">
                                  <p:stCondLst>
                                    <p:cond delay="0"/>
                                  </p:stCondLst>
                                  <p:childTnLst>
                                    <p:set>
                                      <p:cBhvr>
                                        <p:cTn id="25" dur="1" fill="hold">
                                          <p:stCondLst>
                                            <p:cond delay="0"/>
                                          </p:stCondLst>
                                        </p:cTn>
                                        <p:tgtEl>
                                          <p:spTgt spid="131"/>
                                        </p:tgtEl>
                                        <p:attrNameLst>
                                          <p:attrName>style.visibility</p:attrName>
                                        </p:attrNameLst>
                                      </p:cBhvr>
                                      <p:to>
                                        <p:strVal val="visible"/>
                                      </p:to>
                                    </p:set>
                                    <p:anim calcmode="lin" valueType="num">
                                      <p:cBhvr additive="base">
                                        <p:cTn id="26" dur="500" fill="hold"/>
                                        <p:tgtEl>
                                          <p:spTgt spid="131"/>
                                        </p:tgtEl>
                                        <p:attrNameLst>
                                          <p:attrName>ppt_x</p:attrName>
                                        </p:attrNameLst>
                                      </p:cBhvr>
                                      <p:tavLst>
                                        <p:tav tm="0">
                                          <p:val>
                                            <p:strVal val="1+#ppt_w/2"/>
                                          </p:val>
                                        </p:tav>
                                        <p:tav tm="100000">
                                          <p:val>
                                            <p:strVal val="#ppt_x"/>
                                          </p:val>
                                        </p:tav>
                                      </p:tavLst>
                                    </p:anim>
                                    <p:anim calcmode="lin" valueType="num">
                                      <p:cBhvr additive="base">
                                        <p:cTn id="27" dur="500" fill="hold"/>
                                        <p:tgtEl>
                                          <p:spTgt spid="131"/>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2" fill="hold" grpId="0" nodeType="afterEffect">
                                  <p:stCondLst>
                                    <p:cond delay="0"/>
                                  </p:stCondLst>
                                  <p:childTnLst>
                                    <p:set>
                                      <p:cBhvr>
                                        <p:cTn id="30" dur="1" fill="hold">
                                          <p:stCondLst>
                                            <p:cond delay="0"/>
                                          </p:stCondLst>
                                        </p:cTn>
                                        <p:tgtEl>
                                          <p:spTgt spid="132"/>
                                        </p:tgtEl>
                                        <p:attrNameLst>
                                          <p:attrName>style.visibility</p:attrName>
                                        </p:attrNameLst>
                                      </p:cBhvr>
                                      <p:to>
                                        <p:strVal val="visible"/>
                                      </p:to>
                                    </p:set>
                                    <p:anim calcmode="lin" valueType="num">
                                      <p:cBhvr additive="base">
                                        <p:cTn id="31" dur="500" fill="hold"/>
                                        <p:tgtEl>
                                          <p:spTgt spid="132"/>
                                        </p:tgtEl>
                                        <p:attrNameLst>
                                          <p:attrName>ppt_x</p:attrName>
                                        </p:attrNameLst>
                                      </p:cBhvr>
                                      <p:tavLst>
                                        <p:tav tm="0">
                                          <p:val>
                                            <p:strVal val="1+#ppt_w/2"/>
                                          </p:val>
                                        </p:tav>
                                        <p:tav tm="100000">
                                          <p:val>
                                            <p:strVal val="#ppt_x"/>
                                          </p:val>
                                        </p:tav>
                                      </p:tavLst>
                                    </p:anim>
                                    <p:anim calcmode="lin" valueType="num">
                                      <p:cBhvr additive="base">
                                        <p:cTn id="32" dur="500" fill="hold"/>
                                        <p:tgtEl>
                                          <p:spTgt spid="132"/>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53" presetClass="entr" presetSubtype="16" fill="hold" nodeType="afterEffect">
                                  <p:stCondLst>
                                    <p:cond delay="0"/>
                                  </p:stCondLst>
                                  <p:childTnLst>
                                    <p:set>
                                      <p:cBhvr>
                                        <p:cTn id="35" dur="1" fill="hold">
                                          <p:stCondLst>
                                            <p:cond delay="0"/>
                                          </p:stCondLst>
                                        </p:cTn>
                                        <p:tgtEl>
                                          <p:spTgt spid="133"/>
                                        </p:tgtEl>
                                        <p:attrNameLst>
                                          <p:attrName>style.visibility</p:attrName>
                                        </p:attrNameLst>
                                      </p:cBhvr>
                                      <p:to>
                                        <p:strVal val="visible"/>
                                      </p:to>
                                    </p:set>
                                    <p:anim calcmode="lin" valueType="num">
                                      <p:cBhvr>
                                        <p:cTn id="36" dur="500" fill="hold"/>
                                        <p:tgtEl>
                                          <p:spTgt spid="133"/>
                                        </p:tgtEl>
                                        <p:attrNameLst>
                                          <p:attrName>ppt_w</p:attrName>
                                        </p:attrNameLst>
                                      </p:cBhvr>
                                      <p:tavLst>
                                        <p:tav tm="0">
                                          <p:val>
                                            <p:fltVal val="0"/>
                                          </p:val>
                                        </p:tav>
                                        <p:tav tm="100000">
                                          <p:val>
                                            <p:strVal val="#ppt_w"/>
                                          </p:val>
                                        </p:tav>
                                      </p:tavLst>
                                    </p:anim>
                                    <p:anim calcmode="lin" valueType="num">
                                      <p:cBhvr>
                                        <p:cTn id="37" dur="500" fill="hold"/>
                                        <p:tgtEl>
                                          <p:spTgt spid="133"/>
                                        </p:tgtEl>
                                        <p:attrNameLst>
                                          <p:attrName>ppt_h</p:attrName>
                                        </p:attrNameLst>
                                      </p:cBhvr>
                                      <p:tavLst>
                                        <p:tav tm="0">
                                          <p:val>
                                            <p:fltVal val="0"/>
                                          </p:val>
                                        </p:tav>
                                        <p:tav tm="100000">
                                          <p:val>
                                            <p:strVal val="#ppt_h"/>
                                          </p:val>
                                        </p:tav>
                                      </p:tavLst>
                                    </p:anim>
                                    <p:animEffect transition="in" filter="fade">
                                      <p:cBhvr>
                                        <p:cTn id="38" dur="500"/>
                                        <p:tgtEl>
                                          <p:spTgt spid="133"/>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139"/>
                                        </p:tgtEl>
                                        <p:attrNameLst>
                                          <p:attrName>style.visibility</p:attrName>
                                        </p:attrNameLst>
                                      </p:cBhvr>
                                      <p:to>
                                        <p:strVal val="visible"/>
                                      </p:to>
                                    </p:set>
                                    <p:animEffect transition="in" filter="fade">
                                      <p:cBhvr>
                                        <p:cTn id="42" dur="500"/>
                                        <p:tgtEl>
                                          <p:spTgt spid="139"/>
                                        </p:tgtEl>
                                      </p:cBhvr>
                                    </p:animEffect>
                                    <p:anim calcmode="lin" valueType="num">
                                      <p:cBhvr>
                                        <p:cTn id="43" dur="500" fill="hold"/>
                                        <p:tgtEl>
                                          <p:spTgt spid="139"/>
                                        </p:tgtEl>
                                        <p:attrNameLst>
                                          <p:attrName>ppt_x</p:attrName>
                                        </p:attrNameLst>
                                      </p:cBhvr>
                                      <p:tavLst>
                                        <p:tav tm="0">
                                          <p:val>
                                            <p:strVal val="#ppt_x"/>
                                          </p:val>
                                        </p:tav>
                                        <p:tav tm="100000">
                                          <p:val>
                                            <p:strVal val="#ppt_x"/>
                                          </p:val>
                                        </p:tav>
                                      </p:tavLst>
                                    </p:anim>
                                    <p:anim calcmode="lin" valueType="num">
                                      <p:cBhvr>
                                        <p:cTn id="44" dur="500" fill="hold"/>
                                        <p:tgtEl>
                                          <p:spTgt spid="139"/>
                                        </p:tgtEl>
                                        <p:attrNameLst>
                                          <p:attrName>ppt_y</p:attrName>
                                        </p:attrNameLst>
                                      </p:cBhvr>
                                      <p:tavLst>
                                        <p:tav tm="0">
                                          <p:val>
                                            <p:strVal val="#ppt_y+.1"/>
                                          </p:val>
                                        </p:tav>
                                        <p:tav tm="100000">
                                          <p:val>
                                            <p:strVal val="#ppt_y"/>
                                          </p:val>
                                        </p:tav>
                                      </p:tavLst>
                                    </p:anim>
                                  </p:childTnLst>
                                </p:cTn>
                              </p:par>
                            </p:childTnLst>
                          </p:cTn>
                        </p:par>
                        <p:par>
                          <p:cTn id="45" fill="hold">
                            <p:stCondLst>
                              <p:cond delay="3500"/>
                            </p:stCondLst>
                            <p:childTnLst>
                              <p:par>
                                <p:cTn id="46" presetID="22" presetClass="entr" presetSubtype="2" fill="hold" nodeType="afterEffect">
                                  <p:stCondLst>
                                    <p:cond delay="0"/>
                                  </p:stCondLst>
                                  <p:childTnLst>
                                    <p:set>
                                      <p:cBhvr>
                                        <p:cTn id="47" dur="1" fill="hold">
                                          <p:stCondLst>
                                            <p:cond delay="0"/>
                                          </p:stCondLst>
                                        </p:cTn>
                                        <p:tgtEl>
                                          <p:spTgt spid="128"/>
                                        </p:tgtEl>
                                        <p:attrNameLst>
                                          <p:attrName>style.visibility</p:attrName>
                                        </p:attrNameLst>
                                      </p:cBhvr>
                                      <p:to>
                                        <p:strVal val="visible"/>
                                      </p:to>
                                    </p:set>
                                    <p:animEffect transition="in" filter="wipe(right)">
                                      <p:cBhvr>
                                        <p:cTn id="48" dur="500"/>
                                        <p:tgtEl>
                                          <p:spTgt spid="128"/>
                                        </p:tgtEl>
                                      </p:cBhvr>
                                    </p:animEffect>
                                  </p:childTnLst>
                                </p:cTn>
                              </p:par>
                            </p:childTnLst>
                          </p:cTn>
                        </p:par>
                        <p:par>
                          <p:cTn id="49" fill="hold">
                            <p:stCondLst>
                              <p:cond delay="4000"/>
                            </p:stCondLst>
                            <p:childTnLst>
                              <p:par>
                                <p:cTn id="50" presetID="22" presetClass="entr" presetSubtype="8" fill="hold" nodeType="afterEffect">
                                  <p:stCondLst>
                                    <p:cond delay="0"/>
                                  </p:stCondLst>
                                  <p:childTnLst>
                                    <p:set>
                                      <p:cBhvr>
                                        <p:cTn id="51" dur="1" fill="hold">
                                          <p:stCondLst>
                                            <p:cond delay="0"/>
                                          </p:stCondLst>
                                        </p:cTn>
                                        <p:tgtEl>
                                          <p:spTgt spid="136"/>
                                        </p:tgtEl>
                                        <p:attrNameLst>
                                          <p:attrName>style.visibility</p:attrName>
                                        </p:attrNameLst>
                                      </p:cBhvr>
                                      <p:to>
                                        <p:strVal val="visible"/>
                                      </p:to>
                                    </p:set>
                                    <p:animEffect transition="in" filter="wipe(left)">
                                      <p:cBhvr>
                                        <p:cTn id="52" dur="500"/>
                                        <p:tgtEl>
                                          <p:spTgt spid="136"/>
                                        </p:tgtEl>
                                      </p:cBhvr>
                                    </p:animEffect>
                                  </p:childTnLst>
                                </p:cTn>
                              </p:par>
                            </p:childTnLst>
                          </p:cTn>
                        </p:par>
                        <p:par>
                          <p:cTn id="53" fill="hold">
                            <p:stCondLst>
                              <p:cond delay="4500"/>
                            </p:stCondLst>
                            <p:childTnLst>
                              <p:par>
                                <p:cTn id="54" presetID="53" presetClass="entr" presetSubtype="16" fill="hold" nodeType="afterEffect">
                                  <p:stCondLst>
                                    <p:cond delay="0"/>
                                  </p:stCondLst>
                                  <p:childTnLst>
                                    <p:set>
                                      <p:cBhvr>
                                        <p:cTn id="55" dur="1" fill="hold">
                                          <p:stCondLst>
                                            <p:cond delay="0"/>
                                          </p:stCondLst>
                                        </p:cTn>
                                        <p:tgtEl>
                                          <p:spTgt spid="143"/>
                                        </p:tgtEl>
                                        <p:attrNameLst>
                                          <p:attrName>style.visibility</p:attrName>
                                        </p:attrNameLst>
                                      </p:cBhvr>
                                      <p:to>
                                        <p:strVal val="visible"/>
                                      </p:to>
                                    </p:set>
                                    <p:anim calcmode="lin" valueType="num">
                                      <p:cBhvr>
                                        <p:cTn id="56" dur="500" fill="hold"/>
                                        <p:tgtEl>
                                          <p:spTgt spid="143"/>
                                        </p:tgtEl>
                                        <p:attrNameLst>
                                          <p:attrName>ppt_w</p:attrName>
                                        </p:attrNameLst>
                                      </p:cBhvr>
                                      <p:tavLst>
                                        <p:tav tm="0">
                                          <p:val>
                                            <p:fltVal val="0"/>
                                          </p:val>
                                        </p:tav>
                                        <p:tav tm="100000">
                                          <p:val>
                                            <p:strVal val="#ppt_w"/>
                                          </p:val>
                                        </p:tav>
                                      </p:tavLst>
                                    </p:anim>
                                    <p:anim calcmode="lin" valueType="num">
                                      <p:cBhvr>
                                        <p:cTn id="57" dur="500" fill="hold"/>
                                        <p:tgtEl>
                                          <p:spTgt spid="143"/>
                                        </p:tgtEl>
                                        <p:attrNameLst>
                                          <p:attrName>ppt_h</p:attrName>
                                        </p:attrNameLst>
                                      </p:cBhvr>
                                      <p:tavLst>
                                        <p:tav tm="0">
                                          <p:val>
                                            <p:fltVal val="0"/>
                                          </p:val>
                                        </p:tav>
                                        <p:tav tm="100000">
                                          <p:val>
                                            <p:strVal val="#ppt_h"/>
                                          </p:val>
                                        </p:tav>
                                      </p:tavLst>
                                    </p:anim>
                                    <p:animEffect transition="in" filter="fade">
                                      <p:cBhvr>
                                        <p:cTn id="58" dur="500"/>
                                        <p:tgtEl>
                                          <p:spTgt spid="143"/>
                                        </p:tgtEl>
                                      </p:cBhvr>
                                    </p:animEffect>
                                  </p:childTnLst>
                                </p:cTn>
                              </p:par>
                            </p:childTnLst>
                          </p:cTn>
                        </p:par>
                        <p:par>
                          <p:cTn id="59" fill="hold">
                            <p:stCondLst>
                              <p:cond delay="5000"/>
                            </p:stCondLst>
                            <p:childTnLst>
                              <p:par>
                                <p:cTn id="60" presetID="42" presetClass="entr" presetSubtype="0" fill="hold" grpId="0" nodeType="afterEffect">
                                  <p:stCondLst>
                                    <p:cond delay="0"/>
                                  </p:stCondLst>
                                  <p:childTnLst>
                                    <p:set>
                                      <p:cBhvr>
                                        <p:cTn id="61" dur="1" fill="hold">
                                          <p:stCondLst>
                                            <p:cond delay="0"/>
                                          </p:stCondLst>
                                        </p:cTn>
                                        <p:tgtEl>
                                          <p:spTgt spid="149"/>
                                        </p:tgtEl>
                                        <p:attrNameLst>
                                          <p:attrName>style.visibility</p:attrName>
                                        </p:attrNameLst>
                                      </p:cBhvr>
                                      <p:to>
                                        <p:strVal val="visible"/>
                                      </p:to>
                                    </p:set>
                                    <p:animEffect transition="in" filter="fade">
                                      <p:cBhvr>
                                        <p:cTn id="62" dur="500"/>
                                        <p:tgtEl>
                                          <p:spTgt spid="149"/>
                                        </p:tgtEl>
                                      </p:cBhvr>
                                    </p:animEffect>
                                    <p:anim calcmode="lin" valueType="num">
                                      <p:cBhvr>
                                        <p:cTn id="63" dur="500" fill="hold"/>
                                        <p:tgtEl>
                                          <p:spTgt spid="149"/>
                                        </p:tgtEl>
                                        <p:attrNameLst>
                                          <p:attrName>ppt_x</p:attrName>
                                        </p:attrNameLst>
                                      </p:cBhvr>
                                      <p:tavLst>
                                        <p:tav tm="0">
                                          <p:val>
                                            <p:strVal val="#ppt_x"/>
                                          </p:val>
                                        </p:tav>
                                        <p:tav tm="100000">
                                          <p:val>
                                            <p:strVal val="#ppt_x"/>
                                          </p:val>
                                        </p:tav>
                                      </p:tavLst>
                                    </p:anim>
                                    <p:anim calcmode="lin" valueType="num">
                                      <p:cBhvr>
                                        <p:cTn id="64" dur="500" fill="hold"/>
                                        <p:tgtEl>
                                          <p:spTgt spid="149"/>
                                        </p:tgtEl>
                                        <p:attrNameLst>
                                          <p:attrName>ppt_y</p:attrName>
                                        </p:attrNameLst>
                                      </p:cBhvr>
                                      <p:tavLst>
                                        <p:tav tm="0">
                                          <p:val>
                                            <p:strVal val="#ppt_y+.1"/>
                                          </p:val>
                                        </p:tav>
                                        <p:tav tm="100000">
                                          <p:val>
                                            <p:strVal val="#ppt_y"/>
                                          </p:val>
                                        </p:tav>
                                      </p:tavLst>
                                    </p:anim>
                                  </p:childTnLst>
                                </p:cTn>
                              </p:par>
                            </p:childTnLst>
                          </p:cTn>
                        </p:par>
                        <p:par>
                          <p:cTn id="65" fill="hold">
                            <p:stCondLst>
                              <p:cond delay="5500"/>
                            </p:stCondLst>
                            <p:childTnLst>
                              <p:par>
                                <p:cTn id="66" presetID="22" presetClass="entr" presetSubtype="2" fill="hold" nodeType="afterEffect">
                                  <p:stCondLst>
                                    <p:cond delay="0"/>
                                  </p:stCondLst>
                                  <p:childTnLst>
                                    <p:set>
                                      <p:cBhvr>
                                        <p:cTn id="67" dur="1" fill="hold">
                                          <p:stCondLst>
                                            <p:cond delay="0"/>
                                          </p:stCondLst>
                                        </p:cTn>
                                        <p:tgtEl>
                                          <p:spTgt spid="140"/>
                                        </p:tgtEl>
                                        <p:attrNameLst>
                                          <p:attrName>style.visibility</p:attrName>
                                        </p:attrNameLst>
                                      </p:cBhvr>
                                      <p:to>
                                        <p:strVal val="visible"/>
                                      </p:to>
                                    </p:set>
                                    <p:animEffect transition="in" filter="wipe(right)">
                                      <p:cBhvr>
                                        <p:cTn id="68" dur="500"/>
                                        <p:tgtEl>
                                          <p:spTgt spid="140"/>
                                        </p:tgtEl>
                                      </p:cBhvr>
                                    </p:animEffect>
                                  </p:childTnLst>
                                </p:cTn>
                              </p:par>
                            </p:childTnLst>
                          </p:cTn>
                        </p:par>
                        <p:par>
                          <p:cTn id="69" fill="hold">
                            <p:stCondLst>
                              <p:cond delay="6000"/>
                            </p:stCondLst>
                            <p:childTnLst>
                              <p:par>
                                <p:cTn id="70" presetID="22" presetClass="entr" presetSubtype="8" fill="hold" nodeType="afterEffect">
                                  <p:stCondLst>
                                    <p:cond delay="0"/>
                                  </p:stCondLst>
                                  <p:childTnLst>
                                    <p:set>
                                      <p:cBhvr>
                                        <p:cTn id="71" dur="1" fill="hold">
                                          <p:stCondLst>
                                            <p:cond delay="0"/>
                                          </p:stCondLst>
                                        </p:cTn>
                                        <p:tgtEl>
                                          <p:spTgt spid="146"/>
                                        </p:tgtEl>
                                        <p:attrNameLst>
                                          <p:attrName>style.visibility</p:attrName>
                                        </p:attrNameLst>
                                      </p:cBhvr>
                                      <p:to>
                                        <p:strVal val="visible"/>
                                      </p:to>
                                    </p:set>
                                    <p:animEffect transition="in" filter="wipe(left)">
                                      <p:cBhvr>
                                        <p:cTn id="72" dur="500"/>
                                        <p:tgtEl>
                                          <p:spTgt spid="146"/>
                                        </p:tgtEl>
                                      </p:cBhvr>
                                    </p:animEffect>
                                  </p:childTnLst>
                                </p:cTn>
                              </p:par>
                            </p:childTnLst>
                          </p:cTn>
                        </p:par>
                        <p:par>
                          <p:cTn id="73" fill="hold">
                            <p:stCondLst>
                              <p:cond delay="6500"/>
                            </p:stCondLst>
                            <p:childTnLst>
                              <p:par>
                                <p:cTn id="74" presetID="53" presetClass="entr" presetSubtype="16" fill="hold" nodeType="afterEffect">
                                  <p:stCondLst>
                                    <p:cond delay="0"/>
                                  </p:stCondLst>
                                  <p:childTnLst>
                                    <p:set>
                                      <p:cBhvr>
                                        <p:cTn id="75" dur="1" fill="hold">
                                          <p:stCondLst>
                                            <p:cond delay="0"/>
                                          </p:stCondLst>
                                        </p:cTn>
                                        <p:tgtEl>
                                          <p:spTgt spid="153"/>
                                        </p:tgtEl>
                                        <p:attrNameLst>
                                          <p:attrName>style.visibility</p:attrName>
                                        </p:attrNameLst>
                                      </p:cBhvr>
                                      <p:to>
                                        <p:strVal val="visible"/>
                                      </p:to>
                                    </p:set>
                                    <p:anim calcmode="lin" valueType="num">
                                      <p:cBhvr>
                                        <p:cTn id="76" dur="500" fill="hold"/>
                                        <p:tgtEl>
                                          <p:spTgt spid="153"/>
                                        </p:tgtEl>
                                        <p:attrNameLst>
                                          <p:attrName>ppt_w</p:attrName>
                                        </p:attrNameLst>
                                      </p:cBhvr>
                                      <p:tavLst>
                                        <p:tav tm="0">
                                          <p:val>
                                            <p:fltVal val="0"/>
                                          </p:val>
                                        </p:tav>
                                        <p:tav tm="100000">
                                          <p:val>
                                            <p:strVal val="#ppt_w"/>
                                          </p:val>
                                        </p:tav>
                                      </p:tavLst>
                                    </p:anim>
                                    <p:anim calcmode="lin" valueType="num">
                                      <p:cBhvr>
                                        <p:cTn id="77" dur="500" fill="hold"/>
                                        <p:tgtEl>
                                          <p:spTgt spid="153"/>
                                        </p:tgtEl>
                                        <p:attrNameLst>
                                          <p:attrName>ppt_h</p:attrName>
                                        </p:attrNameLst>
                                      </p:cBhvr>
                                      <p:tavLst>
                                        <p:tav tm="0">
                                          <p:val>
                                            <p:fltVal val="0"/>
                                          </p:val>
                                        </p:tav>
                                        <p:tav tm="100000">
                                          <p:val>
                                            <p:strVal val="#ppt_h"/>
                                          </p:val>
                                        </p:tav>
                                      </p:tavLst>
                                    </p:anim>
                                    <p:animEffect transition="in" filter="fade">
                                      <p:cBhvr>
                                        <p:cTn id="78" dur="500"/>
                                        <p:tgtEl>
                                          <p:spTgt spid="153"/>
                                        </p:tgtEl>
                                      </p:cBhvr>
                                    </p:animEffect>
                                  </p:childTnLst>
                                </p:cTn>
                              </p:par>
                            </p:childTnLst>
                          </p:cTn>
                        </p:par>
                        <p:par>
                          <p:cTn id="79" fill="hold">
                            <p:stCondLst>
                              <p:cond delay="7000"/>
                            </p:stCondLst>
                            <p:childTnLst>
                              <p:par>
                                <p:cTn id="80" presetID="42" presetClass="entr" presetSubtype="0" fill="hold" grpId="0" nodeType="afterEffect">
                                  <p:stCondLst>
                                    <p:cond delay="0"/>
                                  </p:stCondLst>
                                  <p:childTnLst>
                                    <p:set>
                                      <p:cBhvr>
                                        <p:cTn id="81" dur="1" fill="hold">
                                          <p:stCondLst>
                                            <p:cond delay="0"/>
                                          </p:stCondLst>
                                        </p:cTn>
                                        <p:tgtEl>
                                          <p:spTgt spid="159"/>
                                        </p:tgtEl>
                                        <p:attrNameLst>
                                          <p:attrName>style.visibility</p:attrName>
                                        </p:attrNameLst>
                                      </p:cBhvr>
                                      <p:to>
                                        <p:strVal val="visible"/>
                                      </p:to>
                                    </p:set>
                                    <p:animEffect transition="in" filter="fade">
                                      <p:cBhvr>
                                        <p:cTn id="82" dur="500"/>
                                        <p:tgtEl>
                                          <p:spTgt spid="159"/>
                                        </p:tgtEl>
                                      </p:cBhvr>
                                    </p:animEffect>
                                    <p:anim calcmode="lin" valueType="num">
                                      <p:cBhvr>
                                        <p:cTn id="83" dur="500" fill="hold"/>
                                        <p:tgtEl>
                                          <p:spTgt spid="159"/>
                                        </p:tgtEl>
                                        <p:attrNameLst>
                                          <p:attrName>ppt_x</p:attrName>
                                        </p:attrNameLst>
                                      </p:cBhvr>
                                      <p:tavLst>
                                        <p:tav tm="0">
                                          <p:val>
                                            <p:strVal val="#ppt_x"/>
                                          </p:val>
                                        </p:tav>
                                        <p:tav tm="100000">
                                          <p:val>
                                            <p:strVal val="#ppt_x"/>
                                          </p:val>
                                        </p:tav>
                                      </p:tavLst>
                                    </p:anim>
                                    <p:anim calcmode="lin" valueType="num">
                                      <p:cBhvr>
                                        <p:cTn id="84" dur="500" fill="hold"/>
                                        <p:tgtEl>
                                          <p:spTgt spid="159"/>
                                        </p:tgtEl>
                                        <p:attrNameLst>
                                          <p:attrName>ppt_y</p:attrName>
                                        </p:attrNameLst>
                                      </p:cBhvr>
                                      <p:tavLst>
                                        <p:tav tm="0">
                                          <p:val>
                                            <p:strVal val="#ppt_y+.1"/>
                                          </p:val>
                                        </p:tav>
                                        <p:tav tm="100000">
                                          <p:val>
                                            <p:strVal val="#ppt_y"/>
                                          </p:val>
                                        </p:tav>
                                      </p:tavLst>
                                    </p:anim>
                                  </p:childTnLst>
                                </p:cTn>
                              </p:par>
                            </p:childTnLst>
                          </p:cTn>
                        </p:par>
                        <p:par>
                          <p:cTn id="85" fill="hold">
                            <p:stCondLst>
                              <p:cond delay="7500"/>
                            </p:stCondLst>
                            <p:childTnLst>
                              <p:par>
                                <p:cTn id="86" presetID="22" presetClass="entr" presetSubtype="2" fill="hold" nodeType="afterEffect">
                                  <p:stCondLst>
                                    <p:cond delay="0"/>
                                  </p:stCondLst>
                                  <p:childTnLst>
                                    <p:set>
                                      <p:cBhvr>
                                        <p:cTn id="87" dur="1" fill="hold">
                                          <p:stCondLst>
                                            <p:cond delay="0"/>
                                          </p:stCondLst>
                                        </p:cTn>
                                        <p:tgtEl>
                                          <p:spTgt spid="150"/>
                                        </p:tgtEl>
                                        <p:attrNameLst>
                                          <p:attrName>style.visibility</p:attrName>
                                        </p:attrNameLst>
                                      </p:cBhvr>
                                      <p:to>
                                        <p:strVal val="visible"/>
                                      </p:to>
                                    </p:set>
                                    <p:animEffect transition="in" filter="wipe(right)">
                                      <p:cBhvr>
                                        <p:cTn id="88" dur="500"/>
                                        <p:tgtEl>
                                          <p:spTgt spid="150"/>
                                        </p:tgtEl>
                                      </p:cBhvr>
                                    </p:animEffect>
                                  </p:childTnLst>
                                </p:cTn>
                              </p:par>
                            </p:childTnLst>
                          </p:cTn>
                        </p:par>
                        <p:par>
                          <p:cTn id="89" fill="hold">
                            <p:stCondLst>
                              <p:cond delay="8000"/>
                            </p:stCondLst>
                            <p:childTnLst>
                              <p:par>
                                <p:cTn id="90" presetID="22" presetClass="entr" presetSubtype="8" fill="hold" nodeType="afterEffect">
                                  <p:stCondLst>
                                    <p:cond delay="0"/>
                                  </p:stCondLst>
                                  <p:childTnLst>
                                    <p:set>
                                      <p:cBhvr>
                                        <p:cTn id="91" dur="1" fill="hold">
                                          <p:stCondLst>
                                            <p:cond delay="0"/>
                                          </p:stCondLst>
                                        </p:cTn>
                                        <p:tgtEl>
                                          <p:spTgt spid="156"/>
                                        </p:tgtEl>
                                        <p:attrNameLst>
                                          <p:attrName>style.visibility</p:attrName>
                                        </p:attrNameLst>
                                      </p:cBhvr>
                                      <p:to>
                                        <p:strVal val="visible"/>
                                      </p:to>
                                    </p:set>
                                    <p:animEffect transition="in" filter="wipe(left)">
                                      <p:cBhvr>
                                        <p:cTn id="92" dur="500"/>
                                        <p:tgtEl>
                                          <p:spTgt spid="156"/>
                                        </p:tgtEl>
                                      </p:cBhvr>
                                    </p:animEffect>
                                  </p:childTnLst>
                                </p:cTn>
                              </p:par>
                            </p:childTnLst>
                          </p:cTn>
                        </p:par>
                        <p:par>
                          <p:cTn id="93" fill="hold">
                            <p:stCondLst>
                              <p:cond delay="8500"/>
                            </p:stCondLst>
                            <p:childTnLst>
                              <p:par>
                                <p:cTn id="94" presetID="53" presetClass="entr" presetSubtype="16" fill="hold" nodeType="afterEffect">
                                  <p:stCondLst>
                                    <p:cond delay="0"/>
                                  </p:stCondLst>
                                  <p:childTnLst>
                                    <p:set>
                                      <p:cBhvr>
                                        <p:cTn id="95" dur="1" fill="hold">
                                          <p:stCondLst>
                                            <p:cond delay="0"/>
                                          </p:stCondLst>
                                        </p:cTn>
                                        <p:tgtEl>
                                          <p:spTgt spid="163"/>
                                        </p:tgtEl>
                                        <p:attrNameLst>
                                          <p:attrName>style.visibility</p:attrName>
                                        </p:attrNameLst>
                                      </p:cBhvr>
                                      <p:to>
                                        <p:strVal val="visible"/>
                                      </p:to>
                                    </p:set>
                                    <p:anim calcmode="lin" valueType="num">
                                      <p:cBhvr>
                                        <p:cTn id="96" dur="500" fill="hold"/>
                                        <p:tgtEl>
                                          <p:spTgt spid="163"/>
                                        </p:tgtEl>
                                        <p:attrNameLst>
                                          <p:attrName>ppt_w</p:attrName>
                                        </p:attrNameLst>
                                      </p:cBhvr>
                                      <p:tavLst>
                                        <p:tav tm="0">
                                          <p:val>
                                            <p:fltVal val="0"/>
                                          </p:val>
                                        </p:tav>
                                        <p:tav tm="100000">
                                          <p:val>
                                            <p:strVal val="#ppt_w"/>
                                          </p:val>
                                        </p:tav>
                                      </p:tavLst>
                                    </p:anim>
                                    <p:anim calcmode="lin" valueType="num">
                                      <p:cBhvr>
                                        <p:cTn id="97" dur="500" fill="hold"/>
                                        <p:tgtEl>
                                          <p:spTgt spid="163"/>
                                        </p:tgtEl>
                                        <p:attrNameLst>
                                          <p:attrName>ppt_h</p:attrName>
                                        </p:attrNameLst>
                                      </p:cBhvr>
                                      <p:tavLst>
                                        <p:tav tm="0">
                                          <p:val>
                                            <p:fltVal val="0"/>
                                          </p:val>
                                        </p:tav>
                                        <p:tav tm="100000">
                                          <p:val>
                                            <p:strVal val="#ppt_h"/>
                                          </p:val>
                                        </p:tav>
                                      </p:tavLst>
                                    </p:anim>
                                    <p:animEffect transition="in" filter="fade">
                                      <p:cBhvr>
                                        <p:cTn id="98" dur="500"/>
                                        <p:tgtEl>
                                          <p:spTgt spid="163"/>
                                        </p:tgtEl>
                                      </p:cBhvr>
                                    </p:animEffect>
                                  </p:childTnLst>
                                </p:cTn>
                              </p:par>
                            </p:childTnLst>
                          </p:cTn>
                        </p:par>
                        <p:par>
                          <p:cTn id="99" fill="hold">
                            <p:stCondLst>
                              <p:cond delay="9000"/>
                            </p:stCondLst>
                            <p:childTnLst>
                              <p:par>
                                <p:cTn id="100" presetID="42" presetClass="entr" presetSubtype="0" fill="hold" grpId="0" nodeType="afterEffect">
                                  <p:stCondLst>
                                    <p:cond delay="0"/>
                                  </p:stCondLst>
                                  <p:childTnLst>
                                    <p:set>
                                      <p:cBhvr>
                                        <p:cTn id="101" dur="1" fill="hold">
                                          <p:stCondLst>
                                            <p:cond delay="0"/>
                                          </p:stCondLst>
                                        </p:cTn>
                                        <p:tgtEl>
                                          <p:spTgt spid="169"/>
                                        </p:tgtEl>
                                        <p:attrNameLst>
                                          <p:attrName>style.visibility</p:attrName>
                                        </p:attrNameLst>
                                      </p:cBhvr>
                                      <p:to>
                                        <p:strVal val="visible"/>
                                      </p:to>
                                    </p:set>
                                    <p:animEffect transition="in" filter="fade">
                                      <p:cBhvr>
                                        <p:cTn id="102" dur="500"/>
                                        <p:tgtEl>
                                          <p:spTgt spid="169"/>
                                        </p:tgtEl>
                                      </p:cBhvr>
                                    </p:animEffect>
                                    <p:anim calcmode="lin" valueType="num">
                                      <p:cBhvr>
                                        <p:cTn id="103" dur="500" fill="hold"/>
                                        <p:tgtEl>
                                          <p:spTgt spid="169"/>
                                        </p:tgtEl>
                                        <p:attrNameLst>
                                          <p:attrName>ppt_x</p:attrName>
                                        </p:attrNameLst>
                                      </p:cBhvr>
                                      <p:tavLst>
                                        <p:tav tm="0">
                                          <p:val>
                                            <p:strVal val="#ppt_x"/>
                                          </p:val>
                                        </p:tav>
                                        <p:tav tm="100000">
                                          <p:val>
                                            <p:strVal val="#ppt_x"/>
                                          </p:val>
                                        </p:tav>
                                      </p:tavLst>
                                    </p:anim>
                                    <p:anim calcmode="lin" valueType="num">
                                      <p:cBhvr>
                                        <p:cTn id="104" dur="500" fill="hold"/>
                                        <p:tgtEl>
                                          <p:spTgt spid="169"/>
                                        </p:tgtEl>
                                        <p:attrNameLst>
                                          <p:attrName>ppt_y</p:attrName>
                                        </p:attrNameLst>
                                      </p:cBhvr>
                                      <p:tavLst>
                                        <p:tav tm="0">
                                          <p:val>
                                            <p:strVal val="#ppt_y+.1"/>
                                          </p:val>
                                        </p:tav>
                                        <p:tav tm="100000">
                                          <p:val>
                                            <p:strVal val="#ppt_y"/>
                                          </p:val>
                                        </p:tav>
                                      </p:tavLst>
                                    </p:anim>
                                  </p:childTnLst>
                                </p:cTn>
                              </p:par>
                            </p:childTnLst>
                          </p:cTn>
                        </p:par>
                        <p:par>
                          <p:cTn id="105" fill="hold">
                            <p:stCondLst>
                              <p:cond delay="9500"/>
                            </p:stCondLst>
                            <p:childTnLst>
                              <p:par>
                                <p:cTn id="106" presetID="22" presetClass="entr" presetSubtype="2" fill="hold" nodeType="afterEffect">
                                  <p:stCondLst>
                                    <p:cond delay="0"/>
                                  </p:stCondLst>
                                  <p:childTnLst>
                                    <p:set>
                                      <p:cBhvr>
                                        <p:cTn id="107" dur="1" fill="hold">
                                          <p:stCondLst>
                                            <p:cond delay="0"/>
                                          </p:stCondLst>
                                        </p:cTn>
                                        <p:tgtEl>
                                          <p:spTgt spid="160"/>
                                        </p:tgtEl>
                                        <p:attrNameLst>
                                          <p:attrName>style.visibility</p:attrName>
                                        </p:attrNameLst>
                                      </p:cBhvr>
                                      <p:to>
                                        <p:strVal val="visible"/>
                                      </p:to>
                                    </p:set>
                                    <p:animEffect transition="in" filter="wipe(right)">
                                      <p:cBhvr>
                                        <p:cTn id="108" dur="500"/>
                                        <p:tgtEl>
                                          <p:spTgt spid="160"/>
                                        </p:tgtEl>
                                      </p:cBhvr>
                                    </p:animEffect>
                                  </p:childTnLst>
                                </p:cTn>
                              </p:par>
                            </p:childTnLst>
                          </p:cTn>
                        </p:par>
                        <p:par>
                          <p:cTn id="109" fill="hold">
                            <p:stCondLst>
                              <p:cond delay="10000"/>
                            </p:stCondLst>
                            <p:childTnLst>
                              <p:par>
                                <p:cTn id="110" presetID="22" presetClass="entr" presetSubtype="8" fill="hold" nodeType="afterEffect">
                                  <p:stCondLst>
                                    <p:cond delay="0"/>
                                  </p:stCondLst>
                                  <p:childTnLst>
                                    <p:set>
                                      <p:cBhvr>
                                        <p:cTn id="111" dur="1" fill="hold">
                                          <p:stCondLst>
                                            <p:cond delay="0"/>
                                          </p:stCondLst>
                                        </p:cTn>
                                        <p:tgtEl>
                                          <p:spTgt spid="166"/>
                                        </p:tgtEl>
                                        <p:attrNameLst>
                                          <p:attrName>style.visibility</p:attrName>
                                        </p:attrNameLst>
                                      </p:cBhvr>
                                      <p:to>
                                        <p:strVal val="visible"/>
                                      </p:to>
                                    </p:set>
                                    <p:animEffect transition="in" filter="wipe(left)">
                                      <p:cBhvr>
                                        <p:cTn id="112" dur="500"/>
                                        <p:tgtEl>
                                          <p:spTgt spid="1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31" grpId="0" animBg="1"/>
      <p:bldP spid="132" grpId="0" animBg="1"/>
      <p:bldP spid="139" grpId="0" animBg="1"/>
      <p:bldP spid="149" grpId="0" animBg="1"/>
      <p:bldP spid="159" grpId="0" animBg="1"/>
      <p:bldP spid="16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03</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1218791" y="1947391"/>
            <a:ext cx="6961374" cy="1799366"/>
            <a:chOff x="1260022" y="2163164"/>
            <a:chExt cx="6960165" cy="1748634"/>
          </a:xfrm>
          <a:noFill/>
          <a:effectLst>
            <a:outerShdw blurRad="76200" dist="38100" dir="5400000" algn="t" rotWithShape="0">
              <a:prstClr val="black">
                <a:alpha val="28000"/>
              </a:prstClr>
            </a:outerShdw>
          </a:effectLst>
        </p:grpSpPr>
        <p:sp>
          <p:nvSpPr>
            <p:cNvPr id="11" name="Arc 54"/>
            <p:cNvSpPr/>
            <p:nvPr/>
          </p:nvSpPr>
          <p:spPr bwMode="auto">
            <a:xfrm>
              <a:off x="4740104" y="2171757"/>
              <a:ext cx="1740042" cy="1740041"/>
            </a:xfrm>
            <a:prstGeom prst="arc">
              <a:avLst>
                <a:gd name="adj1" fmla="val 21449734"/>
                <a:gd name="adj2" fmla="val 10900343"/>
              </a:avLst>
            </a:prstGeom>
            <a:grpFill/>
            <a:ln w="127000" cap="rnd" cmpd="sng" algn="ctr">
              <a:solidFill>
                <a:sysClr val="window" lastClr="FFFFFF">
                  <a:lumMod val="95000"/>
                </a:sysClr>
              </a:solidFill>
              <a:prstDash val="solid"/>
            </a:ln>
            <a:effectLst/>
          </p:spPr>
          <p:txBody>
            <a:bodyPr anchor="ctr"/>
            <a:lstStyle/>
            <a:p>
              <a:pPr marL="0" marR="0" lvl="0" indent="0" algn="ctr" defTabSz="91440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B485"/>
                </a:solidFill>
                <a:effectLst/>
                <a:uLnTx/>
                <a:uFillTx/>
                <a:latin typeface="Roboto" pitchFamily="2" charset="0"/>
                <a:ea typeface="Roboto" pitchFamily="2" charset="0"/>
              </a:endParaRPr>
            </a:p>
          </p:txBody>
        </p:sp>
        <p:sp>
          <p:nvSpPr>
            <p:cNvPr id="12" name="Arc 42"/>
            <p:cNvSpPr/>
            <p:nvPr/>
          </p:nvSpPr>
          <p:spPr bwMode="auto">
            <a:xfrm>
              <a:off x="1260022" y="2171757"/>
              <a:ext cx="1740042" cy="1740041"/>
            </a:xfrm>
            <a:prstGeom prst="arc">
              <a:avLst>
                <a:gd name="adj1" fmla="val 21449734"/>
                <a:gd name="adj2" fmla="val 10900343"/>
              </a:avLst>
            </a:prstGeom>
            <a:grpFill/>
            <a:ln w="127000" cap="rnd" cmpd="sng" algn="ctr">
              <a:solidFill>
                <a:sysClr val="window" lastClr="FFFFFF">
                  <a:lumMod val="95000"/>
                </a:sysClr>
              </a:solidFill>
              <a:prstDash val="solid"/>
            </a:ln>
            <a:effectLst/>
          </p:spPr>
          <p:txBody>
            <a:bodyPr anchor="ctr"/>
            <a:lstStyle/>
            <a:p>
              <a:pPr marL="0" marR="0" lvl="0" indent="0" algn="ctr" defTabSz="91440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B485"/>
                </a:solidFill>
                <a:effectLst/>
                <a:uLnTx/>
                <a:uFillTx/>
                <a:latin typeface="Roboto" pitchFamily="2" charset="0"/>
                <a:ea typeface="Roboto" pitchFamily="2" charset="0"/>
              </a:endParaRPr>
            </a:p>
          </p:txBody>
        </p:sp>
        <p:sp>
          <p:nvSpPr>
            <p:cNvPr id="13" name="Arc 40"/>
            <p:cNvSpPr/>
            <p:nvPr/>
          </p:nvSpPr>
          <p:spPr bwMode="auto">
            <a:xfrm rot="10800000">
              <a:off x="3000064" y="2163164"/>
              <a:ext cx="1740041" cy="1740041"/>
            </a:xfrm>
            <a:prstGeom prst="arc">
              <a:avLst>
                <a:gd name="adj1" fmla="val 21449734"/>
                <a:gd name="adj2" fmla="val 10900343"/>
              </a:avLst>
            </a:prstGeom>
            <a:grpFill/>
            <a:ln w="127000" cap="rnd" cmpd="sng" algn="ctr">
              <a:solidFill>
                <a:sysClr val="window" lastClr="FFFFFF">
                  <a:lumMod val="95000"/>
                </a:sysClr>
              </a:solidFill>
              <a:prstDash val="solid"/>
            </a:ln>
            <a:effectLst/>
          </p:spPr>
          <p:txBody>
            <a:bodyPr anchor="ctr"/>
            <a:lstStyle/>
            <a:p>
              <a:pPr marL="0" marR="0" lvl="0" indent="0" algn="ctr" defTabSz="91440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B485"/>
                </a:solidFill>
                <a:effectLst/>
                <a:uLnTx/>
                <a:uFillTx/>
                <a:latin typeface="Roboto" pitchFamily="2" charset="0"/>
                <a:ea typeface="Roboto" pitchFamily="2" charset="0"/>
              </a:endParaRPr>
            </a:p>
          </p:txBody>
        </p:sp>
        <p:sp>
          <p:nvSpPr>
            <p:cNvPr id="14" name="Arc 52"/>
            <p:cNvSpPr/>
            <p:nvPr/>
          </p:nvSpPr>
          <p:spPr bwMode="auto">
            <a:xfrm rot="10800000">
              <a:off x="6480146" y="2163164"/>
              <a:ext cx="1740041" cy="1740041"/>
            </a:xfrm>
            <a:prstGeom prst="arc">
              <a:avLst>
                <a:gd name="adj1" fmla="val 21449734"/>
                <a:gd name="adj2" fmla="val 10900343"/>
              </a:avLst>
            </a:prstGeom>
            <a:grpFill/>
            <a:ln w="127000" cap="rnd" cmpd="sng" algn="ctr">
              <a:solidFill>
                <a:sysClr val="window" lastClr="FFFFFF">
                  <a:lumMod val="95000"/>
                </a:sysClr>
              </a:solidFill>
              <a:prstDash val="solid"/>
            </a:ln>
            <a:effectLst/>
          </p:spPr>
          <p:txBody>
            <a:bodyPr anchor="ctr"/>
            <a:lstStyle/>
            <a:p>
              <a:pPr marL="0" marR="0" lvl="0" indent="0" algn="ctr" defTabSz="91440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B485"/>
                </a:solidFill>
                <a:effectLst/>
                <a:uLnTx/>
                <a:uFillTx/>
                <a:latin typeface="Roboto" pitchFamily="2" charset="0"/>
                <a:ea typeface="Roboto" pitchFamily="2" charset="0"/>
              </a:endParaRPr>
            </a:p>
          </p:txBody>
        </p:sp>
      </p:grpSp>
      <p:grpSp>
        <p:nvGrpSpPr>
          <p:cNvPr id="15" name="组合 14"/>
          <p:cNvGrpSpPr/>
          <p:nvPr/>
        </p:nvGrpSpPr>
        <p:grpSpPr>
          <a:xfrm>
            <a:off x="1266937" y="1347361"/>
            <a:ext cx="1669828" cy="819528"/>
            <a:chOff x="6084168" y="1274556"/>
            <a:chExt cx="1669538" cy="796423"/>
          </a:xfrm>
        </p:grpSpPr>
        <p:sp>
          <p:nvSpPr>
            <p:cNvPr id="16" name="TextBox 30"/>
            <p:cNvSpPr txBox="1"/>
            <p:nvPr/>
          </p:nvSpPr>
          <p:spPr>
            <a:xfrm>
              <a:off x="6084168" y="1514664"/>
              <a:ext cx="1669538" cy="556315"/>
            </a:xfrm>
            <a:prstGeom prst="rect">
              <a:avLst/>
            </a:prstGeom>
            <a:noFill/>
          </p:spPr>
          <p:txBody>
            <a:bodyPr wrap="square" lIns="91431" tIns="45715" rIns="91431" bIns="45715"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800" b="0" i="0" u="none" strike="noStrike" kern="0" cap="none" spc="0" normalizeH="0" baseline="0" noProof="0" dirty="0">
                  <a:ln>
                    <a:noFill/>
                  </a:ln>
                  <a:solidFill>
                    <a:sysClr val="windowText" lastClr="000000">
                      <a:lumMod val="75000"/>
                      <a:lumOff val="25000"/>
                    </a:sysClr>
                  </a:solidFill>
                  <a:effectLst/>
                  <a:uLnTx/>
                  <a:uFillTx/>
                  <a:latin typeface="微软雅黑" pitchFamily="34" charset="-122"/>
                  <a:ea typeface="微软雅黑" pitchFamily="34" charset="-122"/>
                </a:rPr>
                <a:t>您的内容打在这里，或者通过您的内容打在这里，或者您的内容打在这里，</a:t>
              </a:r>
            </a:p>
          </p:txBody>
        </p:sp>
        <p:sp>
          <p:nvSpPr>
            <p:cNvPr id="17" name="TextBox 31"/>
            <p:cNvSpPr txBox="1"/>
            <p:nvPr/>
          </p:nvSpPr>
          <p:spPr>
            <a:xfrm>
              <a:off x="6532344" y="1274556"/>
              <a:ext cx="1008112" cy="276999"/>
            </a:xfrm>
            <a:prstGeom prst="rect">
              <a:avLst/>
            </a:prstGeom>
            <a:noFill/>
          </p:spPr>
          <p:txBody>
            <a:bodyPr wrap="square" lIns="91431" tIns="0" rIns="91431" bIns="0" rtlCol="0" anchor="t">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lumMod val="75000"/>
                      <a:lumOff val="25000"/>
                    </a:sysClr>
                  </a:solidFill>
                  <a:effectLst/>
                  <a:uLnTx/>
                  <a:uFillTx/>
                  <a:latin typeface="微软雅黑" pitchFamily="34" charset="-122"/>
                  <a:ea typeface="微软雅黑" pitchFamily="34" charset="-122"/>
                  <a:cs typeface="华文黑体" pitchFamily="2" charset="-122"/>
                </a:rPr>
                <a:t>添加标题</a:t>
              </a:r>
            </a:p>
          </p:txBody>
        </p:sp>
      </p:grpSp>
      <p:grpSp>
        <p:nvGrpSpPr>
          <p:cNvPr id="18" name="组合 17"/>
          <p:cNvGrpSpPr/>
          <p:nvPr/>
        </p:nvGrpSpPr>
        <p:grpSpPr>
          <a:xfrm>
            <a:off x="3015320" y="3732749"/>
            <a:ext cx="1669828" cy="819528"/>
            <a:chOff x="6084168" y="1274556"/>
            <a:chExt cx="1669538" cy="796423"/>
          </a:xfrm>
        </p:grpSpPr>
        <p:sp>
          <p:nvSpPr>
            <p:cNvPr id="19" name="TextBox 33"/>
            <p:cNvSpPr txBox="1"/>
            <p:nvPr/>
          </p:nvSpPr>
          <p:spPr>
            <a:xfrm>
              <a:off x="6084168" y="1514664"/>
              <a:ext cx="1669538" cy="556315"/>
            </a:xfrm>
            <a:prstGeom prst="rect">
              <a:avLst/>
            </a:prstGeom>
            <a:noFill/>
          </p:spPr>
          <p:txBody>
            <a:bodyPr wrap="square" lIns="91431" tIns="45715" rIns="91431" bIns="45715"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800" b="0" i="0" u="none" strike="noStrike" kern="0" cap="none" spc="0" normalizeH="0" baseline="0" noProof="0" dirty="0">
                  <a:ln>
                    <a:noFill/>
                  </a:ln>
                  <a:solidFill>
                    <a:sysClr val="windowText" lastClr="000000">
                      <a:lumMod val="75000"/>
                      <a:lumOff val="25000"/>
                    </a:sysClr>
                  </a:solidFill>
                  <a:effectLst/>
                  <a:uLnTx/>
                  <a:uFillTx/>
                  <a:latin typeface="微软雅黑" pitchFamily="34" charset="-122"/>
                  <a:ea typeface="微软雅黑" pitchFamily="34" charset="-122"/>
                </a:rPr>
                <a:t>您的内容打在这里，或者通过您的内容打在这里，或者您的内容打在这里，</a:t>
              </a:r>
            </a:p>
          </p:txBody>
        </p:sp>
        <p:sp>
          <p:nvSpPr>
            <p:cNvPr id="20" name="TextBox 34"/>
            <p:cNvSpPr txBox="1"/>
            <p:nvPr/>
          </p:nvSpPr>
          <p:spPr>
            <a:xfrm>
              <a:off x="6532344" y="1274556"/>
              <a:ext cx="1008112" cy="276999"/>
            </a:xfrm>
            <a:prstGeom prst="rect">
              <a:avLst/>
            </a:prstGeom>
            <a:noFill/>
          </p:spPr>
          <p:txBody>
            <a:bodyPr wrap="square" lIns="91431" tIns="0" rIns="91431" bIns="0" rtlCol="0" anchor="t">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lumMod val="75000"/>
                      <a:lumOff val="25000"/>
                    </a:sysClr>
                  </a:solidFill>
                  <a:effectLst/>
                  <a:uLnTx/>
                  <a:uFillTx/>
                  <a:latin typeface="微软雅黑" pitchFamily="34" charset="-122"/>
                  <a:ea typeface="微软雅黑" pitchFamily="34" charset="-122"/>
                  <a:cs typeface="华文黑体" pitchFamily="2" charset="-122"/>
                </a:rPr>
                <a:t>添加标题</a:t>
              </a:r>
            </a:p>
          </p:txBody>
        </p:sp>
      </p:grpSp>
      <p:grpSp>
        <p:nvGrpSpPr>
          <p:cNvPr id="21" name="组合 20"/>
          <p:cNvGrpSpPr/>
          <p:nvPr/>
        </p:nvGrpSpPr>
        <p:grpSpPr>
          <a:xfrm>
            <a:off x="4699476" y="1347361"/>
            <a:ext cx="1669828" cy="819528"/>
            <a:chOff x="6084168" y="1274556"/>
            <a:chExt cx="1669538" cy="796423"/>
          </a:xfrm>
        </p:grpSpPr>
        <p:sp>
          <p:nvSpPr>
            <p:cNvPr id="22" name="TextBox 36"/>
            <p:cNvSpPr txBox="1"/>
            <p:nvPr/>
          </p:nvSpPr>
          <p:spPr>
            <a:xfrm>
              <a:off x="6084168" y="1514664"/>
              <a:ext cx="1669538" cy="556315"/>
            </a:xfrm>
            <a:prstGeom prst="rect">
              <a:avLst/>
            </a:prstGeom>
            <a:noFill/>
          </p:spPr>
          <p:txBody>
            <a:bodyPr wrap="square" lIns="91431" tIns="45715" rIns="91431" bIns="45715"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800" b="0" i="0" u="none" strike="noStrike" kern="0" cap="none" spc="0" normalizeH="0" baseline="0" noProof="0" dirty="0">
                  <a:ln>
                    <a:noFill/>
                  </a:ln>
                  <a:solidFill>
                    <a:sysClr val="windowText" lastClr="000000">
                      <a:lumMod val="75000"/>
                      <a:lumOff val="25000"/>
                    </a:sysClr>
                  </a:solidFill>
                  <a:effectLst/>
                  <a:uLnTx/>
                  <a:uFillTx/>
                  <a:latin typeface="微软雅黑" pitchFamily="34" charset="-122"/>
                  <a:ea typeface="微软雅黑" pitchFamily="34" charset="-122"/>
                </a:rPr>
                <a:t>您的内容打在这里，或者通过您的内容打在这里，或者您的内容打在这里，</a:t>
              </a:r>
            </a:p>
          </p:txBody>
        </p:sp>
        <p:sp>
          <p:nvSpPr>
            <p:cNvPr id="23" name="TextBox 37"/>
            <p:cNvSpPr txBox="1"/>
            <p:nvPr/>
          </p:nvSpPr>
          <p:spPr>
            <a:xfrm>
              <a:off x="6532344" y="1274556"/>
              <a:ext cx="1008112" cy="276999"/>
            </a:xfrm>
            <a:prstGeom prst="rect">
              <a:avLst/>
            </a:prstGeom>
            <a:noFill/>
          </p:spPr>
          <p:txBody>
            <a:bodyPr wrap="square" lIns="91431" tIns="0" rIns="91431" bIns="0" rtlCol="0" anchor="t">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lumMod val="75000"/>
                      <a:lumOff val="25000"/>
                    </a:sysClr>
                  </a:solidFill>
                  <a:effectLst/>
                  <a:uLnTx/>
                  <a:uFillTx/>
                  <a:latin typeface="微软雅黑" pitchFamily="34" charset="-122"/>
                  <a:ea typeface="微软雅黑" pitchFamily="34" charset="-122"/>
                  <a:cs typeface="华文黑体" pitchFamily="2" charset="-122"/>
                </a:rPr>
                <a:t>添加标题</a:t>
              </a:r>
            </a:p>
          </p:txBody>
        </p:sp>
      </p:grpSp>
      <p:grpSp>
        <p:nvGrpSpPr>
          <p:cNvPr id="24" name="组合 23"/>
          <p:cNvGrpSpPr/>
          <p:nvPr/>
        </p:nvGrpSpPr>
        <p:grpSpPr>
          <a:xfrm>
            <a:off x="6513184" y="3732750"/>
            <a:ext cx="1669828" cy="819528"/>
            <a:chOff x="6084168" y="1274556"/>
            <a:chExt cx="1669538" cy="796422"/>
          </a:xfrm>
        </p:grpSpPr>
        <p:sp>
          <p:nvSpPr>
            <p:cNvPr id="25" name="TextBox 39"/>
            <p:cNvSpPr txBox="1"/>
            <p:nvPr/>
          </p:nvSpPr>
          <p:spPr>
            <a:xfrm>
              <a:off x="6084168" y="1514664"/>
              <a:ext cx="1669538" cy="556314"/>
            </a:xfrm>
            <a:prstGeom prst="rect">
              <a:avLst/>
            </a:prstGeom>
            <a:noFill/>
          </p:spPr>
          <p:txBody>
            <a:bodyPr wrap="square" lIns="91431" tIns="45715" rIns="91431" bIns="45715"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800" b="0" i="0" u="none" strike="noStrike" kern="0" cap="none" spc="0" normalizeH="0" baseline="0" noProof="0" dirty="0">
                  <a:ln>
                    <a:noFill/>
                  </a:ln>
                  <a:solidFill>
                    <a:sysClr val="windowText" lastClr="000000">
                      <a:lumMod val="75000"/>
                      <a:lumOff val="25000"/>
                    </a:sysClr>
                  </a:solidFill>
                  <a:effectLst/>
                  <a:uLnTx/>
                  <a:uFillTx/>
                  <a:latin typeface="微软雅黑" pitchFamily="34" charset="-122"/>
                  <a:ea typeface="微软雅黑" pitchFamily="34" charset="-122"/>
                </a:rPr>
                <a:t>您的内容打在这里，或者通过您的内容打在这里，或者您的内容打在这里，</a:t>
              </a:r>
            </a:p>
          </p:txBody>
        </p:sp>
        <p:sp>
          <p:nvSpPr>
            <p:cNvPr id="26" name="TextBox 40"/>
            <p:cNvSpPr txBox="1"/>
            <p:nvPr/>
          </p:nvSpPr>
          <p:spPr>
            <a:xfrm>
              <a:off x="6532344" y="1274556"/>
              <a:ext cx="1008112" cy="276999"/>
            </a:xfrm>
            <a:prstGeom prst="rect">
              <a:avLst/>
            </a:prstGeom>
            <a:noFill/>
          </p:spPr>
          <p:txBody>
            <a:bodyPr wrap="square" lIns="91431" tIns="0" rIns="91431" bIns="0" rtlCol="0" anchor="t">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ysClr val="windowText" lastClr="000000">
                      <a:lumMod val="75000"/>
                      <a:lumOff val="25000"/>
                    </a:sysClr>
                  </a:solidFill>
                  <a:effectLst/>
                  <a:uLnTx/>
                  <a:uFillTx/>
                  <a:latin typeface="微软雅黑" pitchFamily="34" charset="-122"/>
                  <a:ea typeface="微软雅黑" pitchFamily="34" charset="-122"/>
                  <a:cs typeface="华文黑体" pitchFamily="2" charset="-122"/>
                </a:rPr>
                <a:t>添加标题</a:t>
              </a:r>
            </a:p>
          </p:txBody>
        </p:sp>
      </p:grpSp>
      <p:grpSp>
        <p:nvGrpSpPr>
          <p:cNvPr id="27" name="组合 26"/>
          <p:cNvGrpSpPr/>
          <p:nvPr/>
        </p:nvGrpSpPr>
        <p:grpSpPr>
          <a:xfrm>
            <a:off x="1516672" y="2248188"/>
            <a:ext cx="1206806" cy="1206613"/>
            <a:chOff x="2201071" y="3406041"/>
            <a:chExt cx="1805286" cy="1805938"/>
          </a:xfrm>
        </p:grpSpPr>
        <p:grpSp>
          <p:nvGrpSpPr>
            <p:cNvPr id="28" name="组合 27"/>
            <p:cNvGrpSpPr/>
            <p:nvPr/>
          </p:nvGrpSpPr>
          <p:grpSpPr>
            <a:xfrm>
              <a:off x="2201071" y="3406041"/>
              <a:ext cx="1805286" cy="1805938"/>
              <a:chOff x="4345444" y="2542859"/>
              <a:chExt cx="1810550" cy="1811205"/>
            </a:xfrm>
          </p:grpSpPr>
          <p:grpSp>
            <p:nvGrpSpPr>
              <p:cNvPr id="30" name="组合 2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2" name="同心圆 31"/>
                <p:cNvSpPr/>
                <p:nvPr/>
              </p:nvSpPr>
              <p:spPr>
                <a:xfrm>
                  <a:off x="1463339" y="1072758"/>
                  <a:ext cx="1546058" cy="1546058"/>
                </a:xfrm>
                <a:prstGeom prst="donut">
                  <a:avLst>
                    <a:gd name="adj" fmla="val 4879"/>
                  </a:avLst>
                </a:prstGeom>
                <a:gradFill>
                  <a:gsLst>
                    <a:gs pos="0">
                      <a:sysClr val="window" lastClr="FFFFFF">
                        <a:lumMod val="95000"/>
                      </a:sysClr>
                    </a:gs>
                    <a:gs pos="55000">
                      <a:sysClr val="window" lastClr="FFFFFF">
                        <a:lumMod val="95000"/>
                      </a:sysClr>
                    </a:gs>
                    <a:gs pos="100000">
                      <a:sysClr val="window" lastClr="FFFFFF">
                        <a:lumMod val="8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Calibri"/>
                    <a:ea typeface="微软雅黑"/>
                  </a:endParaRPr>
                </a:p>
              </p:txBody>
            </p:sp>
            <p:sp>
              <p:nvSpPr>
                <p:cNvPr id="33" name="椭圆 32"/>
                <p:cNvSpPr/>
                <p:nvPr/>
              </p:nvSpPr>
              <p:spPr>
                <a:xfrm>
                  <a:off x="1484232" y="1093651"/>
                  <a:ext cx="1504274" cy="1504273"/>
                </a:xfrm>
                <a:prstGeom prst="ellipse">
                  <a:avLst/>
                </a:prstGeom>
                <a:gradFill>
                  <a:gsLst>
                    <a:gs pos="0">
                      <a:sysClr val="window" lastClr="FFFFFF"/>
                    </a:gs>
                    <a:gs pos="51000">
                      <a:sysClr val="window" lastClr="FFFFFF">
                        <a:lumMod val="95000"/>
                      </a:sysClr>
                    </a:gs>
                    <a:gs pos="100000">
                      <a:sysClr val="window" lastClr="FFFFFF">
                        <a:lumMod val="8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微软雅黑"/>
                  </a:endParaRPr>
                </a:p>
              </p:txBody>
            </p:sp>
          </p:grpSp>
          <p:sp>
            <p:nvSpPr>
              <p:cNvPr id="31" name="椭圆 30"/>
              <p:cNvSpPr/>
              <p:nvPr/>
            </p:nvSpPr>
            <p:spPr>
              <a:xfrm>
                <a:off x="4565570" y="2763062"/>
                <a:ext cx="1370298" cy="1370793"/>
              </a:xfrm>
              <a:prstGeom prst="ellipse">
                <a:avLst/>
              </a:prstGeom>
              <a:solidFill>
                <a:srgbClr val="C0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微软雅黑"/>
                </a:endParaRPr>
              </a:p>
            </p:txBody>
          </p:sp>
        </p:grpSp>
        <p:sp>
          <p:nvSpPr>
            <p:cNvPr id="29" name="TextBox 43"/>
            <p:cNvSpPr txBox="1"/>
            <p:nvPr/>
          </p:nvSpPr>
          <p:spPr>
            <a:xfrm>
              <a:off x="2694008" y="3876616"/>
              <a:ext cx="1023614" cy="875233"/>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rPr>
                <a:t>添加</a:t>
              </a:r>
              <a:endParaRPr kumimoji="0" lang="en-US" altLang="zh-CN"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rPr>
                <a:t>内容</a:t>
              </a:r>
            </a:p>
          </p:txBody>
        </p:sp>
      </p:grpSp>
      <p:grpSp>
        <p:nvGrpSpPr>
          <p:cNvPr id="34" name="组合 33"/>
          <p:cNvGrpSpPr/>
          <p:nvPr/>
        </p:nvGrpSpPr>
        <p:grpSpPr>
          <a:xfrm>
            <a:off x="4980217" y="2248188"/>
            <a:ext cx="1206806" cy="1206613"/>
            <a:chOff x="7382260" y="3406041"/>
            <a:chExt cx="1805286" cy="1805938"/>
          </a:xfrm>
        </p:grpSpPr>
        <p:grpSp>
          <p:nvGrpSpPr>
            <p:cNvPr id="35" name="组合 34"/>
            <p:cNvGrpSpPr/>
            <p:nvPr/>
          </p:nvGrpSpPr>
          <p:grpSpPr>
            <a:xfrm>
              <a:off x="7382260" y="3406041"/>
              <a:ext cx="1805286" cy="1805938"/>
              <a:chOff x="4345444" y="2542859"/>
              <a:chExt cx="1810550" cy="1811205"/>
            </a:xfrm>
          </p:grpSpPr>
          <p:grpSp>
            <p:nvGrpSpPr>
              <p:cNvPr id="37" name="组合 3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9" name="同心圆 38"/>
                <p:cNvSpPr/>
                <p:nvPr/>
              </p:nvSpPr>
              <p:spPr>
                <a:xfrm>
                  <a:off x="1463339" y="1072758"/>
                  <a:ext cx="1546058" cy="1546058"/>
                </a:xfrm>
                <a:prstGeom prst="donut">
                  <a:avLst>
                    <a:gd name="adj" fmla="val 4879"/>
                  </a:avLst>
                </a:prstGeom>
                <a:gradFill>
                  <a:gsLst>
                    <a:gs pos="0">
                      <a:sysClr val="window" lastClr="FFFFFF">
                        <a:lumMod val="95000"/>
                      </a:sysClr>
                    </a:gs>
                    <a:gs pos="55000">
                      <a:sysClr val="window" lastClr="FFFFFF">
                        <a:lumMod val="95000"/>
                      </a:sysClr>
                    </a:gs>
                    <a:gs pos="100000">
                      <a:sysClr val="window" lastClr="FFFFFF">
                        <a:lumMod val="8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Calibri"/>
                    <a:ea typeface="微软雅黑"/>
                  </a:endParaRPr>
                </a:p>
              </p:txBody>
            </p:sp>
            <p:sp>
              <p:nvSpPr>
                <p:cNvPr id="40" name="椭圆 39"/>
                <p:cNvSpPr/>
                <p:nvPr/>
              </p:nvSpPr>
              <p:spPr>
                <a:xfrm>
                  <a:off x="1484232" y="1093651"/>
                  <a:ext cx="1504274" cy="1504273"/>
                </a:xfrm>
                <a:prstGeom prst="ellipse">
                  <a:avLst/>
                </a:prstGeom>
                <a:gradFill>
                  <a:gsLst>
                    <a:gs pos="0">
                      <a:sysClr val="window" lastClr="FFFFFF"/>
                    </a:gs>
                    <a:gs pos="51000">
                      <a:sysClr val="window" lastClr="FFFFFF">
                        <a:lumMod val="95000"/>
                      </a:sysClr>
                    </a:gs>
                    <a:gs pos="100000">
                      <a:sysClr val="window" lastClr="FFFFFF">
                        <a:lumMod val="8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微软雅黑"/>
                  </a:endParaRPr>
                </a:p>
              </p:txBody>
            </p:sp>
          </p:grpSp>
          <p:sp>
            <p:nvSpPr>
              <p:cNvPr id="38" name="椭圆 37"/>
              <p:cNvSpPr/>
              <p:nvPr/>
            </p:nvSpPr>
            <p:spPr>
              <a:xfrm>
                <a:off x="4565570" y="2763062"/>
                <a:ext cx="1370298" cy="1370793"/>
              </a:xfrm>
              <a:prstGeom prst="ellipse">
                <a:avLst/>
              </a:prstGeom>
              <a:solidFill>
                <a:srgbClr val="C0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微软雅黑"/>
                </a:endParaRPr>
              </a:p>
            </p:txBody>
          </p:sp>
        </p:grpSp>
        <p:sp>
          <p:nvSpPr>
            <p:cNvPr id="36" name="TextBox 50"/>
            <p:cNvSpPr txBox="1"/>
            <p:nvPr/>
          </p:nvSpPr>
          <p:spPr>
            <a:xfrm>
              <a:off x="7875197" y="3876616"/>
              <a:ext cx="1023614" cy="875233"/>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rPr>
                <a:t>添加</a:t>
              </a:r>
              <a:endParaRPr kumimoji="0" lang="en-US" altLang="zh-CN"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rPr>
                <a:t>内容</a:t>
              </a:r>
            </a:p>
          </p:txBody>
        </p:sp>
      </p:grpSp>
      <p:grpSp>
        <p:nvGrpSpPr>
          <p:cNvPr id="41" name="组合 40"/>
          <p:cNvGrpSpPr/>
          <p:nvPr/>
        </p:nvGrpSpPr>
        <p:grpSpPr>
          <a:xfrm>
            <a:off x="3261429" y="2248188"/>
            <a:ext cx="1206806" cy="1206613"/>
            <a:chOff x="4811090" y="3406041"/>
            <a:chExt cx="1805286" cy="1805938"/>
          </a:xfrm>
        </p:grpSpPr>
        <p:grpSp>
          <p:nvGrpSpPr>
            <p:cNvPr id="42" name="组合 41"/>
            <p:cNvGrpSpPr/>
            <p:nvPr/>
          </p:nvGrpSpPr>
          <p:grpSpPr>
            <a:xfrm>
              <a:off x="4811090" y="3406041"/>
              <a:ext cx="1805286" cy="1805938"/>
              <a:chOff x="4345444" y="2542859"/>
              <a:chExt cx="1810550" cy="1811205"/>
            </a:xfrm>
          </p:grpSpPr>
          <p:grpSp>
            <p:nvGrpSpPr>
              <p:cNvPr id="44" name="组合 4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6" name="同心圆 45"/>
                <p:cNvSpPr/>
                <p:nvPr/>
              </p:nvSpPr>
              <p:spPr>
                <a:xfrm>
                  <a:off x="1463339" y="1072758"/>
                  <a:ext cx="1546058" cy="1546058"/>
                </a:xfrm>
                <a:prstGeom prst="donut">
                  <a:avLst>
                    <a:gd name="adj" fmla="val 4879"/>
                  </a:avLst>
                </a:prstGeom>
                <a:gradFill>
                  <a:gsLst>
                    <a:gs pos="0">
                      <a:sysClr val="window" lastClr="FFFFFF">
                        <a:lumMod val="95000"/>
                      </a:sysClr>
                    </a:gs>
                    <a:gs pos="55000">
                      <a:sysClr val="window" lastClr="FFFFFF">
                        <a:lumMod val="95000"/>
                      </a:sysClr>
                    </a:gs>
                    <a:gs pos="100000">
                      <a:sysClr val="window" lastClr="FFFFFF">
                        <a:lumMod val="8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Calibri"/>
                    <a:ea typeface="微软雅黑"/>
                  </a:endParaRPr>
                </a:p>
              </p:txBody>
            </p:sp>
            <p:sp>
              <p:nvSpPr>
                <p:cNvPr id="47" name="椭圆 46"/>
                <p:cNvSpPr/>
                <p:nvPr/>
              </p:nvSpPr>
              <p:spPr>
                <a:xfrm>
                  <a:off x="1484232" y="1093651"/>
                  <a:ext cx="1504274" cy="1504273"/>
                </a:xfrm>
                <a:prstGeom prst="ellipse">
                  <a:avLst/>
                </a:prstGeom>
                <a:gradFill>
                  <a:gsLst>
                    <a:gs pos="0">
                      <a:sysClr val="window" lastClr="FFFFFF"/>
                    </a:gs>
                    <a:gs pos="51000">
                      <a:sysClr val="window" lastClr="FFFFFF">
                        <a:lumMod val="95000"/>
                      </a:sysClr>
                    </a:gs>
                    <a:gs pos="100000">
                      <a:sysClr val="window" lastClr="FFFFFF">
                        <a:lumMod val="8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微软雅黑"/>
                  </a:endParaRPr>
                </a:p>
              </p:txBody>
            </p:sp>
          </p:grpSp>
          <p:sp>
            <p:nvSpPr>
              <p:cNvPr id="45" name="椭圆 44"/>
              <p:cNvSpPr/>
              <p:nvPr/>
            </p:nvSpPr>
            <p:spPr>
              <a:xfrm>
                <a:off x="4565570" y="2763062"/>
                <a:ext cx="1370298" cy="1370793"/>
              </a:xfrm>
              <a:prstGeom prst="ellipse">
                <a:avLst/>
              </a:prstGeom>
              <a:solidFill>
                <a:srgbClr val="C0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微软雅黑"/>
                </a:endParaRPr>
              </a:p>
            </p:txBody>
          </p:sp>
        </p:grpSp>
        <p:sp>
          <p:nvSpPr>
            <p:cNvPr id="43" name="TextBox 57"/>
            <p:cNvSpPr txBox="1"/>
            <p:nvPr/>
          </p:nvSpPr>
          <p:spPr>
            <a:xfrm>
              <a:off x="5304027" y="3876616"/>
              <a:ext cx="1023614" cy="875233"/>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rPr>
                <a:t>添加</a:t>
              </a:r>
              <a:endParaRPr kumimoji="0" lang="en-US" altLang="zh-CN"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rPr>
                <a:t>内容</a:t>
              </a:r>
            </a:p>
          </p:txBody>
        </p:sp>
      </p:grpSp>
      <p:grpSp>
        <p:nvGrpSpPr>
          <p:cNvPr id="48" name="组合 47"/>
          <p:cNvGrpSpPr/>
          <p:nvPr/>
        </p:nvGrpSpPr>
        <p:grpSpPr>
          <a:xfrm>
            <a:off x="6706590" y="2248188"/>
            <a:ext cx="1206806" cy="1206613"/>
            <a:chOff x="9964778" y="3406041"/>
            <a:chExt cx="1805286" cy="1805938"/>
          </a:xfrm>
        </p:grpSpPr>
        <p:grpSp>
          <p:nvGrpSpPr>
            <p:cNvPr id="49" name="组合 48"/>
            <p:cNvGrpSpPr/>
            <p:nvPr/>
          </p:nvGrpSpPr>
          <p:grpSpPr>
            <a:xfrm>
              <a:off x="9964778" y="3406041"/>
              <a:ext cx="1805286" cy="1805938"/>
              <a:chOff x="4345444" y="2542859"/>
              <a:chExt cx="1810550" cy="1811205"/>
            </a:xfrm>
          </p:grpSpPr>
          <p:grpSp>
            <p:nvGrpSpPr>
              <p:cNvPr id="51" name="组合 5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3" name="同心圆 52"/>
                <p:cNvSpPr/>
                <p:nvPr/>
              </p:nvSpPr>
              <p:spPr>
                <a:xfrm>
                  <a:off x="1463339" y="1072758"/>
                  <a:ext cx="1546058" cy="1546058"/>
                </a:xfrm>
                <a:prstGeom prst="donut">
                  <a:avLst>
                    <a:gd name="adj" fmla="val 4879"/>
                  </a:avLst>
                </a:prstGeom>
                <a:gradFill>
                  <a:gsLst>
                    <a:gs pos="0">
                      <a:sysClr val="window" lastClr="FFFFFF">
                        <a:lumMod val="95000"/>
                      </a:sysClr>
                    </a:gs>
                    <a:gs pos="55000">
                      <a:sysClr val="window" lastClr="FFFFFF">
                        <a:lumMod val="95000"/>
                      </a:sysClr>
                    </a:gs>
                    <a:gs pos="100000">
                      <a:sysClr val="window" lastClr="FFFFFF">
                        <a:lumMod val="8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Calibri"/>
                    <a:ea typeface="微软雅黑"/>
                  </a:endParaRPr>
                </a:p>
              </p:txBody>
            </p:sp>
            <p:sp>
              <p:nvSpPr>
                <p:cNvPr id="54" name="椭圆 53"/>
                <p:cNvSpPr/>
                <p:nvPr/>
              </p:nvSpPr>
              <p:spPr>
                <a:xfrm>
                  <a:off x="1484232" y="1093651"/>
                  <a:ext cx="1504274" cy="1504273"/>
                </a:xfrm>
                <a:prstGeom prst="ellipse">
                  <a:avLst/>
                </a:prstGeom>
                <a:gradFill>
                  <a:gsLst>
                    <a:gs pos="0">
                      <a:sysClr val="window" lastClr="FFFFFF"/>
                    </a:gs>
                    <a:gs pos="51000">
                      <a:sysClr val="window" lastClr="FFFFFF">
                        <a:lumMod val="95000"/>
                      </a:sysClr>
                    </a:gs>
                    <a:gs pos="100000">
                      <a:sysClr val="window" lastClr="FFFFFF">
                        <a:lumMod val="8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微软雅黑"/>
                  </a:endParaRPr>
                </a:p>
              </p:txBody>
            </p:sp>
          </p:grpSp>
          <p:sp>
            <p:nvSpPr>
              <p:cNvPr id="52" name="椭圆 51"/>
              <p:cNvSpPr/>
              <p:nvPr/>
            </p:nvSpPr>
            <p:spPr>
              <a:xfrm>
                <a:off x="4565570" y="2763062"/>
                <a:ext cx="1370298" cy="1370793"/>
              </a:xfrm>
              <a:prstGeom prst="ellipse">
                <a:avLst/>
              </a:prstGeom>
              <a:solidFill>
                <a:srgbClr val="C00000"/>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微软雅黑"/>
                </a:endParaRPr>
              </a:p>
            </p:txBody>
          </p:sp>
        </p:grpSp>
        <p:sp>
          <p:nvSpPr>
            <p:cNvPr id="50" name="TextBox 64"/>
            <p:cNvSpPr txBox="1"/>
            <p:nvPr/>
          </p:nvSpPr>
          <p:spPr>
            <a:xfrm>
              <a:off x="10457715" y="3876616"/>
              <a:ext cx="1023614" cy="875233"/>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rPr>
                <a:t>添加</a:t>
              </a:r>
              <a:endParaRPr kumimoji="0" lang="en-US" altLang="zh-CN"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rPr>
                <a:t>内容</a:t>
              </a:r>
            </a:p>
          </p:txBody>
        </p:sp>
      </p:grpSp>
    </p:spTree>
    <p:extLst>
      <p:ext uri="{BB962C8B-B14F-4D97-AF65-F5344CB8AC3E}">
        <p14:creationId xmlns:p14="http://schemas.microsoft.com/office/powerpoint/2010/main" val="29955819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1000"/>
                                            <p:tgtEl>
                                              <p:spTgt spid="10"/>
                                            </p:tgtEl>
                                          </p:cBhvr>
                                        </p:animEffect>
                                      </p:childTnLst>
                                    </p:cTn>
                                  </p:par>
                                </p:childTnLst>
                              </p:cTn>
                            </p:par>
                            <p:par>
                              <p:cTn id="27" fill="hold">
                                <p:stCondLst>
                                  <p:cond delay="2500"/>
                                </p:stCondLst>
                                <p:childTnLst>
                                  <p:par>
                                    <p:cTn id="28" presetID="2" presetClass="entr" presetSubtype="12" accel="58000" fill="hold" nodeType="afterEffect" p14:presetBounceEnd="58000">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14:bounceEnd="58000">
                                          <p:cBhvr additive="base">
                                            <p:cTn id="30" dur="2000" fill="hold"/>
                                            <p:tgtEl>
                                              <p:spTgt spid="27"/>
                                            </p:tgtEl>
                                            <p:attrNameLst>
                                              <p:attrName>ppt_x</p:attrName>
                                            </p:attrNameLst>
                                          </p:cBhvr>
                                          <p:tavLst>
                                            <p:tav tm="0">
                                              <p:val>
                                                <p:strVal val="0-#ppt_w/2"/>
                                              </p:val>
                                            </p:tav>
                                            <p:tav tm="100000">
                                              <p:val>
                                                <p:strVal val="#ppt_x"/>
                                              </p:val>
                                            </p:tav>
                                          </p:tavLst>
                                        </p:anim>
                                        <p:anim calcmode="lin" valueType="num" p14:bounceEnd="58000">
                                          <p:cBhvr additive="base">
                                            <p:cTn id="31" dur="2000" fill="hold"/>
                                            <p:tgtEl>
                                              <p:spTgt spid="27"/>
                                            </p:tgtEl>
                                            <p:attrNameLst>
                                              <p:attrName>ppt_y</p:attrName>
                                            </p:attrNameLst>
                                          </p:cBhvr>
                                          <p:tavLst>
                                            <p:tav tm="0">
                                              <p:val>
                                                <p:strVal val="1+#ppt_h/2"/>
                                              </p:val>
                                            </p:tav>
                                            <p:tav tm="100000">
                                              <p:val>
                                                <p:strVal val="#ppt_y"/>
                                              </p:val>
                                            </p:tav>
                                          </p:tavLst>
                                        </p:anim>
                                      </p:childTnLst>
                                    </p:cTn>
                                  </p:par>
                                  <p:par>
                                    <p:cTn id="32" presetID="2" presetClass="entr" presetSubtype="3" accel="58000" fill="hold" nodeType="withEffect" p14:presetBounceEnd="58000">
                                      <p:stCondLst>
                                        <p:cond delay="0"/>
                                      </p:stCondLst>
                                      <p:childTnLst>
                                        <p:set>
                                          <p:cBhvr>
                                            <p:cTn id="33" dur="1" fill="hold">
                                              <p:stCondLst>
                                                <p:cond delay="0"/>
                                              </p:stCondLst>
                                            </p:cTn>
                                            <p:tgtEl>
                                              <p:spTgt spid="41"/>
                                            </p:tgtEl>
                                            <p:attrNameLst>
                                              <p:attrName>style.visibility</p:attrName>
                                            </p:attrNameLst>
                                          </p:cBhvr>
                                          <p:to>
                                            <p:strVal val="visible"/>
                                          </p:to>
                                        </p:set>
                                        <p:anim calcmode="lin" valueType="num" p14:bounceEnd="58000">
                                          <p:cBhvr additive="base">
                                            <p:cTn id="34" dur="2000" fill="hold"/>
                                            <p:tgtEl>
                                              <p:spTgt spid="41"/>
                                            </p:tgtEl>
                                            <p:attrNameLst>
                                              <p:attrName>ppt_x</p:attrName>
                                            </p:attrNameLst>
                                          </p:cBhvr>
                                          <p:tavLst>
                                            <p:tav tm="0">
                                              <p:val>
                                                <p:strVal val="1+#ppt_w/2"/>
                                              </p:val>
                                            </p:tav>
                                            <p:tav tm="100000">
                                              <p:val>
                                                <p:strVal val="#ppt_x"/>
                                              </p:val>
                                            </p:tav>
                                          </p:tavLst>
                                        </p:anim>
                                        <p:anim calcmode="lin" valueType="num" p14:bounceEnd="58000">
                                          <p:cBhvr additive="base">
                                            <p:cTn id="35" dur="2000" fill="hold"/>
                                            <p:tgtEl>
                                              <p:spTgt spid="41"/>
                                            </p:tgtEl>
                                            <p:attrNameLst>
                                              <p:attrName>ppt_y</p:attrName>
                                            </p:attrNameLst>
                                          </p:cBhvr>
                                          <p:tavLst>
                                            <p:tav tm="0">
                                              <p:val>
                                                <p:strVal val="0-#ppt_h/2"/>
                                              </p:val>
                                            </p:tav>
                                            <p:tav tm="100000">
                                              <p:val>
                                                <p:strVal val="#ppt_y"/>
                                              </p:val>
                                            </p:tav>
                                          </p:tavLst>
                                        </p:anim>
                                      </p:childTnLst>
                                    </p:cTn>
                                  </p:par>
                                  <p:par>
                                    <p:cTn id="36" presetID="2" presetClass="entr" presetSubtype="12" accel="58000" fill="hold" nodeType="withEffect" p14:presetBounceEnd="58000">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14:bounceEnd="58000">
                                          <p:cBhvr additive="base">
                                            <p:cTn id="38" dur="2000" fill="hold"/>
                                            <p:tgtEl>
                                              <p:spTgt spid="34"/>
                                            </p:tgtEl>
                                            <p:attrNameLst>
                                              <p:attrName>ppt_x</p:attrName>
                                            </p:attrNameLst>
                                          </p:cBhvr>
                                          <p:tavLst>
                                            <p:tav tm="0">
                                              <p:val>
                                                <p:strVal val="0-#ppt_w/2"/>
                                              </p:val>
                                            </p:tav>
                                            <p:tav tm="100000">
                                              <p:val>
                                                <p:strVal val="#ppt_x"/>
                                              </p:val>
                                            </p:tav>
                                          </p:tavLst>
                                        </p:anim>
                                        <p:anim calcmode="lin" valueType="num" p14:bounceEnd="58000">
                                          <p:cBhvr additive="base">
                                            <p:cTn id="39" dur="2000" fill="hold"/>
                                            <p:tgtEl>
                                              <p:spTgt spid="34"/>
                                            </p:tgtEl>
                                            <p:attrNameLst>
                                              <p:attrName>ppt_y</p:attrName>
                                            </p:attrNameLst>
                                          </p:cBhvr>
                                          <p:tavLst>
                                            <p:tav tm="0">
                                              <p:val>
                                                <p:strVal val="1+#ppt_h/2"/>
                                              </p:val>
                                            </p:tav>
                                            <p:tav tm="100000">
                                              <p:val>
                                                <p:strVal val="#ppt_y"/>
                                              </p:val>
                                            </p:tav>
                                          </p:tavLst>
                                        </p:anim>
                                      </p:childTnLst>
                                    </p:cTn>
                                  </p:par>
                                  <p:par>
                                    <p:cTn id="40" presetID="2" presetClass="entr" presetSubtype="3" accel="58000" fill="hold" nodeType="withEffect" p14:presetBounceEnd="58000">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14:bounceEnd="58000">
                                          <p:cBhvr additive="base">
                                            <p:cTn id="42" dur="2000" fill="hold"/>
                                            <p:tgtEl>
                                              <p:spTgt spid="48"/>
                                            </p:tgtEl>
                                            <p:attrNameLst>
                                              <p:attrName>ppt_x</p:attrName>
                                            </p:attrNameLst>
                                          </p:cBhvr>
                                          <p:tavLst>
                                            <p:tav tm="0">
                                              <p:val>
                                                <p:strVal val="1+#ppt_w/2"/>
                                              </p:val>
                                            </p:tav>
                                            <p:tav tm="100000">
                                              <p:val>
                                                <p:strVal val="#ppt_x"/>
                                              </p:val>
                                            </p:tav>
                                          </p:tavLst>
                                        </p:anim>
                                        <p:anim calcmode="lin" valueType="num" p14:bounceEnd="58000">
                                          <p:cBhvr additive="base">
                                            <p:cTn id="43" dur="2000" fill="hold"/>
                                            <p:tgtEl>
                                              <p:spTgt spid="48"/>
                                            </p:tgtEl>
                                            <p:attrNameLst>
                                              <p:attrName>ppt_y</p:attrName>
                                            </p:attrNameLst>
                                          </p:cBhvr>
                                          <p:tavLst>
                                            <p:tav tm="0">
                                              <p:val>
                                                <p:strVal val="0-#ppt_h/2"/>
                                              </p:val>
                                            </p:tav>
                                            <p:tav tm="100000">
                                              <p:val>
                                                <p:strVal val="#ppt_y"/>
                                              </p:val>
                                            </p:tav>
                                          </p:tavLst>
                                        </p:anim>
                                      </p:childTnLst>
                                    </p:cTn>
                                  </p:par>
                                </p:childTnLst>
                              </p:cTn>
                            </p:par>
                            <p:par>
                              <p:cTn id="44" fill="hold">
                                <p:stCondLst>
                                  <p:cond delay="4500"/>
                                </p:stCondLst>
                                <p:childTnLst>
                                  <p:par>
                                    <p:cTn id="45" presetID="42" presetClass="entr" presetSubtype="0" fill="hold"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
                                              </p:val>
                                            </p:tav>
                                            <p:tav tm="100000">
                                              <p:val>
                                                <p:strVal val="#ppt_x"/>
                                              </p:val>
                                            </p:tav>
                                          </p:tavLst>
                                        </p:anim>
                                        <p:anim calcmode="lin" valueType="num">
                                          <p:cBhvr>
                                            <p:cTn id="49" dur="1000" fill="hold"/>
                                            <p:tgtEl>
                                              <p:spTgt spid="15"/>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1000"/>
                                            <p:tgtEl>
                                              <p:spTgt spid="21"/>
                                            </p:tgtEl>
                                          </p:cBhvr>
                                        </p:animEffect>
                                        <p:anim calcmode="lin" valueType="num">
                                          <p:cBhvr>
                                            <p:cTn id="53" dur="1000" fill="hold"/>
                                            <p:tgtEl>
                                              <p:spTgt spid="21"/>
                                            </p:tgtEl>
                                            <p:attrNameLst>
                                              <p:attrName>ppt_x</p:attrName>
                                            </p:attrNameLst>
                                          </p:cBhvr>
                                          <p:tavLst>
                                            <p:tav tm="0">
                                              <p:val>
                                                <p:strVal val="#ppt_x"/>
                                              </p:val>
                                            </p:tav>
                                            <p:tav tm="100000">
                                              <p:val>
                                                <p:strVal val="#ppt_x"/>
                                              </p:val>
                                            </p:tav>
                                          </p:tavLst>
                                        </p:anim>
                                        <p:anim calcmode="lin" valueType="num">
                                          <p:cBhvr>
                                            <p:cTn id="54" dur="1000" fill="hold"/>
                                            <p:tgtEl>
                                              <p:spTgt spid="21"/>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1000"/>
                                            <p:tgtEl>
                                              <p:spTgt spid="24"/>
                                            </p:tgtEl>
                                          </p:cBhvr>
                                        </p:animEffect>
                                        <p:anim calcmode="lin" valueType="num">
                                          <p:cBhvr>
                                            <p:cTn id="63" dur="1000" fill="hold"/>
                                            <p:tgtEl>
                                              <p:spTgt spid="24"/>
                                            </p:tgtEl>
                                            <p:attrNameLst>
                                              <p:attrName>ppt_x</p:attrName>
                                            </p:attrNameLst>
                                          </p:cBhvr>
                                          <p:tavLst>
                                            <p:tav tm="0">
                                              <p:val>
                                                <p:strVal val="#ppt_x"/>
                                              </p:val>
                                            </p:tav>
                                            <p:tav tm="100000">
                                              <p:val>
                                                <p:strVal val="#ppt_x"/>
                                              </p:val>
                                            </p:tav>
                                          </p:tavLst>
                                        </p:anim>
                                        <p:anim calcmode="lin" valueType="num">
                                          <p:cBhvr>
                                            <p:cTn id="6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1000"/>
                                            <p:tgtEl>
                                              <p:spTgt spid="10"/>
                                            </p:tgtEl>
                                          </p:cBhvr>
                                        </p:animEffect>
                                      </p:childTnLst>
                                    </p:cTn>
                                  </p:par>
                                </p:childTnLst>
                              </p:cTn>
                            </p:par>
                            <p:par>
                              <p:cTn id="27" fill="hold">
                                <p:stCondLst>
                                  <p:cond delay="2500"/>
                                </p:stCondLst>
                                <p:childTnLst>
                                  <p:par>
                                    <p:cTn id="28" presetID="2" presetClass="entr" presetSubtype="12" accel="58000" fill="hold" nodeType="after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additive="base">
                                            <p:cTn id="30" dur="2000" fill="hold"/>
                                            <p:tgtEl>
                                              <p:spTgt spid="27"/>
                                            </p:tgtEl>
                                            <p:attrNameLst>
                                              <p:attrName>ppt_x</p:attrName>
                                            </p:attrNameLst>
                                          </p:cBhvr>
                                          <p:tavLst>
                                            <p:tav tm="0">
                                              <p:val>
                                                <p:strVal val="0-#ppt_w/2"/>
                                              </p:val>
                                            </p:tav>
                                            <p:tav tm="100000">
                                              <p:val>
                                                <p:strVal val="#ppt_x"/>
                                              </p:val>
                                            </p:tav>
                                          </p:tavLst>
                                        </p:anim>
                                        <p:anim calcmode="lin" valueType="num">
                                          <p:cBhvr additive="base">
                                            <p:cTn id="31" dur="2000" fill="hold"/>
                                            <p:tgtEl>
                                              <p:spTgt spid="27"/>
                                            </p:tgtEl>
                                            <p:attrNameLst>
                                              <p:attrName>ppt_y</p:attrName>
                                            </p:attrNameLst>
                                          </p:cBhvr>
                                          <p:tavLst>
                                            <p:tav tm="0">
                                              <p:val>
                                                <p:strVal val="1+#ppt_h/2"/>
                                              </p:val>
                                            </p:tav>
                                            <p:tav tm="100000">
                                              <p:val>
                                                <p:strVal val="#ppt_y"/>
                                              </p:val>
                                            </p:tav>
                                          </p:tavLst>
                                        </p:anim>
                                      </p:childTnLst>
                                    </p:cTn>
                                  </p:par>
                                  <p:par>
                                    <p:cTn id="32" presetID="2" presetClass="entr" presetSubtype="3" accel="58000" fill="hold" nodeType="withEffect">
                                      <p:stCondLst>
                                        <p:cond delay="0"/>
                                      </p:stCondLst>
                                      <p:childTnLst>
                                        <p:set>
                                          <p:cBhvr>
                                            <p:cTn id="33" dur="1" fill="hold">
                                              <p:stCondLst>
                                                <p:cond delay="0"/>
                                              </p:stCondLst>
                                            </p:cTn>
                                            <p:tgtEl>
                                              <p:spTgt spid="41"/>
                                            </p:tgtEl>
                                            <p:attrNameLst>
                                              <p:attrName>style.visibility</p:attrName>
                                            </p:attrNameLst>
                                          </p:cBhvr>
                                          <p:to>
                                            <p:strVal val="visible"/>
                                          </p:to>
                                        </p:set>
                                        <p:anim calcmode="lin" valueType="num">
                                          <p:cBhvr additive="base">
                                            <p:cTn id="34" dur="2000" fill="hold"/>
                                            <p:tgtEl>
                                              <p:spTgt spid="41"/>
                                            </p:tgtEl>
                                            <p:attrNameLst>
                                              <p:attrName>ppt_x</p:attrName>
                                            </p:attrNameLst>
                                          </p:cBhvr>
                                          <p:tavLst>
                                            <p:tav tm="0">
                                              <p:val>
                                                <p:strVal val="1+#ppt_w/2"/>
                                              </p:val>
                                            </p:tav>
                                            <p:tav tm="100000">
                                              <p:val>
                                                <p:strVal val="#ppt_x"/>
                                              </p:val>
                                            </p:tav>
                                          </p:tavLst>
                                        </p:anim>
                                        <p:anim calcmode="lin" valueType="num">
                                          <p:cBhvr additive="base">
                                            <p:cTn id="35" dur="2000" fill="hold"/>
                                            <p:tgtEl>
                                              <p:spTgt spid="41"/>
                                            </p:tgtEl>
                                            <p:attrNameLst>
                                              <p:attrName>ppt_y</p:attrName>
                                            </p:attrNameLst>
                                          </p:cBhvr>
                                          <p:tavLst>
                                            <p:tav tm="0">
                                              <p:val>
                                                <p:strVal val="0-#ppt_h/2"/>
                                              </p:val>
                                            </p:tav>
                                            <p:tav tm="100000">
                                              <p:val>
                                                <p:strVal val="#ppt_y"/>
                                              </p:val>
                                            </p:tav>
                                          </p:tavLst>
                                        </p:anim>
                                      </p:childTnLst>
                                    </p:cTn>
                                  </p:par>
                                  <p:par>
                                    <p:cTn id="36" presetID="2" presetClass="entr" presetSubtype="12" accel="58000" fill="hold" nodeType="with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2000" fill="hold"/>
                                            <p:tgtEl>
                                              <p:spTgt spid="34"/>
                                            </p:tgtEl>
                                            <p:attrNameLst>
                                              <p:attrName>ppt_x</p:attrName>
                                            </p:attrNameLst>
                                          </p:cBhvr>
                                          <p:tavLst>
                                            <p:tav tm="0">
                                              <p:val>
                                                <p:strVal val="0-#ppt_w/2"/>
                                              </p:val>
                                            </p:tav>
                                            <p:tav tm="100000">
                                              <p:val>
                                                <p:strVal val="#ppt_x"/>
                                              </p:val>
                                            </p:tav>
                                          </p:tavLst>
                                        </p:anim>
                                        <p:anim calcmode="lin" valueType="num">
                                          <p:cBhvr additive="base">
                                            <p:cTn id="39" dur="2000" fill="hold"/>
                                            <p:tgtEl>
                                              <p:spTgt spid="34"/>
                                            </p:tgtEl>
                                            <p:attrNameLst>
                                              <p:attrName>ppt_y</p:attrName>
                                            </p:attrNameLst>
                                          </p:cBhvr>
                                          <p:tavLst>
                                            <p:tav tm="0">
                                              <p:val>
                                                <p:strVal val="1+#ppt_h/2"/>
                                              </p:val>
                                            </p:tav>
                                            <p:tav tm="100000">
                                              <p:val>
                                                <p:strVal val="#ppt_y"/>
                                              </p:val>
                                            </p:tav>
                                          </p:tavLst>
                                        </p:anim>
                                      </p:childTnLst>
                                    </p:cTn>
                                  </p:par>
                                  <p:par>
                                    <p:cTn id="40" presetID="2" presetClass="entr" presetSubtype="3" accel="58000"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additive="base">
                                            <p:cTn id="42" dur="2000" fill="hold"/>
                                            <p:tgtEl>
                                              <p:spTgt spid="48"/>
                                            </p:tgtEl>
                                            <p:attrNameLst>
                                              <p:attrName>ppt_x</p:attrName>
                                            </p:attrNameLst>
                                          </p:cBhvr>
                                          <p:tavLst>
                                            <p:tav tm="0">
                                              <p:val>
                                                <p:strVal val="1+#ppt_w/2"/>
                                              </p:val>
                                            </p:tav>
                                            <p:tav tm="100000">
                                              <p:val>
                                                <p:strVal val="#ppt_x"/>
                                              </p:val>
                                            </p:tav>
                                          </p:tavLst>
                                        </p:anim>
                                        <p:anim calcmode="lin" valueType="num">
                                          <p:cBhvr additive="base">
                                            <p:cTn id="43" dur="2000" fill="hold"/>
                                            <p:tgtEl>
                                              <p:spTgt spid="48"/>
                                            </p:tgtEl>
                                            <p:attrNameLst>
                                              <p:attrName>ppt_y</p:attrName>
                                            </p:attrNameLst>
                                          </p:cBhvr>
                                          <p:tavLst>
                                            <p:tav tm="0">
                                              <p:val>
                                                <p:strVal val="0-#ppt_h/2"/>
                                              </p:val>
                                            </p:tav>
                                            <p:tav tm="100000">
                                              <p:val>
                                                <p:strVal val="#ppt_y"/>
                                              </p:val>
                                            </p:tav>
                                          </p:tavLst>
                                        </p:anim>
                                      </p:childTnLst>
                                    </p:cTn>
                                  </p:par>
                                </p:childTnLst>
                              </p:cTn>
                            </p:par>
                            <p:par>
                              <p:cTn id="44" fill="hold">
                                <p:stCondLst>
                                  <p:cond delay="4500"/>
                                </p:stCondLst>
                                <p:childTnLst>
                                  <p:par>
                                    <p:cTn id="45" presetID="42" presetClass="entr" presetSubtype="0" fill="hold"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anim calcmode="lin" valueType="num">
                                          <p:cBhvr>
                                            <p:cTn id="48" dur="1000" fill="hold"/>
                                            <p:tgtEl>
                                              <p:spTgt spid="15"/>
                                            </p:tgtEl>
                                            <p:attrNameLst>
                                              <p:attrName>ppt_x</p:attrName>
                                            </p:attrNameLst>
                                          </p:cBhvr>
                                          <p:tavLst>
                                            <p:tav tm="0">
                                              <p:val>
                                                <p:strVal val="#ppt_x"/>
                                              </p:val>
                                            </p:tav>
                                            <p:tav tm="100000">
                                              <p:val>
                                                <p:strVal val="#ppt_x"/>
                                              </p:val>
                                            </p:tav>
                                          </p:tavLst>
                                        </p:anim>
                                        <p:anim calcmode="lin" valueType="num">
                                          <p:cBhvr>
                                            <p:cTn id="49" dur="1000" fill="hold"/>
                                            <p:tgtEl>
                                              <p:spTgt spid="15"/>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1000"/>
                                            <p:tgtEl>
                                              <p:spTgt spid="21"/>
                                            </p:tgtEl>
                                          </p:cBhvr>
                                        </p:animEffect>
                                        <p:anim calcmode="lin" valueType="num">
                                          <p:cBhvr>
                                            <p:cTn id="53" dur="1000" fill="hold"/>
                                            <p:tgtEl>
                                              <p:spTgt spid="21"/>
                                            </p:tgtEl>
                                            <p:attrNameLst>
                                              <p:attrName>ppt_x</p:attrName>
                                            </p:attrNameLst>
                                          </p:cBhvr>
                                          <p:tavLst>
                                            <p:tav tm="0">
                                              <p:val>
                                                <p:strVal val="#ppt_x"/>
                                              </p:val>
                                            </p:tav>
                                            <p:tav tm="100000">
                                              <p:val>
                                                <p:strVal val="#ppt_x"/>
                                              </p:val>
                                            </p:tav>
                                          </p:tavLst>
                                        </p:anim>
                                        <p:anim calcmode="lin" valueType="num">
                                          <p:cBhvr>
                                            <p:cTn id="54" dur="1000" fill="hold"/>
                                            <p:tgtEl>
                                              <p:spTgt spid="21"/>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1000"/>
                                            <p:tgtEl>
                                              <p:spTgt spid="24"/>
                                            </p:tgtEl>
                                          </p:cBhvr>
                                        </p:animEffect>
                                        <p:anim calcmode="lin" valueType="num">
                                          <p:cBhvr>
                                            <p:cTn id="63" dur="1000" fill="hold"/>
                                            <p:tgtEl>
                                              <p:spTgt spid="24"/>
                                            </p:tgtEl>
                                            <p:attrNameLst>
                                              <p:attrName>ppt_x</p:attrName>
                                            </p:attrNameLst>
                                          </p:cBhvr>
                                          <p:tavLst>
                                            <p:tav tm="0">
                                              <p:val>
                                                <p:strVal val="#ppt_x"/>
                                              </p:val>
                                            </p:tav>
                                            <p:tav tm="100000">
                                              <p:val>
                                                <p:strVal val="#ppt_x"/>
                                              </p:val>
                                            </p:tav>
                                          </p:tavLst>
                                        </p:anim>
                                        <p:anim calcmode="lin" valueType="num">
                                          <p:cBhvr>
                                            <p:cTn id="6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03</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1677194" y="1353344"/>
            <a:ext cx="2851220" cy="2851213"/>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Calibri"/>
                <a:ea typeface="宋体"/>
                <a:cs typeface="+mn-cs"/>
              </a:endParaRPr>
            </a:p>
          </p:txBody>
        </p:sp>
        <p:sp>
          <p:nvSpPr>
            <p:cNvPr id="12" name="椭圆 1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grpSp>
      <p:grpSp>
        <p:nvGrpSpPr>
          <p:cNvPr id="13" name="组合 12"/>
          <p:cNvGrpSpPr/>
          <p:nvPr/>
        </p:nvGrpSpPr>
        <p:grpSpPr>
          <a:xfrm>
            <a:off x="3916485" y="3248318"/>
            <a:ext cx="656312" cy="656311"/>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Calibri"/>
                <a:ea typeface="宋体"/>
                <a:cs typeface="+mn-cs"/>
              </a:endParaRPr>
            </a:p>
          </p:txBody>
        </p:sp>
        <p:sp>
          <p:nvSpPr>
            <p:cNvPr id="15" name="椭圆 1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grpSp>
      <p:grpSp>
        <p:nvGrpSpPr>
          <p:cNvPr id="16" name="组合 15"/>
          <p:cNvGrpSpPr/>
          <p:nvPr/>
        </p:nvGrpSpPr>
        <p:grpSpPr>
          <a:xfrm>
            <a:off x="2122202" y="1816204"/>
            <a:ext cx="282390" cy="282389"/>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Calibri"/>
                <a:ea typeface="宋体"/>
                <a:cs typeface="+mn-cs"/>
              </a:endParaRPr>
            </a:p>
          </p:txBody>
        </p:sp>
        <p:sp>
          <p:nvSpPr>
            <p:cNvPr id="18" name="椭圆 1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grpSp>
      <p:grpSp>
        <p:nvGrpSpPr>
          <p:cNvPr id="19" name="组合 18"/>
          <p:cNvGrpSpPr/>
          <p:nvPr/>
        </p:nvGrpSpPr>
        <p:grpSpPr>
          <a:xfrm>
            <a:off x="3609333" y="4187495"/>
            <a:ext cx="328649" cy="328648"/>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Calibri"/>
                <a:ea typeface="宋体"/>
                <a:cs typeface="+mn-cs"/>
              </a:endParaRPr>
            </a:p>
          </p:txBody>
        </p:sp>
        <p:sp>
          <p:nvSpPr>
            <p:cNvPr id="21" name="椭圆 2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grpSp>
      <p:grpSp>
        <p:nvGrpSpPr>
          <p:cNvPr id="22" name="组合 21"/>
          <p:cNvGrpSpPr/>
          <p:nvPr/>
        </p:nvGrpSpPr>
        <p:grpSpPr>
          <a:xfrm>
            <a:off x="3265607" y="1245984"/>
            <a:ext cx="343725" cy="343724"/>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Calibri"/>
                <a:ea typeface="宋体"/>
                <a:cs typeface="+mn-cs"/>
              </a:endParaRPr>
            </a:p>
          </p:txBody>
        </p:sp>
        <p:sp>
          <p:nvSpPr>
            <p:cNvPr id="24" name="椭圆 2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grpSp>
      <p:grpSp>
        <p:nvGrpSpPr>
          <p:cNvPr id="25" name="组合 24"/>
          <p:cNvGrpSpPr/>
          <p:nvPr/>
        </p:nvGrpSpPr>
        <p:grpSpPr>
          <a:xfrm>
            <a:off x="1574266" y="3964404"/>
            <a:ext cx="218415" cy="218414"/>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Calibri"/>
                <a:ea typeface="宋体"/>
                <a:cs typeface="+mn-cs"/>
              </a:endParaRPr>
            </a:p>
          </p:txBody>
        </p:sp>
        <p:sp>
          <p:nvSpPr>
            <p:cNvPr id="27" name="椭圆 2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grpSp>
      <p:grpSp>
        <p:nvGrpSpPr>
          <p:cNvPr id="28" name="Group 30"/>
          <p:cNvGrpSpPr/>
          <p:nvPr/>
        </p:nvGrpSpPr>
        <p:grpSpPr>
          <a:xfrm>
            <a:off x="2896394" y="2004579"/>
            <a:ext cx="576066" cy="491765"/>
            <a:chOff x="3440113" y="1050925"/>
            <a:chExt cx="390525" cy="333376"/>
          </a:xfrm>
          <a:solidFill>
            <a:srgbClr val="C00000"/>
          </a:solidFill>
        </p:grpSpPr>
        <p:sp>
          <p:nvSpPr>
            <p:cNvPr id="29"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35" name="矩形 1"/>
          <p:cNvSpPr>
            <a:spLocks noChangeArrowheads="1"/>
          </p:cNvSpPr>
          <p:nvPr/>
        </p:nvSpPr>
        <p:spPr bwMode="auto">
          <a:xfrm>
            <a:off x="2394255" y="2570786"/>
            <a:ext cx="156893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900" b="0" dirty="0">
                <a:solidFill>
                  <a:srgbClr val="595959"/>
                </a:solidFill>
                <a:latin typeface="微软雅黑" panose="020B0503020204020204" pitchFamily="34" charset="-122"/>
                <a:ea typeface="微软雅黑" panose="020B0503020204020204" pitchFamily="34" charset="-122"/>
              </a:rPr>
              <a:t>此处添加标题</a:t>
            </a:r>
            <a:r>
              <a:rPr lang="zh-CN" altLang="en-US" sz="900" b="0" dirty="0" smtClean="0">
                <a:solidFill>
                  <a:srgbClr val="595959"/>
                </a:solidFill>
                <a:latin typeface="微软雅黑" panose="020B0503020204020204" pitchFamily="34" charset="-122"/>
                <a:ea typeface="微软雅黑" panose="020B0503020204020204" pitchFamily="34" charset="-122"/>
              </a:rPr>
              <a:t>内容点击</a:t>
            </a:r>
            <a:r>
              <a:rPr lang="zh-CN" altLang="en-US" sz="900" b="0" dirty="0">
                <a:solidFill>
                  <a:srgbClr val="595959"/>
                </a:solidFill>
                <a:latin typeface="微软雅黑" panose="020B0503020204020204" pitchFamily="34" charset="-122"/>
                <a:ea typeface="微软雅黑" panose="020B0503020204020204" pitchFamily="34" charset="-122"/>
              </a:rPr>
              <a:t>此处添加</a:t>
            </a:r>
            <a:r>
              <a:rPr lang="zh-CN" altLang="en-US" sz="900" b="0" dirty="0" smtClean="0">
                <a:solidFill>
                  <a:srgbClr val="595959"/>
                </a:solidFill>
                <a:latin typeface="微软雅黑" panose="020B0503020204020204" pitchFamily="34" charset="-122"/>
                <a:ea typeface="微软雅黑" panose="020B0503020204020204" pitchFamily="34" charset="-122"/>
              </a:rPr>
              <a:t>内容点击</a:t>
            </a:r>
            <a:r>
              <a:rPr lang="zh-CN" altLang="en-US" sz="900" b="0" dirty="0">
                <a:solidFill>
                  <a:srgbClr val="595959"/>
                </a:solidFill>
                <a:latin typeface="微软雅黑" panose="020B0503020204020204" pitchFamily="34" charset="-122"/>
                <a:ea typeface="微软雅黑" panose="020B0503020204020204" pitchFamily="34" charset="-122"/>
              </a:rPr>
              <a:t>此处添加内容此处添加标题内容点击此处添加内容点击此处添加</a:t>
            </a:r>
            <a:r>
              <a:rPr lang="zh-CN" altLang="en-US" sz="900" b="0" dirty="0" smtClean="0">
                <a:solidFill>
                  <a:srgbClr val="595959"/>
                </a:solidFill>
                <a:latin typeface="微软雅黑" panose="020B0503020204020204" pitchFamily="34" charset="-122"/>
                <a:ea typeface="微软雅黑" panose="020B0503020204020204" pitchFamily="34" charset="-122"/>
              </a:rPr>
              <a:t>内容</a:t>
            </a:r>
            <a:endParaRPr lang="zh-CN" altLang="zh-CN" sz="900" b="0" dirty="0">
              <a:solidFill>
                <a:srgbClr val="595959"/>
              </a:solidFill>
              <a:latin typeface="微软雅黑" panose="020B0503020204020204" pitchFamily="34" charset="-122"/>
              <a:ea typeface="微软雅黑" panose="020B0503020204020204" pitchFamily="34" charset="-122"/>
            </a:endParaRPr>
          </a:p>
        </p:txBody>
      </p:sp>
      <p:sp>
        <p:nvSpPr>
          <p:cNvPr id="36" name="TextBox 33"/>
          <p:cNvSpPr txBox="1"/>
          <p:nvPr/>
        </p:nvSpPr>
        <p:spPr>
          <a:xfrm>
            <a:off x="6096000" y="2572544"/>
            <a:ext cx="2743994" cy="400110"/>
          </a:xfrm>
          <a:prstGeom prst="rect">
            <a:avLst/>
          </a:prstGeom>
          <a:noFill/>
        </p:spPr>
        <p:txBody>
          <a:bodyPr wrap="square" rtlCol="0">
            <a:spAutoFit/>
          </a:bodyPr>
          <a:lstStyle/>
          <a:p>
            <a:pPr algn="ctr"/>
            <a:r>
              <a:rPr lang="zh-CN" altLang="en-US" sz="2000" b="0" dirty="0" smtClean="0">
                <a:solidFill>
                  <a:schemeClr val="tx1">
                    <a:lumMod val="75000"/>
                    <a:lumOff val="25000"/>
                  </a:schemeClr>
                </a:solidFill>
                <a:latin typeface="微软雅黑" pitchFamily="34" charset="-122"/>
                <a:ea typeface="微软雅黑" pitchFamily="34" charset="-122"/>
              </a:rPr>
              <a:t>添加相关项目名称</a:t>
            </a:r>
            <a:endParaRPr lang="zh-CN" altLang="en-US" sz="2000" b="0" dirty="0">
              <a:solidFill>
                <a:schemeClr val="tx1">
                  <a:lumMod val="75000"/>
                  <a:lumOff val="25000"/>
                </a:schemeClr>
              </a:solidFill>
              <a:latin typeface="微软雅黑" pitchFamily="34" charset="-122"/>
              <a:ea typeface="微软雅黑" pitchFamily="34" charset="-122"/>
            </a:endParaRPr>
          </a:p>
        </p:txBody>
      </p:sp>
      <p:sp>
        <p:nvSpPr>
          <p:cNvPr id="37" name="TextBox 22"/>
          <p:cNvSpPr txBox="1"/>
          <p:nvPr/>
        </p:nvSpPr>
        <p:spPr>
          <a:xfrm>
            <a:off x="5884272" y="3044124"/>
            <a:ext cx="2802528" cy="1340666"/>
          </a:xfrm>
          <a:prstGeom prst="rect">
            <a:avLst/>
          </a:prstGeom>
          <a:noFill/>
        </p:spPr>
        <p:txBody>
          <a:bodyPr wrap="square" lIns="65828" tIns="32914" rIns="65828" bIns="32914"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algn="l" fontAlgn="auto">
              <a:spcBef>
                <a:spcPts val="0"/>
              </a:spcBef>
              <a:defRPr/>
            </a:pPr>
            <a:r>
              <a:rPr kumimoji="0" lang="zh-CN" altLang="en-US" sz="1150" b="0" i="0" u="none" strike="noStrike" kern="0" cap="none" spc="0" normalizeH="0" baseline="0" noProof="1">
                <a:ln>
                  <a:noFill/>
                </a:ln>
                <a:solidFill>
                  <a:schemeClr val="tx1">
                    <a:lumMod val="65000"/>
                    <a:lumOff val="35000"/>
                  </a:schemeClr>
                </a:solidFill>
                <a:effectLst/>
                <a:uLnTx/>
                <a:uFillTx/>
              </a:rPr>
              <a:t>您的内容打在这里，或者通过复制您的文本后，在此框中选择粘贴，并选择只保留</a:t>
            </a:r>
            <a:r>
              <a:rPr lang="zh-CN" altLang="en-US" sz="1150" b="0" kern="0" noProof="1">
                <a:solidFill>
                  <a:schemeClr val="tx1">
                    <a:lumMod val="65000"/>
                    <a:lumOff val="35000"/>
                  </a:schemeClr>
                </a:solidFill>
              </a:rPr>
              <a:t>文字您的内容打在这里，或者通过复制您的文本后，在此框中选择粘贴，并选择只保留文字</a:t>
            </a:r>
            <a:r>
              <a:rPr lang="zh-CN" altLang="en-US" sz="1150" b="0" kern="0" noProof="1" smtClean="0">
                <a:solidFill>
                  <a:schemeClr val="tx1">
                    <a:lumMod val="65000"/>
                    <a:lumOff val="35000"/>
                  </a:schemeClr>
                </a:solidFill>
              </a:rPr>
              <a:t>。</a:t>
            </a:r>
            <a:r>
              <a:rPr lang="zh-CN" altLang="en-US" sz="1150" b="0" kern="0" noProof="1">
                <a:solidFill>
                  <a:schemeClr val="tx1">
                    <a:lumMod val="65000"/>
                    <a:lumOff val="35000"/>
                  </a:schemeClr>
                </a:solidFill>
              </a:rPr>
              <a:t>您的内容打在这里，或者通过复制您的文本后，在此框中选择</a:t>
            </a:r>
            <a:r>
              <a:rPr lang="zh-CN" altLang="en-US" sz="1150" b="0" kern="0" noProof="1" smtClean="0">
                <a:solidFill>
                  <a:schemeClr val="tx1">
                    <a:lumMod val="65000"/>
                    <a:lumOff val="35000"/>
                  </a:schemeClr>
                </a:solidFill>
              </a:rPr>
              <a:t>粘贴</a:t>
            </a:r>
            <a:endParaRPr lang="en-US" altLang="zh-CN" sz="1150" b="0" kern="0" noProof="1">
              <a:solidFill>
                <a:schemeClr val="tx1">
                  <a:lumMod val="65000"/>
                  <a:lumOff val="35000"/>
                </a:schemeClr>
              </a:solidFill>
            </a:endParaRPr>
          </a:p>
        </p:txBody>
      </p:sp>
      <p:grpSp>
        <p:nvGrpSpPr>
          <p:cNvPr id="38" name="组合 37"/>
          <p:cNvGrpSpPr/>
          <p:nvPr/>
        </p:nvGrpSpPr>
        <p:grpSpPr>
          <a:xfrm>
            <a:off x="4987122" y="1396848"/>
            <a:ext cx="998801" cy="998801"/>
            <a:chOff x="5252030" y="2008764"/>
            <a:chExt cx="809336" cy="809336"/>
          </a:xfrm>
        </p:grpSpPr>
        <p:sp>
          <p:nvSpPr>
            <p:cNvPr id="39" name="椭圆 38"/>
            <p:cNvSpPr/>
            <p:nvPr/>
          </p:nvSpPr>
          <p:spPr>
            <a:xfrm>
              <a:off x="5252030" y="2008764"/>
              <a:ext cx="809336" cy="809336"/>
            </a:xfrm>
            <a:prstGeom prst="ellipse">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40" name="椭圆 39"/>
            <p:cNvSpPr/>
            <p:nvPr/>
          </p:nvSpPr>
          <p:spPr>
            <a:xfrm>
              <a:off x="5269270" y="2029388"/>
              <a:ext cx="769580" cy="769580"/>
            </a:xfrm>
            <a:prstGeom prst="ellipse">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组合 40"/>
          <p:cNvGrpSpPr/>
          <p:nvPr/>
        </p:nvGrpSpPr>
        <p:grpSpPr>
          <a:xfrm>
            <a:off x="875349" y="1798908"/>
            <a:ext cx="1146259" cy="1146259"/>
            <a:chOff x="5252030" y="2008764"/>
            <a:chExt cx="809336" cy="809336"/>
          </a:xfrm>
        </p:grpSpPr>
        <p:sp>
          <p:nvSpPr>
            <p:cNvPr id="42" name="椭圆 41"/>
            <p:cNvSpPr/>
            <p:nvPr/>
          </p:nvSpPr>
          <p:spPr>
            <a:xfrm>
              <a:off x="5252030" y="2008764"/>
              <a:ext cx="809336" cy="809336"/>
            </a:xfrm>
            <a:prstGeom prst="ellipse">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43" name="椭圆 42"/>
            <p:cNvSpPr/>
            <p:nvPr/>
          </p:nvSpPr>
          <p:spPr>
            <a:xfrm>
              <a:off x="5269270" y="2029388"/>
              <a:ext cx="769580" cy="769580"/>
            </a:xfrm>
            <a:prstGeom prst="ellipse">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921970" y="3445825"/>
            <a:ext cx="444479" cy="444479"/>
            <a:chOff x="5252030" y="2008764"/>
            <a:chExt cx="809336" cy="809336"/>
          </a:xfrm>
        </p:grpSpPr>
        <p:sp>
          <p:nvSpPr>
            <p:cNvPr id="45" name="椭圆 44"/>
            <p:cNvSpPr/>
            <p:nvPr/>
          </p:nvSpPr>
          <p:spPr>
            <a:xfrm>
              <a:off x="5252030" y="2008764"/>
              <a:ext cx="809336" cy="809336"/>
            </a:xfrm>
            <a:prstGeom prst="ellipse">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46" name="椭圆 45"/>
            <p:cNvSpPr/>
            <p:nvPr/>
          </p:nvSpPr>
          <p:spPr>
            <a:xfrm>
              <a:off x="5269270" y="2029388"/>
              <a:ext cx="769580" cy="769580"/>
            </a:xfrm>
            <a:prstGeom prst="ellipse">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1878803" y="3065408"/>
            <a:ext cx="221831" cy="221831"/>
            <a:chOff x="5252030" y="2008764"/>
            <a:chExt cx="809336" cy="809336"/>
          </a:xfrm>
        </p:grpSpPr>
        <p:sp>
          <p:nvSpPr>
            <p:cNvPr id="48" name="椭圆 47"/>
            <p:cNvSpPr/>
            <p:nvPr/>
          </p:nvSpPr>
          <p:spPr>
            <a:xfrm>
              <a:off x="5252030" y="2008764"/>
              <a:ext cx="809336" cy="809336"/>
            </a:xfrm>
            <a:prstGeom prst="ellipse">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49" name="椭圆 48"/>
            <p:cNvSpPr/>
            <p:nvPr/>
          </p:nvSpPr>
          <p:spPr>
            <a:xfrm>
              <a:off x="5269270" y="2029388"/>
              <a:ext cx="769580" cy="769580"/>
            </a:xfrm>
            <a:prstGeom prst="ellipse">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1698046" y="1478792"/>
            <a:ext cx="221831" cy="221831"/>
            <a:chOff x="5252030" y="2008764"/>
            <a:chExt cx="809336" cy="809336"/>
          </a:xfrm>
        </p:grpSpPr>
        <p:sp>
          <p:nvSpPr>
            <p:cNvPr id="51" name="椭圆 50"/>
            <p:cNvSpPr/>
            <p:nvPr/>
          </p:nvSpPr>
          <p:spPr>
            <a:xfrm>
              <a:off x="5252030" y="2008764"/>
              <a:ext cx="809336" cy="809336"/>
            </a:xfrm>
            <a:prstGeom prst="ellipse">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52" name="椭圆 51"/>
            <p:cNvSpPr/>
            <p:nvPr/>
          </p:nvSpPr>
          <p:spPr>
            <a:xfrm>
              <a:off x="5269270" y="2029388"/>
              <a:ext cx="769580" cy="769580"/>
            </a:xfrm>
            <a:prstGeom prst="ellipse">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组合 52"/>
          <p:cNvGrpSpPr/>
          <p:nvPr/>
        </p:nvGrpSpPr>
        <p:grpSpPr>
          <a:xfrm>
            <a:off x="2509792" y="3932667"/>
            <a:ext cx="221831" cy="221831"/>
            <a:chOff x="5252030" y="2008764"/>
            <a:chExt cx="809336" cy="809336"/>
          </a:xfrm>
        </p:grpSpPr>
        <p:sp>
          <p:nvSpPr>
            <p:cNvPr id="54" name="椭圆 53"/>
            <p:cNvSpPr/>
            <p:nvPr/>
          </p:nvSpPr>
          <p:spPr>
            <a:xfrm>
              <a:off x="5252030" y="2008764"/>
              <a:ext cx="809336" cy="809336"/>
            </a:xfrm>
            <a:prstGeom prst="ellipse">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55" name="椭圆 54"/>
            <p:cNvSpPr/>
            <p:nvPr/>
          </p:nvSpPr>
          <p:spPr>
            <a:xfrm>
              <a:off x="5269270" y="2029388"/>
              <a:ext cx="769580" cy="769580"/>
            </a:xfrm>
            <a:prstGeom prst="ellipse">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a:off x="2937878" y="3657965"/>
            <a:ext cx="164925" cy="164925"/>
            <a:chOff x="5252030" y="2008764"/>
            <a:chExt cx="809336" cy="809336"/>
          </a:xfrm>
        </p:grpSpPr>
        <p:sp>
          <p:nvSpPr>
            <p:cNvPr id="57" name="椭圆 56"/>
            <p:cNvSpPr/>
            <p:nvPr/>
          </p:nvSpPr>
          <p:spPr>
            <a:xfrm>
              <a:off x="5252030" y="2008764"/>
              <a:ext cx="809336" cy="809336"/>
            </a:xfrm>
            <a:prstGeom prst="ellipse">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58" name="椭圆 57"/>
            <p:cNvSpPr/>
            <p:nvPr/>
          </p:nvSpPr>
          <p:spPr>
            <a:xfrm>
              <a:off x="5269270" y="2029388"/>
              <a:ext cx="769580" cy="769580"/>
            </a:xfrm>
            <a:prstGeom prst="ellipse">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a:off x="4128318" y="2043218"/>
            <a:ext cx="444479" cy="444479"/>
            <a:chOff x="5252030" y="2008764"/>
            <a:chExt cx="809336" cy="809336"/>
          </a:xfrm>
        </p:grpSpPr>
        <p:sp>
          <p:nvSpPr>
            <p:cNvPr id="60" name="椭圆 59"/>
            <p:cNvSpPr/>
            <p:nvPr/>
          </p:nvSpPr>
          <p:spPr>
            <a:xfrm>
              <a:off x="5252030" y="2008764"/>
              <a:ext cx="809336" cy="809336"/>
            </a:xfrm>
            <a:prstGeom prst="ellipse">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61" name="椭圆 60"/>
            <p:cNvSpPr/>
            <p:nvPr/>
          </p:nvSpPr>
          <p:spPr>
            <a:xfrm>
              <a:off x="5269270" y="2029388"/>
              <a:ext cx="769580" cy="769580"/>
            </a:xfrm>
            <a:prstGeom prst="ellipse">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2" name="组合 61"/>
          <p:cNvGrpSpPr/>
          <p:nvPr/>
        </p:nvGrpSpPr>
        <p:grpSpPr>
          <a:xfrm>
            <a:off x="4665401" y="2900106"/>
            <a:ext cx="321721" cy="321721"/>
            <a:chOff x="5252030" y="2008764"/>
            <a:chExt cx="809336" cy="809336"/>
          </a:xfrm>
        </p:grpSpPr>
        <p:sp>
          <p:nvSpPr>
            <p:cNvPr id="63" name="椭圆 62"/>
            <p:cNvSpPr/>
            <p:nvPr/>
          </p:nvSpPr>
          <p:spPr>
            <a:xfrm>
              <a:off x="5252030" y="2008764"/>
              <a:ext cx="809336" cy="809336"/>
            </a:xfrm>
            <a:prstGeom prst="ellipse">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64" name="椭圆 63"/>
            <p:cNvSpPr/>
            <p:nvPr/>
          </p:nvSpPr>
          <p:spPr>
            <a:xfrm>
              <a:off x="5269270" y="2029388"/>
              <a:ext cx="769580" cy="769580"/>
            </a:xfrm>
            <a:prstGeom prst="ellipse">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5" name="组合 64"/>
          <p:cNvGrpSpPr/>
          <p:nvPr/>
        </p:nvGrpSpPr>
        <p:grpSpPr>
          <a:xfrm>
            <a:off x="4825213" y="2566983"/>
            <a:ext cx="160860" cy="160860"/>
            <a:chOff x="5252030" y="2008764"/>
            <a:chExt cx="809336" cy="809336"/>
          </a:xfrm>
        </p:grpSpPr>
        <p:sp>
          <p:nvSpPr>
            <p:cNvPr id="66" name="椭圆 65"/>
            <p:cNvSpPr/>
            <p:nvPr/>
          </p:nvSpPr>
          <p:spPr>
            <a:xfrm>
              <a:off x="5252030" y="2008764"/>
              <a:ext cx="809336" cy="809336"/>
            </a:xfrm>
            <a:prstGeom prst="ellipse">
              <a:avLst/>
            </a:prstGeom>
            <a:solidFill>
              <a:srgbClr val="C00000"/>
            </a:solid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67" name="椭圆 66"/>
            <p:cNvSpPr/>
            <p:nvPr/>
          </p:nvSpPr>
          <p:spPr>
            <a:xfrm>
              <a:off x="5269270" y="2029388"/>
              <a:ext cx="769580" cy="769580"/>
            </a:xfrm>
            <a:prstGeom prst="ellipse">
              <a:avLst/>
            </a:prstGeom>
            <a:solidFill>
              <a:srgbClr val="C0000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548308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par>
                                <p:cTn id="23" presetID="23" presetClass="entr" presetSubtype="36" fill="hold" nodeType="withEffect">
                                  <p:stCondLst>
                                    <p:cond delay="30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strVal val="(6*min(max(#ppt_w*#ppt_h,.3),1)-7.4)/-.7*#ppt_w"/>
                                          </p:val>
                                        </p:tav>
                                        <p:tav tm="100000">
                                          <p:val>
                                            <p:strVal val="#ppt_w"/>
                                          </p:val>
                                        </p:tav>
                                      </p:tavLst>
                                    </p:anim>
                                    <p:anim calcmode="lin" valueType="num">
                                      <p:cBhvr>
                                        <p:cTn id="26" dur="500" fill="hold"/>
                                        <p:tgtEl>
                                          <p:spTgt spid="10"/>
                                        </p:tgtEl>
                                        <p:attrNameLst>
                                          <p:attrName>ppt_h</p:attrName>
                                        </p:attrNameLst>
                                      </p:cBhvr>
                                      <p:tavLst>
                                        <p:tav tm="0">
                                          <p:val>
                                            <p:strVal val="(6*min(max(#ppt_w*#ppt_h,.3),1)-7.4)/-.7*#ppt_h"/>
                                          </p:val>
                                        </p:tav>
                                        <p:tav tm="100000">
                                          <p:val>
                                            <p:strVal val="#ppt_h"/>
                                          </p:val>
                                        </p:tav>
                                      </p:tavLst>
                                    </p:anim>
                                    <p:anim calcmode="lin" valueType="num">
                                      <p:cBhvr>
                                        <p:cTn id="27" dur="500" fill="hold"/>
                                        <p:tgtEl>
                                          <p:spTgt spid="10"/>
                                        </p:tgtEl>
                                        <p:attrNameLst>
                                          <p:attrName>ppt_x</p:attrName>
                                        </p:attrNameLst>
                                      </p:cBhvr>
                                      <p:tavLst>
                                        <p:tav tm="0">
                                          <p:val>
                                            <p:fltVal val="0.5"/>
                                          </p:val>
                                        </p:tav>
                                        <p:tav tm="100000">
                                          <p:val>
                                            <p:strVal val="#ppt_x"/>
                                          </p:val>
                                        </p:tav>
                                      </p:tavLst>
                                    </p:anim>
                                    <p:anim calcmode="lin" valueType="num">
                                      <p:cBhvr>
                                        <p:cTn id="28" dur="500" fill="hold"/>
                                        <p:tgtEl>
                                          <p:spTgt spid="10"/>
                                        </p:tgtEl>
                                        <p:attrNameLst>
                                          <p:attrName>ppt_y</p:attrName>
                                        </p:attrNameLst>
                                      </p:cBhvr>
                                      <p:tavLst>
                                        <p:tav tm="0">
                                          <p:val>
                                            <p:strVal val="1+(6*min(max(#ppt_w*#ppt_h,.3),1)-7.4)/-.7*#ppt_h/2"/>
                                          </p:val>
                                        </p:tav>
                                        <p:tav tm="100000">
                                          <p:val>
                                            <p:strVal val="#ppt_y"/>
                                          </p:val>
                                        </p:tav>
                                      </p:tavLst>
                                    </p:anim>
                                  </p:childTnLst>
                                </p:cTn>
                              </p:par>
                              <p:par>
                                <p:cTn id="29" presetID="53" presetClass="entr" presetSubtype="16" fill="hold" nodeType="withEffect">
                                  <p:stCondLst>
                                    <p:cond delay="300"/>
                                  </p:stCondLst>
                                  <p:childTnLst>
                                    <p:set>
                                      <p:cBhvr>
                                        <p:cTn id="30" dur="1" fill="hold">
                                          <p:stCondLst>
                                            <p:cond delay="0"/>
                                          </p:stCondLst>
                                        </p:cTn>
                                        <p:tgtEl>
                                          <p:spTgt spid="38"/>
                                        </p:tgtEl>
                                        <p:attrNameLst>
                                          <p:attrName>style.visibility</p:attrName>
                                        </p:attrNameLst>
                                      </p:cBhvr>
                                      <p:to>
                                        <p:strVal val="visible"/>
                                      </p:to>
                                    </p:set>
                                    <p:anim calcmode="lin" valueType="num">
                                      <p:cBhvr>
                                        <p:cTn id="31" dur="500" fill="hold"/>
                                        <p:tgtEl>
                                          <p:spTgt spid="38"/>
                                        </p:tgtEl>
                                        <p:attrNameLst>
                                          <p:attrName>ppt_w</p:attrName>
                                        </p:attrNameLst>
                                      </p:cBhvr>
                                      <p:tavLst>
                                        <p:tav tm="0">
                                          <p:val>
                                            <p:fltVal val="0"/>
                                          </p:val>
                                        </p:tav>
                                        <p:tav tm="100000">
                                          <p:val>
                                            <p:strVal val="#ppt_w"/>
                                          </p:val>
                                        </p:tav>
                                      </p:tavLst>
                                    </p:anim>
                                    <p:anim calcmode="lin" valueType="num">
                                      <p:cBhvr>
                                        <p:cTn id="32" dur="500" fill="hold"/>
                                        <p:tgtEl>
                                          <p:spTgt spid="38"/>
                                        </p:tgtEl>
                                        <p:attrNameLst>
                                          <p:attrName>ppt_h</p:attrName>
                                        </p:attrNameLst>
                                      </p:cBhvr>
                                      <p:tavLst>
                                        <p:tav tm="0">
                                          <p:val>
                                            <p:fltVal val="0"/>
                                          </p:val>
                                        </p:tav>
                                        <p:tav tm="100000">
                                          <p:val>
                                            <p:strVal val="#ppt_h"/>
                                          </p:val>
                                        </p:tav>
                                      </p:tavLst>
                                    </p:anim>
                                    <p:animEffect transition="in" filter="fade">
                                      <p:cBhvr>
                                        <p:cTn id="33" dur="500"/>
                                        <p:tgtEl>
                                          <p:spTgt spid="38"/>
                                        </p:tgtEl>
                                      </p:cBhvr>
                                    </p:animEffect>
                                  </p:childTnLst>
                                </p:cTn>
                              </p:par>
                              <p:par>
                                <p:cTn id="34" presetID="53" presetClass="entr" presetSubtype="16" fill="hold" nodeType="withEffect">
                                  <p:stCondLst>
                                    <p:cond delay="100"/>
                                  </p:stCondLst>
                                  <p:childTnLst>
                                    <p:set>
                                      <p:cBhvr>
                                        <p:cTn id="35" dur="1" fill="hold">
                                          <p:stCondLst>
                                            <p:cond delay="0"/>
                                          </p:stCondLst>
                                        </p:cTn>
                                        <p:tgtEl>
                                          <p:spTgt spid="41"/>
                                        </p:tgtEl>
                                        <p:attrNameLst>
                                          <p:attrName>style.visibility</p:attrName>
                                        </p:attrNameLst>
                                      </p:cBhvr>
                                      <p:to>
                                        <p:strVal val="visible"/>
                                      </p:to>
                                    </p:set>
                                    <p:anim calcmode="lin" valueType="num">
                                      <p:cBhvr>
                                        <p:cTn id="36" dur="500" fill="hold"/>
                                        <p:tgtEl>
                                          <p:spTgt spid="41"/>
                                        </p:tgtEl>
                                        <p:attrNameLst>
                                          <p:attrName>ppt_w</p:attrName>
                                        </p:attrNameLst>
                                      </p:cBhvr>
                                      <p:tavLst>
                                        <p:tav tm="0">
                                          <p:val>
                                            <p:fltVal val="0"/>
                                          </p:val>
                                        </p:tav>
                                        <p:tav tm="100000">
                                          <p:val>
                                            <p:strVal val="#ppt_w"/>
                                          </p:val>
                                        </p:tav>
                                      </p:tavLst>
                                    </p:anim>
                                    <p:anim calcmode="lin" valueType="num">
                                      <p:cBhvr>
                                        <p:cTn id="37" dur="500" fill="hold"/>
                                        <p:tgtEl>
                                          <p:spTgt spid="41"/>
                                        </p:tgtEl>
                                        <p:attrNameLst>
                                          <p:attrName>ppt_h</p:attrName>
                                        </p:attrNameLst>
                                      </p:cBhvr>
                                      <p:tavLst>
                                        <p:tav tm="0">
                                          <p:val>
                                            <p:fltVal val="0"/>
                                          </p:val>
                                        </p:tav>
                                        <p:tav tm="100000">
                                          <p:val>
                                            <p:strVal val="#ppt_h"/>
                                          </p:val>
                                        </p:tav>
                                      </p:tavLst>
                                    </p:anim>
                                    <p:animEffect transition="in" filter="fade">
                                      <p:cBhvr>
                                        <p:cTn id="38" dur="500"/>
                                        <p:tgtEl>
                                          <p:spTgt spid="41"/>
                                        </p:tgtEl>
                                      </p:cBhvr>
                                    </p:animEffect>
                                  </p:childTnLst>
                                </p:cTn>
                              </p:par>
                              <p:par>
                                <p:cTn id="39" presetID="53" presetClass="entr" presetSubtype="16" fill="hold" nodeType="withEffect">
                                  <p:stCondLst>
                                    <p:cond delay="40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Effect transition="in" filter="fade">
                                      <p:cBhvr>
                                        <p:cTn id="43" dur="500"/>
                                        <p:tgtEl>
                                          <p:spTgt spid="44"/>
                                        </p:tgtEl>
                                      </p:cBhvr>
                                    </p:animEffect>
                                  </p:childTnLst>
                                </p:cTn>
                              </p:par>
                              <p:par>
                                <p:cTn id="44" presetID="53" presetClass="entr" presetSubtype="16" fill="hold" nodeType="withEffect">
                                  <p:stCondLst>
                                    <p:cond delay="300"/>
                                  </p:stCondLst>
                                  <p:childTnLst>
                                    <p:set>
                                      <p:cBhvr>
                                        <p:cTn id="45" dur="1" fill="hold">
                                          <p:stCondLst>
                                            <p:cond delay="0"/>
                                          </p:stCondLst>
                                        </p:cTn>
                                        <p:tgtEl>
                                          <p:spTgt spid="59"/>
                                        </p:tgtEl>
                                        <p:attrNameLst>
                                          <p:attrName>style.visibility</p:attrName>
                                        </p:attrNameLst>
                                      </p:cBhvr>
                                      <p:to>
                                        <p:strVal val="visible"/>
                                      </p:to>
                                    </p:set>
                                    <p:anim calcmode="lin" valueType="num">
                                      <p:cBhvr>
                                        <p:cTn id="46" dur="500" fill="hold"/>
                                        <p:tgtEl>
                                          <p:spTgt spid="59"/>
                                        </p:tgtEl>
                                        <p:attrNameLst>
                                          <p:attrName>ppt_w</p:attrName>
                                        </p:attrNameLst>
                                      </p:cBhvr>
                                      <p:tavLst>
                                        <p:tav tm="0">
                                          <p:val>
                                            <p:fltVal val="0"/>
                                          </p:val>
                                        </p:tav>
                                        <p:tav tm="100000">
                                          <p:val>
                                            <p:strVal val="#ppt_w"/>
                                          </p:val>
                                        </p:tav>
                                      </p:tavLst>
                                    </p:anim>
                                    <p:anim calcmode="lin" valueType="num">
                                      <p:cBhvr>
                                        <p:cTn id="47" dur="500" fill="hold"/>
                                        <p:tgtEl>
                                          <p:spTgt spid="59"/>
                                        </p:tgtEl>
                                        <p:attrNameLst>
                                          <p:attrName>ppt_h</p:attrName>
                                        </p:attrNameLst>
                                      </p:cBhvr>
                                      <p:tavLst>
                                        <p:tav tm="0">
                                          <p:val>
                                            <p:fltVal val="0"/>
                                          </p:val>
                                        </p:tav>
                                        <p:tav tm="100000">
                                          <p:val>
                                            <p:strVal val="#ppt_h"/>
                                          </p:val>
                                        </p:tav>
                                      </p:tavLst>
                                    </p:anim>
                                    <p:animEffect transition="in" filter="fade">
                                      <p:cBhvr>
                                        <p:cTn id="48" dur="500"/>
                                        <p:tgtEl>
                                          <p:spTgt spid="59"/>
                                        </p:tgtEl>
                                      </p:cBhvr>
                                    </p:animEffect>
                                  </p:childTnLst>
                                </p:cTn>
                              </p:par>
                              <p:par>
                                <p:cTn id="49" presetID="23" presetClass="entr" presetSubtype="528"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1000" fill="hold"/>
                                        <p:tgtEl>
                                          <p:spTgt spid="13"/>
                                        </p:tgtEl>
                                        <p:attrNameLst>
                                          <p:attrName>ppt_w</p:attrName>
                                        </p:attrNameLst>
                                      </p:cBhvr>
                                      <p:tavLst>
                                        <p:tav tm="0">
                                          <p:val>
                                            <p:fltVal val="0"/>
                                          </p:val>
                                        </p:tav>
                                        <p:tav tm="100000">
                                          <p:val>
                                            <p:strVal val="#ppt_w"/>
                                          </p:val>
                                        </p:tav>
                                      </p:tavLst>
                                    </p:anim>
                                    <p:anim calcmode="lin" valueType="num">
                                      <p:cBhvr>
                                        <p:cTn id="52" dur="1000" fill="hold"/>
                                        <p:tgtEl>
                                          <p:spTgt spid="13"/>
                                        </p:tgtEl>
                                        <p:attrNameLst>
                                          <p:attrName>ppt_h</p:attrName>
                                        </p:attrNameLst>
                                      </p:cBhvr>
                                      <p:tavLst>
                                        <p:tav tm="0">
                                          <p:val>
                                            <p:fltVal val="0"/>
                                          </p:val>
                                        </p:tav>
                                        <p:tav tm="100000">
                                          <p:val>
                                            <p:strVal val="#ppt_h"/>
                                          </p:val>
                                        </p:tav>
                                      </p:tavLst>
                                    </p:anim>
                                    <p:anim calcmode="lin" valueType="num">
                                      <p:cBhvr>
                                        <p:cTn id="53" dur="1000" fill="hold"/>
                                        <p:tgtEl>
                                          <p:spTgt spid="13"/>
                                        </p:tgtEl>
                                        <p:attrNameLst>
                                          <p:attrName>ppt_x</p:attrName>
                                        </p:attrNameLst>
                                      </p:cBhvr>
                                      <p:tavLst>
                                        <p:tav tm="0">
                                          <p:val>
                                            <p:fltVal val="0.5"/>
                                          </p:val>
                                        </p:tav>
                                        <p:tav tm="100000">
                                          <p:val>
                                            <p:strVal val="#ppt_x"/>
                                          </p:val>
                                        </p:tav>
                                      </p:tavLst>
                                    </p:anim>
                                    <p:anim calcmode="lin" valueType="num">
                                      <p:cBhvr>
                                        <p:cTn id="54" dur="1000" fill="hold"/>
                                        <p:tgtEl>
                                          <p:spTgt spid="13"/>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200"/>
                                  </p:stCondLst>
                                  <p:childTnLst>
                                    <p:set>
                                      <p:cBhvr>
                                        <p:cTn id="56" dur="1" fill="hold">
                                          <p:stCondLst>
                                            <p:cond delay="0"/>
                                          </p:stCondLst>
                                        </p:cTn>
                                        <p:tgtEl>
                                          <p:spTgt spid="16"/>
                                        </p:tgtEl>
                                        <p:attrNameLst>
                                          <p:attrName>style.visibility</p:attrName>
                                        </p:attrNameLst>
                                      </p:cBhvr>
                                      <p:to>
                                        <p:strVal val="visible"/>
                                      </p:to>
                                    </p:set>
                                    <p:anim calcmode="lin" valueType="num">
                                      <p:cBhvr>
                                        <p:cTn id="57" dur="1000" fill="hold"/>
                                        <p:tgtEl>
                                          <p:spTgt spid="16"/>
                                        </p:tgtEl>
                                        <p:attrNameLst>
                                          <p:attrName>ppt_w</p:attrName>
                                        </p:attrNameLst>
                                      </p:cBhvr>
                                      <p:tavLst>
                                        <p:tav tm="0">
                                          <p:val>
                                            <p:fltVal val="0"/>
                                          </p:val>
                                        </p:tav>
                                        <p:tav tm="100000">
                                          <p:val>
                                            <p:strVal val="#ppt_w"/>
                                          </p:val>
                                        </p:tav>
                                      </p:tavLst>
                                    </p:anim>
                                    <p:anim calcmode="lin" valueType="num">
                                      <p:cBhvr>
                                        <p:cTn id="58" dur="1000" fill="hold"/>
                                        <p:tgtEl>
                                          <p:spTgt spid="16"/>
                                        </p:tgtEl>
                                        <p:attrNameLst>
                                          <p:attrName>ppt_h</p:attrName>
                                        </p:attrNameLst>
                                      </p:cBhvr>
                                      <p:tavLst>
                                        <p:tav tm="0">
                                          <p:val>
                                            <p:fltVal val="0"/>
                                          </p:val>
                                        </p:tav>
                                        <p:tav tm="100000">
                                          <p:val>
                                            <p:strVal val="#ppt_h"/>
                                          </p:val>
                                        </p:tav>
                                      </p:tavLst>
                                    </p:anim>
                                    <p:anim calcmode="lin" valueType="num">
                                      <p:cBhvr>
                                        <p:cTn id="59" dur="1000" fill="hold"/>
                                        <p:tgtEl>
                                          <p:spTgt spid="16"/>
                                        </p:tgtEl>
                                        <p:attrNameLst>
                                          <p:attrName>ppt_x</p:attrName>
                                        </p:attrNameLst>
                                      </p:cBhvr>
                                      <p:tavLst>
                                        <p:tav tm="0">
                                          <p:val>
                                            <p:fltVal val="0.5"/>
                                          </p:val>
                                        </p:tav>
                                        <p:tav tm="100000">
                                          <p:val>
                                            <p:strVal val="#ppt_x"/>
                                          </p:val>
                                        </p:tav>
                                      </p:tavLst>
                                    </p:anim>
                                    <p:anim calcmode="lin" valueType="num">
                                      <p:cBhvr>
                                        <p:cTn id="60" dur="1000" fill="hold"/>
                                        <p:tgtEl>
                                          <p:spTgt spid="16"/>
                                        </p:tgtEl>
                                        <p:attrNameLst>
                                          <p:attrName>ppt_y</p:attrName>
                                        </p:attrNameLst>
                                      </p:cBhvr>
                                      <p:tavLst>
                                        <p:tav tm="0">
                                          <p:val>
                                            <p:fltVal val="0.5"/>
                                          </p:val>
                                        </p:tav>
                                        <p:tav tm="100000">
                                          <p:val>
                                            <p:strVal val="#ppt_y"/>
                                          </p:val>
                                        </p:tav>
                                      </p:tavLst>
                                    </p:anim>
                                  </p:childTnLst>
                                </p:cTn>
                              </p:par>
                              <p:par>
                                <p:cTn id="61" presetID="53" presetClass="entr" presetSubtype="16" fill="hold" nodeType="withEffect">
                                  <p:stCondLst>
                                    <p:cond delay="100"/>
                                  </p:stCondLst>
                                  <p:childTnLst>
                                    <p:set>
                                      <p:cBhvr>
                                        <p:cTn id="62" dur="1" fill="hold">
                                          <p:stCondLst>
                                            <p:cond delay="0"/>
                                          </p:stCondLst>
                                        </p:cTn>
                                        <p:tgtEl>
                                          <p:spTgt spid="56"/>
                                        </p:tgtEl>
                                        <p:attrNameLst>
                                          <p:attrName>style.visibility</p:attrName>
                                        </p:attrNameLst>
                                      </p:cBhvr>
                                      <p:to>
                                        <p:strVal val="visible"/>
                                      </p:to>
                                    </p:set>
                                    <p:anim calcmode="lin" valueType="num">
                                      <p:cBhvr>
                                        <p:cTn id="63" dur="500" fill="hold"/>
                                        <p:tgtEl>
                                          <p:spTgt spid="56"/>
                                        </p:tgtEl>
                                        <p:attrNameLst>
                                          <p:attrName>ppt_w</p:attrName>
                                        </p:attrNameLst>
                                      </p:cBhvr>
                                      <p:tavLst>
                                        <p:tav tm="0">
                                          <p:val>
                                            <p:fltVal val="0"/>
                                          </p:val>
                                        </p:tav>
                                        <p:tav tm="100000">
                                          <p:val>
                                            <p:strVal val="#ppt_w"/>
                                          </p:val>
                                        </p:tav>
                                      </p:tavLst>
                                    </p:anim>
                                    <p:anim calcmode="lin" valueType="num">
                                      <p:cBhvr>
                                        <p:cTn id="64" dur="500" fill="hold"/>
                                        <p:tgtEl>
                                          <p:spTgt spid="56"/>
                                        </p:tgtEl>
                                        <p:attrNameLst>
                                          <p:attrName>ppt_h</p:attrName>
                                        </p:attrNameLst>
                                      </p:cBhvr>
                                      <p:tavLst>
                                        <p:tav tm="0">
                                          <p:val>
                                            <p:fltVal val="0"/>
                                          </p:val>
                                        </p:tav>
                                        <p:tav tm="100000">
                                          <p:val>
                                            <p:strVal val="#ppt_h"/>
                                          </p:val>
                                        </p:tav>
                                      </p:tavLst>
                                    </p:anim>
                                    <p:animEffect transition="in" filter="fade">
                                      <p:cBhvr>
                                        <p:cTn id="65" dur="500"/>
                                        <p:tgtEl>
                                          <p:spTgt spid="56"/>
                                        </p:tgtEl>
                                      </p:cBhvr>
                                    </p:animEffect>
                                  </p:childTnLst>
                                </p:cTn>
                              </p:par>
                              <p:par>
                                <p:cTn id="66" presetID="53" presetClass="entr" presetSubtype="16" fill="hold" nodeType="withEffect">
                                  <p:stCondLst>
                                    <p:cond delay="500"/>
                                  </p:stCondLst>
                                  <p:childTnLst>
                                    <p:set>
                                      <p:cBhvr>
                                        <p:cTn id="67" dur="1" fill="hold">
                                          <p:stCondLst>
                                            <p:cond delay="0"/>
                                          </p:stCondLst>
                                        </p:cTn>
                                        <p:tgtEl>
                                          <p:spTgt spid="53"/>
                                        </p:tgtEl>
                                        <p:attrNameLst>
                                          <p:attrName>style.visibility</p:attrName>
                                        </p:attrNameLst>
                                      </p:cBhvr>
                                      <p:to>
                                        <p:strVal val="visible"/>
                                      </p:to>
                                    </p:set>
                                    <p:anim calcmode="lin" valueType="num">
                                      <p:cBhvr>
                                        <p:cTn id="68" dur="500" fill="hold"/>
                                        <p:tgtEl>
                                          <p:spTgt spid="53"/>
                                        </p:tgtEl>
                                        <p:attrNameLst>
                                          <p:attrName>ppt_w</p:attrName>
                                        </p:attrNameLst>
                                      </p:cBhvr>
                                      <p:tavLst>
                                        <p:tav tm="0">
                                          <p:val>
                                            <p:fltVal val="0"/>
                                          </p:val>
                                        </p:tav>
                                        <p:tav tm="100000">
                                          <p:val>
                                            <p:strVal val="#ppt_w"/>
                                          </p:val>
                                        </p:tav>
                                      </p:tavLst>
                                    </p:anim>
                                    <p:anim calcmode="lin" valueType="num">
                                      <p:cBhvr>
                                        <p:cTn id="69" dur="500" fill="hold"/>
                                        <p:tgtEl>
                                          <p:spTgt spid="53"/>
                                        </p:tgtEl>
                                        <p:attrNameLst>
                                          <p:attrName>ppt_h</p:attrName>
                                        </p:attrNameLst>
                                      </p:cBhvr>
                                      <p:tavLst>
                                        <p:tav tm="0">
                                          <p:val>
                                            <p:fltVal val="0"/>
                                          </p:val>
                                        </p:tav>
                                        <p:tav tm="100000">
                                          <p:val>
                                            <p:strVal val="#ppt_h"/>
                                          </p:val>
                                        </p:tav>
                                      </p:tavLst>
                                    </p:anim>
                                    <p:animEffect transition="in" filter="fade">
                                      <p:cBhvr>
                                        <p:cTn id="70" dur="500"/>
                                        <p:tgtEl>
                                          <p:spTgt spid="53"/>
                                        </p:tgtEl>
                                      </p:cBhvr>
                                    </p:animEffect>
                                  </p:childTnLst>
                                </p:cTn>
                              </p:par>
                              <p:par>
                                <p:cTn id="71" presetID="23" presetClass="entr" presetSubtype="528"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1000" fill="hold"/>
                                        <p:tgtEl>
                                          <p:spTgt spid="19"/>
                                        </p:tgtEl>
                                        <p:attrNameLst>
                                          <p:attrName>ppt_w</p:attrName>
                                        </p:attrNameLst>
                                      </p:cBhvr>
                                      <p:tavLst>
                                        <p:tav tm="0">
                                          <p:val>
                                            <p:fltVal val="0"/>
                                          </p:val>
                                        </p:tav>
                                        <p:tav tm="100000">
                                          <p:val>
                                            <p:strVal val="#ppt_w"/>
                                          </p:val>
                                        </p:tav>
                                      </p:tavLst>
                                    </p:anim>
                                    <p:anim calcmode="lin" valueType="num">
                                      <p:cBhvr>
                                        <p:cTn id="74" dur="1000" fill="hold"/>
                                        <p:tgtEl>
                                          <p:spTgt spid="19"/>
                                        </p:tgtEl>
                                        <p:attrNameLst>
                                          <p:attrName>ppt_h</p:attrName>
                                        </p:attrNameLst>
                                      </p:cBhvr>
                                      <p:tavLst>
                                        <p:tav tm="0">
                                          <p:val>
                                            <p:fltVal val="0"/>
                                          </p:val>
                                        </p:tav>
                                        <p:tav tm="100000">
                                          <p:val>
                                            <p:strVal val="#ppt_h"/>
                                          </p:val>
                                        </p:tav>
                                      </p:tavLst>
                                    </p:anim>
                                    <p:anim calcmode="lin" valueType="num">
                                      <p:cBhvr>
                                        <p:cTn id="75" dur="1000" fill="hold"/>
                                        <p:tgtEl>
                                          <p:spTgt spid="19"/>
                                        </p:tgtEl>
                                        <p:attrNameLst>
                                          <p:attrName>ppt_x</p:attrName>
                                        </p:attrNameLst>
                                      </p:cBhvr>
                                      <p:tavLst>
                                        <p:tav tm="0">
                                          <p:val>
                                            <p:fltVal val="0.5"/>
                                          </p:val>
                                        </p:tav>
                                        <p:tav tm="100000">
                                          <p:val>
                                            <p:strVal val="#ppt_x"/>
                                          </p:val>
                                        </p:tav>
                                      </p:tavLst>
                                    </p:anim>
                                    <p:anim calcmode="lin" valueType="num">
                                      <p:cBhvr>
                                        <p:cTn id="76" dur="1000" fill="hold"/>
                                        <p:tgtEl>
                                          <p:spTgt spid="19"/>
                                        </p:tgtEl>
                                        <p:attrNameLst>
                                          <p:attrName>ppt_y</p:attrName>
                                        </p:attrNameLst>
                                      </p:cBhvr>
                                      <p:tavLst>
                                        <p:tav tm="0">
                                          <p:val>
                                            <p:fltVal val="0.5"/>
                                          </p:val>
                                        </p:tav>
                                        <p:tav tm="100000">
                                          <p:val>
                                            <p:strVal val="#ppt_y"/>
                                          </p:val>
                                        </p:tav>
                                      </p:tavLst>
                                    </p:anim>
                                  </p:childTnLst>
                                </p:cTn>
                              </p:par>
                              <p:par>
                                <p:cTn id="77" presetID="53" presetClass="entr" presetSubtype="16" fill="hold" nodeType="withEffect">
                                  <p:stCondLst>
                                    <p:cond delay="300"/>
                                  </p:stCondLst>
                                  <p:childTnLst>
                                    <p:set>
                                      <p:cBhvr>
                                        <p:cTn id="78" dur="1" fill="hold">
                                          <p:stCondLst>
                                            <p:cond delay="0"/>
                                          </p:stCondLst>
                                        </p:cTn>
                                        <p:tgtEl>
                                          <p:spTgt spid="65"/>
                                        </p:tgtEl>
                                        <p:attrNameLst>
                                          <p:attrName>style.visibility</p:attrName>
                                        </p:attrNameLst>
                                      </p:cBhvr>
                                      <p:to>
                                        <p:strVal val="visible"/>
                                      </p:to>
                                    </p:set>
                                    <p:anim calcmode="lin" valueType="num">
                                      <p:cBhvr>
                                        <p:cTn id="79" dur="500" fill="hold"/>
                                        <p:tgtEl>
                                          <p:spTgt spid="65"/>
                                        </p:tgtEl>
                                        <p:attrNameLst>
                                          <p:attrName>ppt_w</p:attrName>
                                        </p:attrNameLst>
                                      </p:cBhvr>
                                      <p:tavLst>
                                        <p:tav tm="0">
                                          <p:val>
                                            <p:fltVal val="0"/>
                                          </p:val>
                                        </p:tav>
                                        <p:tav tm="100000">
                                          <p:val>
                                            <p:strVal val="#ppt_w"/>
                                          </p:val>
                                        </p:tav>
                                      </p:tavLst>
                                    </p:anim>
                                    <p:anim calcmode="lin" valueType="num">
                                      <p:cBhvr>
                                        <p:cTn id="80" dur="500" fill="hold"/>
                                        <p:tgtEl>
                                          <p:spTgt spid="65"/>
                                        </p:tgtEl>
                                        <p:attrNameLst>
                                          <p:attrName>ppt_h</p:attrName>
                                        </p:attrNameLst>
                                      </p:cBhvr>
                                      <p:tavLst>
                                        <p:tav tm="0">
                                          <p:val>
                                            <p:fltVal val="0"/>
                                          </p:val>
                                        </p:tav>
                                        <p:tav tm="100000">
                                          <p:val>
                                            <p:strVal val="#ppt_h"/>
                                          </p:val>
                                        </p:tav>
                                      </p:tavLst>
                                    </p:anim>
                                    <p:animEffect transition="in" filter="fade">
                                      <p:cBhvr>
                                        <p:cTn id="81" dur="500"/>
                                        <p:tgtEl>
                                          <p:spTgt spid="65"/>
                                        </p:tgtEl>
                                      </p:cBhvr>
                                    </p:animEffect>
                                  </p:childTnLst>
                                </p:cTn>
                              </p:par>
                              <p:par>
                                <p:cTn id="82" presetID="53" presetClass="entr" presetSubtype="16" fill="hold" nodeType="withEffect">
                                  <p:stCondLst>
                                    <p:cond delay="400"/>
                                  </p:stCondLst>
                                  <p:childTnLst>
                                    <p:set>
                                      <p:cBhvr>
                                        <p:cTn id="83" dur="1" fill="hold">
                                          <p:stCondLst>
                                            <p:cond delay="0"/>
                                          </p:stCondLst>
                                        </p:cTn>
                                        <p:tgtEl>
                                          <p:spTgt spid="62"/>
                                        </p:tgtEl>
                                        <p:attrNameLst>
                                          <p:attrName>style.visibility</p:attrName>
                                        </p:attrNameLst>
                                      </p:cBhvr>
                                      <p:to>
                                        <p:strVal val="visible"/>
                                      </p:to>
                                    </p:set>
                                    <p:anim calcmode="lin" valueType="num">
                                      <p:cBhvr>
                                        <p:cTn id="84" dur="500" fill="hold"/>
                                        <p:tgtEl>
                                          <p:spTgt spid="62"/>
                                        </p:tgtEl>
                                        <p:attrNameLst>
                                          <p:attrName>ppt_w</p:attrName>
                                        </p:attrNameLst>
                                      </p:cBhvr>
                                      <p:tavLst>
                                        <p:tav tm="0">
                                          <p:val>
                                            <p:fltVal val="0"/>
                                          </p:val>
                                        </p:tav>
                                        <p:tav tm="100000">
                                          <p:val>
                                            <p:strVal val="#ppt_w"/>
                                          </p:val>
                                        </p:tav>
                                      </p:tavLst>
                                    </p:anim>
                                    <p:anim calcmode="lin" valueType="num">
                                      <p:cBhvr>
                                        <p:cTn id="85" dur="500" fill="hold"/>
                                        <p:tgtEl>
                                          <p:spTgt spid="62"/>
                                        </p:tgtEl>
                                        <p:attrNameLst>
                                          <p:attrName>ppt_h</p:attrName>
                                        </p:attrNameLst>
                                      </p:cBhvr>
                                      <p:tavLst>
                                        <p:tav tm="0">
                                          <p:val>
                                            <p:fltVal val="0"/>
                                          </p:val>
                                        </p:tav>
                                        <p:tav tm="100000">
                                          <p:val>
                                            <p:strVal val="#ppt_h"/>
                                          </p:val>
                                        </p:tav>
                                      </p:tavLst>
                                    </p:anim>
                                    <p:animEffect transition="in" filter="fade">
                                      <p:cBhvr>
                                        <p:cTn id="86" dur="500"/>
                                        <p:tgtEl>
                                          <p:spTgt spid="62"/>
                                        </p:tgtEl>
                                      </p:cBhvr>
                                    </p:animEffect>
                                  </p:childTnLst>
                                </p:cTn>
                              </p:par>
                              <p:par>
                                <p:cTn id="87" presetID="23" presetClass="entr" presetSubtype="528" fill="hold" nodeType="withEffect">
                                  <p:stCondLst>
                                    <p:cond delay="200"/>
                                  </p:stCondLst>
                                  <p:childTnLst>
                                    <p:set>
                                      <p:cBhvr>
                                        <p:cTn id="88" dur="1" fill="hold">
                                          <p:stCondLst>
                                            <p:cond delay="0"/>
                                          </p:stCondLst>
                                        </p:cTn>
                                        <p:tgtEl>
                                          <p:spTgt spid="22"/>
                                        </p:tgtEl>
                                        <p:attrNameLst>
                                          <p:attrName>style.visibility</p:attrName>
                                        </p:attrNameLst>
                                      </p:cBhvr>
                                      <p:to>
                                        <p:strVal val="visible"/>
                                      </p:to>
                                    </p:set>
                                    <p:anim calcmode="lin" valueType="num">
                                      <p:cBhvr>
                                        <p:cTn id="89" dur="600" fill="hold"/>
                                        <p:tgtEl>
                                          <p:spTgt spid="22"/>
                                        </p:tgtEl>
                                        <p:attrNameLst>
                                          <p:attrName>ppt_w</p:attrName>
                                        </p:attrNameLst>
                                      </p:cBhvr>
                                      <p:tavLst>
                                        <p:tav tm="0">
                                          <p:val>
                                            <p:fltVal val="0"/>
                                          </p:val>
                                        </p:tav>
                                        <p:tav tm="100000">
                                          <p:val>
                                            <p:strVal val="#ppt_w"/>
                                          </p:val>
                                        </p:tav>
                                      </p:tavLst>
                                    </p:anim>
                                    <p:anim calcmode="lin" valueType="num">
                                      <p:cBhvr>
                                        <p:cTn id="90" dur="600" fill="hold"/>
                                        <p:tgtEl>
                                          <p:spTgt spid="22"/>
                                        </p:tgtEl>
                                        <p:attrNameLst>
                                          <p:attrName>ppt_h</p:attrName>
                                        </p:attrNameLst>
                                      </p:cBhvr>
                                      <p:tavLst>
                                        <p:tav tm="0">
                                          <p:val>
                                            <p:fltVal val="0"/>
                                          </p:val>
                                        </p:tav>
                                        <p:tav tm="100000">
                                          <p:val>
                                            <p:strVal val="#ppt_h"/>
                                          </p:val>
                                        </p:tav>
                                      </p:tavLst>
                                    </p:anim>
                                    <p:anim calcmode="lin" valueType="num">
                                      <p:cBhvr>
                                        <p:cTn id="91" dur="600" fill="hold"/>
                                        <p:tgtEl>
                                          <p:spTgt spid="22"/>
                                        </p:tgtEl>
                                        <p:attrNameLst>
                                          <p:attrName>ppt_x</p:attrName>
                                        </p:attrNameLst>
                                      </p:cBhvr>
                                      <p:tavLst>
                                        <p:tav tm="0">
                                          <p:val>
                                            <p:fltVal val="0.5"/>
                                          </p:val>
                                        </p:tav>
                                        <p:tav tm="100000">
                                          <p:val>
                                            <p:strVal val="#ppt_x"/>
                                          </p:val>
                                        </p:tav>
                                      </p:tavLst>
                                    </p:anim>
                                    <p:anim calcmode="lin" valueType="num">
                                      <p:cBhvr>
                                        <p:cTn id="92" dur="600" fill="hold"/>
                                        <p:tgtEl>
                                          <p:spTgt spid="22"/>
                                        </p:tgtEl>
                                        <p:attrNameLst>
                                          <p:attrName>ppt_y</p:attrName>
                                        </p:attrNameLst>
                                      </p:cBhvr>
                                      <p:tavLst>
                                        <p:tav tm="0">
                                          <p:val>
                                            <p:fltVal val="0.5"/>
                                          </p:val>
                                        </p:tav>
                                        <p:tav tm="100000">
                                          <p:val>
                                            <p:strVal val="#ppt_y"/>
                                          </p:val>
                                        </p:tav>
                                      </p:tavLst>
                                    </p:anim>
                                  </p:childTnLst>
                                </p:cTn>
                              </p:par>
                              <p:par>
                                <p:cTn id="93" presetID="53" presetClass="entr" presetSubtype="16" fill="hold" nodeType="withEffect">
                                  <p:stCondLst>
                                    <p:cond delay="600"/>
                                  </p:stCondLst>
                                  <p:childTnLst>
                                    <p:set>
                                      <p:cBhvr>
                                        <p:cTn id="94" dur="1" fill="hold">
                                          <p:stCondLst>
                                            <p:cond delay="0"/>
                                          </p:stCondLst>
                                        </p:cTn>
                                        <p:tgtEl>
                                          <p:spTgt spid="50"/>
                                        </p:tgtEl>
                                        <p:attrNameLst>
                                          <p:attrName>style.visibility</p:attrName>
                                        </p:attrNameLst>
                                      </p:cBhvr>
                                      <p:to>
                                        <p:strVal val="visible"/>
                                      </p:to>
                                    </p:set>
                                    <p:anim calcmode="lin" valueType="num">
                                      <p:cBhvr>
                                        <p:cTn id="95" dur="500" fill="hold"/>
                                        <p:tgtEl>
                                          <p:spTgt spid="50"/>
                                        </p:tgtEl>
                                        <p:attrNameLst>
                                          <p:attrName>ppt_w</p:attrName>
                                        </p:attrNameLst>
                                      </p:cBhvr>
                                      <p:tavLst>
                                        <p:tav tm="0">
                                          <p:val>
                                            <p:fltVal val="0"/>
                                          </p:val>
                                        </p:tav>
                                        <p:tav tm="100000">
                                          <p:val>
                                            <p:strVal val="#ppt_w"/>
                                          </p:val>
                                        </p:tav>
                                      </p:tavLst>
                                    </p:anim>
                                    <p:anim calcmode="lin" valueType="num">
                                      <p:cBhvr>
                                        <p:cTn id="96" dur="500" fill="hold"/>
                                        <p:tgtEl>
                                          <p:spTgt spid="50"/>
                                        </p:tgtEl>
                                        <p:attrNameLst>
                                          <p:attrName>ppt_h</p:attrName>
                                        </p:attrNameLst>
                                      </p:cBhvr>
                                      <p:tavLst>
                                        <p:tav tm="0">
                                          <p:val>
                                            <p:fltVal val="0"/>
                                          </p:val>
                                        </p:tav>
                                        <p:tav tm="100000">
                                          <p:val>
                                            <p:strVal val="#ppt_h"/>
                                          </p:val>
                                        </p:tav>
                                      </p:tavLst>
                                    </p:anim>
                                    <p:animEffect transition="in" filter="fade">
                                      <p:cBhvr>
                                        <p:cTn id="97" dur="500"/>
                                        <p:tgtEl>
                                          <p:spTgt spid="50"/>
                                        </p:tgtEl>
                                      </p:cBhvr>
                                    </p:animEffect>
                                  </p:childTnLst>
                                </p:cTn>
                              </p:par>
                              <p:par>
                                <p:cTn id="98" presetID="23" presetClass="entr" presetSubtype="528" fill="hold" nodeType="withEffect">
                                  <p:stCondLst>
                                    <p:cond delay="0"/>
                                  </p:stCondLst>
                                  <p:childTnLst>
                                    <p:set>
                                      <p:cBhvr>
                                        <p:cTn id="99" dur="1" fill="hold">
                                          <p:stCondLst>
                                            <p:cond delay="0"/>
                                          </p:stCondLst>
                                        </p:cTn>
                                        <p:tgtEl>
                                          <p:spTgt spid="25"/>
                                        </p:tgtEl>
                                        <p:attrNameLst>
                                          <p:attrName>style.visibility</p:attrName>
                                        </p:attrNameLst>
                                      </p:cBhvr>
                                      <p:to>
                                        <p:strVal val="visible"/>
                                      </p:to>
                                    </p:set>
                                    <p:anim calcmode="lin" valueType="num">
                                      <p:cBhvr>
                                        <p:cTn id="100" dur="700" fill="hold"/>
                                        <p:tgtEl>
                                          <p:spTgt spid="25"/>
                                        </p:tgtEl>
                                        <p:attrNameLst>
                                          <p:attrName>ppt_w</p:attrName>
                                        </p:attrNameLst>
                                      </p:cBhvr>
                                      <p:tavLst>
                                        <p:tav tm="0">
                                          <p:val>
                                            <p:fltVal val="0"/>
                                          </p:val>
                                        </p:tav>
                                        <p:tav tm="100000">
                                          <p:val>
                                            <p:strVal val="#ppt_w"/>
                                          </p:val>
                                        </p:tav>
                                      </p:tavLst>
                                    </p:anim>
                                    <p:anim calcmode="lin" valueType="num">
                                      <p:cBhvr>
                                        <p:cTn id="101" dur="700" fill="hold"/>
                                        <p:tgtEl>
                                          <p:spTgt spid="25"/>
                                        </p:tgtEl>
                                        <p:attrNameLst>
                                          <p:attrName>ppt_h</p:attrName>
                                        </p:attrNameLst>
                                      </p:cBhvr>
                                      <p:tavLst>
                                        <p:tav tm="0">
                                          <p:val>
                                            <p:fltVal val="0"/>
                                          </p:val>
                                        </p:tav>
                                        <p:tav tm="100000">
                                          <p:val>
                                            <p:strVal val="#ppt_h"/>
                                          </p:val>
                                        </p:tav>
                                      </p:tavLst>
                                    </p:anim>
                                    <p:anim calcmode="lin" valueType="num">
                                      <p:cBhvr>
                                        <p:cTn id="102" dur="700" fill="hold"/>
                                        <p:tgtEl>
                                          <p:spTgt spid="25"/>
                                        </p:tgtEl>
                                        <p:attrNameLst>
                                          <p:attrName>ppt_x</p:attrName>
                                        </p:attrNameLst>
                                      </p:cBhvr>
                                      <p:tavLst>
                                        <p:tav tm="0">
                                          <p:val>
                                            <p:fltVal val="0.5"/>
                                          </p:val>
                                        </p:tav>
                                        <p:tav tm="100000">
                                          <p:val>
                                            <p:strVal val="#ppt_x"/>
                                          </p:val>
                                        </p:tav>
                                      </p:tavLst>
                                    </p:anim>
                                    <p:anim calcmode="lin" valueType="num">
                                      <p:cBhvr>
                                        <p:cTn id="103" dur="700" fill="hold"/>
                                        <p:tgtEl>
                                          <p:spTgt spid="25"/>
                                        </p:tgtEl>
                                        <p:attrNameLst>
                                          <p:attrName>ppt_y</p:attrName>
                                        </p:attrNameLst>
                                      </p:cBhvr>
                                      <p:tavLst>
                                        <p:tav tm="0">
                                          <p:val>
                                            <p:fltVal val="0.5"/>
                                          </p:val>
                                        </p:tav>
                                        <p:tav tm="100000">
                                          <p:val>
                                            <p:strVal val="#ppt_y"/>
                                          </p:val>
                                        </p:tav>
                                      </p:tavLst>
                                    </p:anim>
                                  </p:childTnLst>
                                </p:cTn>
                              </p:par>
                              <p:par>
                                <p:cTn id="104" presetID="53" presetClass="entr" presetSubtype="16" fill="hold" nodeType="withEffect">
                                  <p:stCondLst>
                                    <p:cond delay="400"/>
                                  </p:stCondLst>
                                  <p:childTnLst>
                                    <p:set>
                                      <p:cBhvr>
                                        <p:cTn id="105" dur="1" fill="hold">
                                          <p:stCondLst>
                                            <p:cond delay="0"/>
                                          </p:stCondLst>
                                        </p:cTn>
                                        <p:tgtEl>
                                          <p:spTgt spid="47"/>
                                        </p:tgtEl>
                                        <p:attrNameLst>
                                          <p:attrName>style.visibility</p:attrName>
                                        </p:attrNameLst>
                                      </p:cBhvr>
                                      <p:to>
                                        <p:strVal val="visible"/>
                                      </p:to>
                                    </p:set>
                                    <p:anim calcmode="lin" valueType="num">
                                      <p:cBhvr>
                                        <p:cTn id="106" dur="500" fill="hold"/>
                                        <p:tgtEl>
                                          <p:spTgt spid="47"/>
                                        </p:tgtEl>
                                        <p:attrNameLst>
                                          <p:attrName>ppt_w</p:attrName>
                                        </p:attrNameLst>
                                      </p:cBhvr>
                                      <p:tavLst>
                                        <p:tav tm="0">
                                          <p:val>
                                            <p:fltVal val="0"/>
                                          </p:val>
                                        </p:tav>
                                        <p:tav tm="100000">
                                          <p:val>
                                            <p:strVal val="#ppt_w"/>
                                          </p:val>
                                        </p:tav>
                                      </p:tavLst>
                                    </p:anim>
                                    <p:anim calcmode="lin" valueType="num">
                                      <p:cBhvr>
                                        <p:cTn id="107" dur="500" fill="hold"/>
                                        <p:tgtEl>
                                          <p:spTgt spid="47"/>
                                        </p:tgtEl>
                                        <p:attrNameLst>
                                          <p:attrName>ppt_h</p:attrName>
                                        </p:attrNameLst>
                                      </p:cBhvr>
                                      <p:tavLst>
                                        <p:tav tm="0">
                                          <p:val>
                                            <p:fltVal val="0"/>
                                          </p:val>
                                        </p:tav>
                                        <p:tav tm="100000">
                                          <p:val>
                                            <p:strVal val="#ppt_h"/>
                                          </p:val>
                                        </p:tav>
                                      </p:tavLst>
                                    </p:anim>
                                    <p:animEffect transition="in" filter="fade">
                                      <p:cBhvr>
                                        <p:cTn id="108" dur="500"/>
                                        <p:tgtEl>
                                          <p:spTgt spid="47"/>
                                        </p:tgtEl>
                                      </p:cBhvr>
                                    </p:animEffect>
                                  </p:childTnLst>
                                </p:cTn>
                              </p:par>
                            </p:childTnLst>
                          </p:cTn>
                        </p:par>
                        <p:par>
                          <p:cTn id="109" fill="hold">
                            <p:stCondLst>
                              <p:cond delay="1500"/>
                            </p:stCondLst>
                            <p:childTnLst>
                              <p:par>
                                <p:cTn id="110" presetID="42" presetClass="entr" presetSubtype="0" fill="hold" nodeType="after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fade">
                                      <p:cBhvr>
                                        <p:cTn id="112" dur="1000"/>
                                        <p:tgtEl>
                                          <p:spTgt spid="28"/>
                                        </p:tgtEl>
                                      </p:cBhvr>
                                    </p:animEffect>
                                    <p:anim calcmode="lin" valueType="num">
                                      <p:cBhvr>
                                        <p:cTn id="113" dur="1000" fill="hold"/>
                                        <p:tgtEl>
                                          <p:spTgt spid="28"/>
                                        </p:tgtEl>
                                        <p:attrNameLst>
                                          <p:attrName>ppt_x</p:attrName>
                                        </p:attrNameLst>
                                      </p:cBhvr>
                                      <p:tavLst>
                                        <p:tav tm="0">
                                          <p:val>
                                            <p:strVal val="#ppt_x"/>
                                          </p:val>
                                        </p:tav>
                                        <p:tav tm="100000">
                                          <p:val>
                                            <p:strVal val="#ppt_x"/>
                                          </p:val>
                                        </p:tav>
                                      </p:tavLst>
                                    </p:anim>
                                    <p:anim calcmode="lin" valueType="num">
                                      <p:cBhvr>
                                        <p:cTn id="114" dur="1000" fill="hold"/>
                                        <p:tgtEl>
                                          <p:spTgt spid="28"/>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35"/>
                                        </p:tgtEl>
                                        <p:attrNameLst>
                                          <p:attrName>style.visibility</p:attrName>
                                        </p:attrNameLst>
                                      </p:cBhvr>
                                      <p:to>
                                        <p:strVal val="visible"/>
                                      </p:to>
                                    </p:set>
                                    <p:animEffect transition="in" filter="fade">
                                      <p:cBhvr>
                                        <p:cTn id="117" dur="1000"/>
                                        <p:tgtEl>
                                          <p:spTgt spid="35"/>
                                        </p:tgtEl>
                                      </p:cBhvr>
                                    </p:animEffect>
                                    <p:anim calcmode="lin" valueType="num">
                                      <p:cBhvr>
                                        <p:cTn id="118" dur="1000" fill="hold"/>
                                        <p:tgtEl>
                                          <p:spTgt spid="35"/>
                                        </p:tgtEl>
                                        <p:attrNameLst>
                                          <p:attrName>ppt_x</p:attrName>
                                        </p:attrNameLst>
                                      </p:cBhvr>
                                      <p:tavLst>
                                        <p:tav tm="0">
                                          <p:val>
                                            <p:strVal val="#ppt_x"/>
                                          </p:val>
                                        </p:tav>
                                        <p:tav tm="100000">
                                          <p:val>
                                            <p:strVal val="#ppt_x"/>
                                          </p:val>
                                        </p:tav>
                                      </p:tavLst>
                                    </p:anim>
                                    <p:anim calcmode="lin" valueType="num">
                                      <p:cBhvr>
                                        <p:cTn id="119" dur="1000" fill="hold"/>
                                        <p:tgtEl>
                                          <p:spTgt spid="35"/>
                                        </p:tgtEl>
                                        <p:attrNameLst>
                                          <p:attrName>ppt_y</p:attrName>
                                        </p:attrNameLst>
                                      </p:cBhvr>
                                      <p:tavLst>
                                        <p:tav tm="0">
                                          <p:val>
                                            <p:strVal val="#ppt_y-.1"/>
                                          </p:val>
                                        </p:tav>
                                        <p:tav tm="100000">
                                          <p:val>
                                            <p:strVal val="#ppt_y"/>
                                          </p:val>
                                        </p:tav>
                                      </p:tavLst>
                                    </p:anim>
                                  </p:childTnLst>
                                </p:cTn>
                              </p:par>
                            </p:childTnLst>
                          </p:cTn>
                        </p:par>
                        <p:par>
                          <p:cTn id="120" fill="hold">
                            <p:stCondLst>
                              <p:cond delay="2500"/>
                            </p:stCondLst>
                            <p:childTnLst>
                              <p:par>
                                <p:cTn id="121" presetID="52" presetClass="entr" presetSubtype="0" fill="hold" grpId="0" nodeType="afterEffect">
                                  <p:stCondLst>
                                    <p:cond delay="0"/>
                                  </p:stCondLst>
                                  <p:childTnLst>
                                    <p:set>
                                      <p:cBhvr>
                                        <p:cTn id="122" dur="1" fill="hold">
                                          <p:stCondLst>
                                            <p:cond delay="0"/>
                                          </p:stCondLst>
                                        </p:cTn>
                                        <p:tgtEl>
                                          <p:spTgt spid="36"/>
                                        </p:tgtEl>
                                        <p:attrNameLst>
                                          <p:attrName>style.visibility</p:attrName>
                                        </p:attrNameLst>
                                      </p:cBhvr>
                                      <p:to>
                                        <p:strVal val="visible"/>
                                      </p:to>
                                    </p:set>
                                    <p:animScale>
                                      <p:cBhvr>
                                        <p:cTn id="123"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4" dur="500" decel="50000" fill="hold">
                                          <p:stCondLst>
                                            <p:cond delay="0"/>
                                          </p:stCondLst>
                                        </p:cTn>
                                        <p:tgtEl>
                                          <p:spTgt spid="36"/>
                                        </p:tgtEl>
                                        <p:attrNameLst>
                                          <p:attrName>ppt_x</p:attrName>
                                          <p:attrName>ppt_y</p:attrName>
                                        </p:attrNameLst>
                                      </p:cBhvr>
                                    </p:animMotion>
                                    <p:animEffect transition="in" filter="fade">
                                      <p:cBhvr>
                                        <p:cTn id="125" dur="500"/>
                                        <p:tgtEl>
                                          <p:spTgt spid="36"/>
                                        </p:tgtEl>
                                      </p:cBhvr>
                                    </p:animEffect>
                                  </p:childTnLst>
                                </p:cTn>
                              </p:par>
                            </p:childTnLst>
                          </p:cTn>
                        </p:par>
                        <p:par>
                          <p:cTn id="126" fill="hold">
                            <p:stCondLst>
                              <p:cond delay="3000"/>
                            </p:stCondLst>
                            <p:childTnLst>
                              <p:par>
                                <p:cTn id="127" presetID="16" presetClass="entr" presetSubtype="21" fill="hold" grpId="0" nodeType="afterEffect">
                                  <p:stCondLst>
                                    <p:cond delay="0"/>
                                  </p:stCondLst>
                                  <p:childTnLst>
                                    <p:set>
                                      <p:cBhvr>
                                        <p:cTn id="128" dur="1" fill="hold">
                                          <p:stCondLst>
                                            <p:cond delay="0"/>
                                          </p:stCondLst>
                                        </p:cTn>
                                        <p:tgtEl>
                                          <p:spTgt spid="37"/>
                                        </p:tgtEl>
                                        <p:attrNameLst>
                                          <p:attrName>style.visibility</p:attrName>
                                        </p:attrNameLst>
                                      </p:cBhvr>
                                      <p:to>
                                        <p:strVal val="visible"/>
                                      </p:to>
                                    </p:set>
                                    <p:animEffect transition="in" filter="barn(inVertical)">
                                      <p:cBhvr>
                                        <p:cTn id="12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5"/>
          <p:cNvSpPr/>
          <p:nvPr/>
        </p:nvSpPr>
        <p:spPr>
          <a:xfrm>
            <a:off x="784" y="2211710"/>
            <a:ext cx="9144000" cy="2931790"/>
          </a:xfrm>
          <a:custGeom>
            <a:avLst/>
            <a:gdLst/>
            <a:ahLst/>
            <a:cxnLst/>
            <a:rect l="l" t="t" r="r" b="b"/>
            <a:pathLst>
              <a:path w="9144000" h="2931790">
                <a:moveTo>
                  <a:pt x="0" y="0"/>
                </a:moveTo>
                <a:lnTo>
                  <a:pt x="3824456" y="0"/>
                </a:lnTo>
                <a:cubicBezTo>
                  <a:pt x="3824456" y="26976"/>
                  <a:pt x="3831542" y="51749"/>
                  <a:pt x="3844079" y="73220"/>
                </a:cubicBezTo>
                <a:lnTo>
                  <a:pt x="4145508" y="600620"/>
                </a:lnTo>
                <a:cubicBezTo>
                  <a:pt x="4157500" y="622091"/>
                  <a:pt x="4175488" y="640258"/>
                  <a:pt x="4197836" y="653470"/>
                </a:cubicBezTo>
                <a:cubicBezTo>
                  <a:pt x="4220185" y="666683"/>
                  <a:pt x="4245258" y="672739"/>
                  <a:pt x="4269242" y="672739"/>
                </a:cubicBezTo>
                <a:lnTo>
                  <a:pt x="4869920" y="672739"/>
                </a:lnTo>
                <a:cubicBezTo>
                  <a:pt x="4895539" y="673289"/>
                  <a:pt x="4921158" y="667233"/>
                  <a:pt x="4944596" y="653470"/>
                </a:cubicBezTo>
                <a:cubicBezTo>
                  <a:pt x="4966945" y="640258"/>
                  <a:pt x="4984387" y="622091"/>
                  <a:pt x="4996924" y="601171"/>
                </a:cubicBezTo>
                <a:lnTo>
                  <a:pt x="5296718" y="75972"/>
                </a:lnTo>
                <a:cubicBezTo>
                  <a:pt x="5310345" y="53951"/>
                  <a:pt x="5317976" y="28077"/>
                  <a:pt x="5317976" y="0"/>
                </a:cubicBezTo>
                <a:lnTo>
                  <a:pt x="9144000" y="0"/>
                </a:lnTo>
                <a:lnTo>
                  <a:pt x="9144000" y="2931790"/>
                </a:lnTo>
                <a:lnTo>
                  <a:pt x="0" y="2931790"/>
                </a:lnTo>
                <a:close/>
              </a:path>
            </a:pathLst>
          </a:cu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9"/>
          <p:cNvSpPr txBox="1"/>
          <p:nvPr/>
        </p:nvSpPr>
        <p:spPr>
          <a:xfrm>
            <a:off x="2851151" y="2944120"/>
            <a:ext cx="3441700" cy="623248"/>
          </a:xfrm>
          <a:prstGeom prst="rect">
            <a:avLst/>
          </a:prstGeom>
          <a:noFill/>
        </p:spPr>
        <p:txBody>
          <a:bodyPr wrap="square" lIns="68580" tIns="34290" rIns="68580" bIns="34290" rtlCol="0">
            <a:spAutoFit/>
          </a:bodyPr>
          <a:lstStyle/>
          <a:p>
            <a:pPr marL="0" lvl="1" algn="ctr"/>
            <a:r>
              <a:rPr lang="zh-CN" altLang="en-US" sz="3600" b="1" spc="300" dirty="0" smtClean="0">
                <a:solidFill>
                  <a:schemeClr val="bg1"/>
                </a:solidFill>
                <a:latin typeface="微软雅黑" pitchFamily="34" charset="-122"/>
                <a:ea typeface="微软雅黑" pitchFamily="34" charset="-122"/>
              </a:rPr>
              <a:t>单击添加标题</a:t>
            </a:r>
            <a:endParaRPr lang="zh-CN" altLang="en-US" sz="3600" b="1" spc="300" dirty="0">
              <a:solidFill>
                <a:schemeClr val="bg1"/>
              </a:solidFill>
              <a:latin typeface="微软雅黑" pitchFamily="34" charset="-122"/>
              <a:ea typeface="微软雅黑" pitchFamily="34" charset="-122"/>
            </a:endParaRPr>
          </a:p>
        </p:txBody>
      </p:sp>
      <p:sp>
        <p:nvSpPr>
          <p:cNvPr id="4" name="Freeform 5"/>
          <p:cNvSpPr>
            <a:spLocks/>
          </p:cNvSpPr>
          <p:nvPr/>
        </p:nvSpPr>
        <p:spPr bwMode="auto">
          <a:xfrm>
            <a:off x="3901440" y="1607124"/>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C1000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5" name="文本框 9"/>
          <p:cNvSpPr txBox="1"/>
          <p:nvPr/>
        </p:nvSpPr>
        <p:spPr>
          <a:xfrm>
            <a:off x="4184787" y="364005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6" name="文本框 9"/>
          <p:cNvSpPr txBox="1"/>
          <p:nvPr/>
        </p:nvSpPr>
        <p:spPr>
          <a:xfrm>
            <a:off x="4184786" y="3864323"/>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7" name="文本框 9"/>
          <p:cNvSpPr txBox="1"/>
          <p:nvPr/>
        </p:nvSpPr>
        <p:spPr>
          <a:xfrm>
            <a:off x="4184787" y="408858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8" name="文本框 7"/>
          <p:cNvSpPr txBox="1"/>
          <p:nvPr/>
        </p:nvSpPr>
        <p:spPr>
          <a:xfrm>
            <a:off x="4184786" y="431285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9" name="文本框 9"/>
          <p:cNvSpPr txBox="1"/>
          <p:nvPr/>
        </p:nvSpPr>
        <p:spPr>
          <a:xfrm>
            <a:off x="4184786" y="453875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0" name="KSO_Shape"/>
          <p:cNvSpPr>
            <a:spLocks/>
          </p:cNvSpPr>
          <p:nvPr/>
        </p:nvSpPr>
        <p:spPr bwMode="auto">
          <a:xfrm>
            <a:off x="4209022" y="1880662"/>
            <a:ext cx="725956" cy="617062"/>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extLst>
      <p:ext uri="{BB962C8B-B14F-4D97-AF65-F5344CB8AC3E}">
        <p14:creationId xmlns:p14="http://schemas.microsoft.com/office/powerpoint/2010/main" val="201810190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528" fill="hold" grpId="0" nodeType="withEffect">
                                  <p:stCondLst>
                                    <p:cond delay="60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 fill="hold"/>
                                        <p:tgtEl>
                                          <p:spTgt spid="4"/>
                                        </p:tgtEl>
                                        <p:attrNameLst>
                                          <p:attrName>ppt_w</p:attrName>
                                        </p:attrNameLst>
                                      </p:cBhvr>
                                      <p:tavLst>
                                        <p:tav tm="0">
                                          <p:val>
                                            <p:fltVal val="0"/>
                                          </p:val>
                                        </p:tav>
                                        <p:tav tm="100000">
                                          <p:val>
                                            <p:strVal val="#ppt_w"/>
                                          </p:val>
                                        </p:tav>
                                      </p:tavLst>
                                    </p:anim>
                                    <p:anim calcmode="lin" valueType="num">
                                      <p:cBhvr>
                                        <p:cTn id="11" dur="500" fill="hold"/>
                                        <p:tgtEl>
                                          <p:spTgt spid="4"/>
                                        </p:tgtEl>
                                        <p:attrNameLst>
                                          <p:attrName>ppt_h</p:attrName>
                                        </p:attrNameLst>
                                      </p:cBhvr>
                                      <p:tavLst>
                                        <p:tav tm="0">
                                          <p:val>
                                            <p:fltVal val="0"/>
                                          </p:val>
                                        </p:tav>
                                        <p:tav tm="100000">
                                          <p:val>
                                            <p:strVal val="#ppt_h"/>
                                          </p:val>
                                        </p:tav>
                                      </p:tavLst>
                                    </p:anim>
                                    <p:animEffect transition="in" filter="fade">
                                      <p:cBhvr>
                                        <p:cTn id="12" dur="500"/>
                                        <p:tgtEl>
                                          <p:spTgt spid="4"/>
                                        </p:tgtEl>
                                      </p:cBhvr>
                                    </p:animEffect>
                                    <p:anim calcmode="lin" valueType="num">
                                      <p:cBhvr>
                                        <p:cTn id="13" dur="500" fill="hold"/>
                                        <p:tgtEl>
                                          <p:spTgt spid="4"/>
                                        </p:tgtEl>
                                        <p:attrNameLst>
                                          <p:attrName>ppt_x</p:attrName>
                                        </p:attrNameLst>
                                      </p:cBhvr>
                                      <p:tavLst>
                                        <p:tav tm="0">
                                          <p:val>
                                            <p:fltVal val="0.5"/>
                                          </p:val>
                                        </p:tav>
                                        <p:tav tm="100000">
                                          <p:val>
                                            <p:strVal val="#ppt_x"/>
                                          </p:val>
                                        </p:tav>
                                      </p:tavLst>
                                    </p:anim>
                                    <p:anim calcmode="lin" valueType="num">
                                      <p:cBhvr>
                                        <p:cTn id="14" dur="500" fill="hold"/>
                                        <p:tgtEl>
                                          <p:spTgt spid="4"/>
                                        </p:tgtEl>
                                        <p:attrNameLst>
                                          <p:attrName>ppt_y</p:attrName>
                                        </p:attrNameLst>
                                      </p:cBhvr>
                                      <p:tavLst>
                                        <p:tav tm="0">
                                          <p:val>
                                            <p:fltVal val="0.5"/>
                                          </p:val>
                                        </p:tav>
                                        <p:tav tm="100000">
                                          <p:val>
                                            <p:strVal val="#ppt_y"/>
                                          </p:val>
                                        </p:tav>
                                      </p:tavLst>
                                    </p:anim>
                                  </p:childTnLst>
                                </p:cTn>
                              </p:par>
                              <p:par>
                                <p:cTn id="15" presetID="53" presetClass="entr" presetSubtype="528" fill="hold" grpId="0" nodeType="withEffect">
                                  <p:stCondLst>
                                    <p:cond delay="6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fltVal val="0.5"/>
                                          </p:val>
                                        </p:tav>
                                        <p:tav tm="100000">
                                          <p:val>
                                            <p:strVal val="#ppt_x"/>
                                          </p:val>
                                        </p:tav>
                                      </p:tavLst>
                                    </p:anim>
                                    <p:anim calcmode="lin" valueType="num">
                                      <p:cBhvr>
                                        <p:cTn id="21" dur="500" fill="hold"/>
                                        <p:tgtEl>
                                          <p:spTgt spid="10"/>
                                        </p:tgtEl>
                                        <p:attrNameLst>
                                          <p:attrName>ppt_y</p:attrName>
                                        </p:attrNameLst>
                                      </p:cBhvr>
                                      <p:tavLst>
                                        <p:tav tm="0">
                                          <p:val>
                                            <p:fltVal val="0.5"/>
                                          </p:val>
                                        </p:tav>
                                        <p:tav tm="100000">
                                          <p:val>
                                            <p:strVal val="#ppt_y"/>
                                          </p:val>
                                        </p:tav>
                                      </p:tavLst>
                                    </p:anim>
                                  </p:childTnLst>
                                </p:cTn>
                              </p:par>
                            </p:childTnLst>
                          </p:cTn>
                        </p:par>
                        <p:par>
                          <p:cTn id="22" fill="hold">
                            <p:stCondLst>
                              <p:cond delay="1100"/>
                            </p:stCondLst>
                            <p:childTnLst>
                              <p:par>
                                <p:cTn id="23" presetID="16" presetClass="entr" presetSubtype="21"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arn(inVertical)">
                                      <p:cBhvr>
                                        <p:cTn id="25" dur="500"/>
                                        <p:tgtEl>
                                          <p:spTgt spid="3"/>
                                        </p:tgtEl>
                                      </p:cBhvr>
                                    </p:animEffect>
                                  </p:childTnLst>
                                </p:cTn>
                              </p:par>
                            </p:childTnLst>
                          </p:cTn>
                        </p:par>
                        <p:par>
                          <p:cTn id="26" fill="hold">
                            <p:stCondLst>
                              <p:cond delay="1600"/>
                            </p:stCondLst>
                            <p:childTnLst>
                              <p:par>
                                <p:cTn id="27" presetID="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ppt_x"/>
                                          </p:val>
                                        </p:tav>
                                        <p:tav tm="100000">
                                          <p:val>
                                            <p:strVal val="#ppt_x"/>
                                          </p:val>
                                        </p:tav>
                                      </p:tavLst>
                                    </p:anim>
                                    <p:anim calcmode="lin" valueType="num">
                                      <p:cBhvr additive="base">
                                        <p:cTn id="42" dur="5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80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ppt_x"/>
                                          </p:val>
                                        </p:tav>
                                        <p:tav tm="100000">
                                          <p:val>
                                            <p:strVal val="#ppt_x"/>
                                          </p:val>
                                        </p:tav>
                                      </p:tavLst>
                                    </p:anim>
                                    <p:anim calcmode="lin" valueType="num">
                                      <p:cBhvr additive="base">
                                        <p:cTn id="4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p:bldP spid="7" grpId="0"/>
      <p:bldP spid="8" grpId="0"/>
      <p:bldP spid="9" grpId="0"/>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04</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空心弧 9"/>
          <p:cNvSpPr/>
          <p:nvPr/>
        </p:nvSpPr>
        <p:spPr>
          <a:xfrm rot="5400000">
            <a:off x="386026" y="1406854"/>
            <a:ext cx="3142978" cy="2924714"/>
          </a:xfrm>
          <a:prstGeom prst="blockArc">
            <a:avLst>
              <a:gd name="adj1" fmla="val 10897210"/>
              <a:gd name="adj2" fmla="val 6953"/>
              <a:gd name="adj3" fmla="val 1246"/>
            </a:avLst>
          </a:prstGeom>
          <a:solidFill>
            <a:sysClr val="windowText" lastClr="000000">
              <a:lumMod val="50000"/>
              <a:lumOff val="50000"/>
            </a:sysClr>
          </a:solidFill>
          <a:ln w="25400" cap="flat" cmpd="sng" algn="ctr">
            <a:noFill/>
            <a:prstDash val="solid"/>
          </a:ln>
          <a:effectLst/>
        </p:spPr>
        <p:txBody>
          <a:bodyPr lIns="91431" tIns="45716" rIns="91431" bIns="45716" anchor="ctr"/>
          <a:lstStyle/>
          <a:p>
            <a:pPr marL="0" marR="0" lvl="0" indent="0" algn="ctr" defTabSz="914332" eaLnBrk="1" fontAlgn="auto" latinLnBrk="0" hangingPunct="1">
              <a:lnSpc>
                <a:spcPct val="100000"/>
              </a:lnSpc>
              <a:spcBef>
                <a:spcPts val="0"/>
              </a:spcBef>
              <a:spcAft>
                <a:spcPts val="0"/>
              </a:spcAft>
              <a:buClrTx/>
              <a:buSzTx/>
              <a:buFontTx/>
              <a:buNone/>
              <a:tabLst/>
              <a:defRPr/>
            </a:pPr>
            <a:endParaRPr kumimoji="0" lang="zh-CN" altLang="en-US" sz="2489" b="0" i="0" u="none" strike="noStrike" kern="0" cap="none" spc="0" normalizeH="0" baseline="0" noProof="0">
              <a:ln>
                <a:noFill/>
              </a:ln>
              <a:solidFill>
                <a:sysClr val="windowText" lastClr="000000"/>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cxnSp>
        <p:nvCxnSpPr>
          <p:cNvPr id="11" name="直接连接符 10"/>
          <p:cNvCxnSpPr/>
          <p:nvPr/>
        </p:nvCxnSpPr>
        <p:spPr bwMode="auto">
          <a:xfrm>
            <a:off x="2566927" y="1492084"/>
            <a:ext cx="1441450" cy="0"/>
          </a:xfrm>
          <a:prstGeom prst="line">
            <a:avLst/>
          </a:prstGeom>
          <a:noFill/>
          <a:ln w="12700" cap="flat" cmpd="sng" algn="ctr">
            <a:solidFill>
              <a:srgbClr val="9DA8B1"/>
            </a:solidFill>
            <a:prstDash val="solid"/>
          </a:ln>
          <a:effectLst/>
        </p:spPr>
      </p:cxnSp>
      <p:cxnSp>
        <p:nvCxnSpPr>
          <p:cNvPr id="12" name="直接连接符 11"/>
          <p:cNvCxnSpPr/>
          <p:nvPr/>
        </p:nvCxnSpPr>
        <p:spPr bwMode="auto">
          <a:xfrm>
            <a:off x="2616574" y="4282724"/>
            <a:ext cx="1439863" cy="0"/>
          </a:xfrm>
          <a:prstGeom prst="line">
            <a:avLst/>
          </a:prstGeom>
          <a:noFill/>
          <a:ln w="12700" cap="flat" cmpd="sng" algn="ctr">
            <a:solidFill>
              <a:srgbClr val="9DA8B1"/>
            </a:solidFill>
            <a:prstDash val="solid"/>
          </a:ln>
          <a:effectLst/>
        </p:spPr>
      </p:cxnSp>
      <p:cxnSp>
        <p:nvCxnSpPr>
          <p:cNvPr id="13" name="直接连接符 12"/>
          <p:cNvCxnSpPr/>
          <p:nvPr/>
        </p:nvCxnSpPr>
        <p:spPr bwMode="auto">
          <a:xfrm>
            <a:off x="3438546" y="2438436"/>
            <a:ext cx="1334133" cy="0"/>
          </a:xfrm>
          <a:prstGeom prst="line">
            <a:avLst/>
          </a:prstGeom>
          <a:noFill/>
          <a:ln w="12700" cap="flat" cmpd="sng" algn="ctr">
            <a:solidFill>
              <a:srgbClr val="9DA8B1"/>
            </a:solidFill>
            <a:prstDash val="solid"/>
          </a:ln>
          <a:effectLst/>
        </p:spPr>
      </p:cxnSp>
      <p:cxnSp>
        <p:nvCxnSpPr>
          <p:cNvPr id="14" name="直接连接符 13"/>
          <p:cNvCxnSpPr>
            <a:endCxn id="40" idx="2"/>
          </p:cNvCxnSpPr>
          <p:nvPr/>
        </p:nvCxnSpPr>
        <p:spPr bwMode="auto">
          <a:xfrm>
            <a:off x="3294063" y="3423431"/>
            <a:ext cx="1440700" cy="0"/>
          </a:xfrm>
          <a:prstGeom prst="line">
            <a:avLst/>
          </a:prstGeom>
          <a:noFill/>
          <a:ln w="12700" cap="flat" cmpd="sng" algn="ctr">
            <a:solidFill>
              <a:srgbClr val="9DA8B1"/>
            </a:solidFill>
            <a:prstDash val="solid"/>
          </a:ln>
          <a:effectLst/>
        </p:spPr>
      </p:cxnSp>
      <p:sp>
        <p:nvSpPr>
          <p:cNvPr id="15" name="矩形 14"/>
          <p:cNvSpPr/>
          <p:nvPr/>
        </p:nvSpPr>
        <p:spPr>
          <a:xfrm>
            <a:off x="4961382" y="1136730"/>
            <a:ext cx="1146450" cy="323157"/>
          </a:xfrm>
          <a:prstGeom prst="rect">
            <a:avLst/>
          </a:prstGeom>
        </p:spPr>
        <p:txBody>
          <a:bodyPr wrap="none" lIns="91431" tIns="45716" rIns="91431" bIns="45716">
            <a:spAutoFit/>
          </a:bodyPr>
          <a:lstStyle/>
          <a:p>
            <a:r>
              <a:rPr lang="zh-CN" altLang="en-US" sz="1500" b="1" dirty="0" smtClean="0">
                <a:latin typeface="微软雅黑" pitchFamily="34" charset="-122"/>
                <a:ea typeface="微软雅黑" pitchFamily="34" charset="-122"/>
              </a:rPr>
              <a:t>综述一内容</a:t>
            </a:r>
            <a:endParaRPr lang="zh-CN" altLang="en-US" sz="1500" b="1" dirty="0">
              <a:latin typeface="微软雅黑" pitchFamily="34" charset="-122"/>
              <a:ea typeface="微软雅黑" pitchFamily="34" charset="-122"/>
            </a:endParaRPr>
          </a:p>
        </p:txBody>
      </p:sp>
      <p:sp>
        <p:nvSpPr>
          <p:cNvPr id="16" name="矩形 47"/>
          <p:cNvSpPr>
            <a:spLocks noChangeArrowheads="1"/>
          </p:cNvSpPr>
          <p:nvPr/>
        </p:nvSpPr>
        <p:spPr bwMode="auto">
          <a:xfrm>
            <a:off x="4932040" y="1369458"/>
            <a:ext cx="3043238" cy="526803"/>
          </a:xfrm>
          <a:prstGeom prst="rect">
            <a:avLst/>
          </a:prstGeom>
          <a:noFill/>
          <a:ln>
            <a:noFill/>
          </a:ln>
          <a:extLst/>
        </p:spPr>
        <p:txBody>
          <a:bodyPr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defTabSz="914400" eaLnBrk="1" fontAlgn="auto" latinLnBrk="0" hangingPunct="1">
              <a:lnSpc>
                <a:spcPct val="150000"/>
              </a:lnSpc>
              <a:spcBef>
                <a:spcPct val="20000"/>
              </a:spcBef>
              <a:spcAft>
                <a:spcPts val="0"/>
              </a:spcAft>
              <a:buClrTx/>
              <a:buSzTx/>
              <a:buFont typeface="Arial" charset="0"/>
              <a:buNone/>
              <a:tabLst/>
              <a:defRPr/>
            </a:pPr>
            <a:r>
              <a:rPr kumimoji="0" lang="zh-CN" altLang="en-US" sz="10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sym typeface="Calibri" pitchFamily="34" charset="0"/>
              </a:rPr>
              <a:t>点击输入简要文字内容，文字内容需概括精炼，不用多余的文字修饰，言简意赅的说明该项内容。</a:t>
            </a:r>
            <a:endParaRPr kumimoji="0" lang="en-US" altLang="zh-CN" sz="10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sym typeface="Calibri" pitchFamily="34" charset="0"/>
            </a:endParaRPr>
          </a:p>
        </p:txBody>
      </p:sp>
      <p:grpSp>
        <p:nvGrpSpPr>
          <p:cNvPr id="17" name="组合 16"/>
          <p:cNvGrpSpPr>
            <a:grpSpLocks/>
          </p:cNvGrpSpPr>
          <p:nvPr/>
        </p:nvGrpSpPr>
        <p:grpSpPr bwMode="auto">
          <a:xfrm>
            <a:off x="600323" y="1737476"/>
            <a:ext cx="2259643" cy="2259643"/>
            <a:chOff x="1103084" y="2155824"/>
            <a:chExt cx="3176815" cy="3176815"/>
          </a:xfrm>
        </p:grpSpPr>
        <p:sp>
          <p:nvSpPr>
            <p:cNvPr id="18" name="椭圆 17"/>
            <p:cNvSpPr/>
            <p:nvPr/>
          </p:nvSpPr>
          <p:spPr>
            <a:xfrm>
              <a:off x="1103084" y="2155824"/>
              <a:ext cx="3176815" cy="3176815"/>
            </a:xfrm>
            <a:prstGeom prst="ellipse">
              <a:avLst/>
            </a:prstGeom>
            <a:solidFill>
              <a:sysClr val="windowText" lastClr="000000"/>
            </a:solidFill>
            <a:ln w="25400" cap="flat" cmpd="sng" algn="ctr">
              <a:noFill/>
              <a:prstDash val="solid"/>
            </a:ln>
            <a:effectLst/>
          </p:spPr>
          <p:txBody>
            <a:bodyPr anchor="ctr"/>
            <a:lstStyle/>
            <a:p>
              <a:pPr marL="0" marR="0" lvl="0" indent="0" algn="ctr" defTabSz="914332"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9" name="椭圆 18"/>
            <p:cNvSpPr/>
            <p:nvPr/>
          </p:nvSpPr>
          <p:spPr>
            <a:xfrm>
              <a:off x="1281790" y="2334530"/>
              <a:ext cx="2819403" cy="2819403"/>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25400" cap="flat" cmpd="sng" algn="ctr">
              <a:noFill/>
              <a:prstDash val="solid"/>
            </a:ln>
            <a:effectLst/>
          </p:spPr>
          <p:txBody>
            <a:bodyPr anchor="ctr"/>
            <a:lstStyle/>
            <a:p>
              <a:pPr marL="0" marR="0" lvl="0" indent="0" algn="ctr" defTabSz="914332"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20" name="椭圆 19"/>
          <p:cNvSpPr/>
          <p:nvPr/>
        </p:nvSpPr>
        <p:spPr>
          <a:xfrm>
            <a:off x="2339752" y="1275606"/>
            <a:ext cx="373310" cy="373310"/>
          </a:xfrm>
          <a:prstGeom prst="ellipse">
            <a:avLst/>
          </a:prstGeom>
          <a:solidFill>
            <a:srgbClr val="C00000"/>
          </a:solidFill>
          <a:ln w="25400" cap="flat" cmpd="sng" algn="ctr">
            <a:noFill/>
            <a:prstDash val="solid"/>
          </a:ln>
          <a:effectLst>
            <a:outerShdw blurRad="254000" dist="127000" dir="8100000" algn="tr" rotWithShape="0">
              <a:prstClr val="black">
                <a:alpha val="6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sysClr val="window" lastClr="FFFFFF"/>
                </a:solidFill>
                <a:effectLst/>
                <a:uLnTx/>
                <a:uFillTx/>
                <a:latin typeface="Calibri"/>
                <a:ea typeface="宋体"/>
              </a:rPr>
              <a:t>1</a:t>
            </a:r>
            <a:endParaRPr kumimoji="0" lang="zh-CN" altLang="en-US" sz="1800" b="0" i="0" u="none" strike="noStrike" kern="0" cap="none" spc="0" normalizeH="0" baseline="0" noProof="0" dirty="0">
              <a:ln>
                <a:noFill/>
              </a:ln>
              <a:solidFill>
                <a:sysClr val="window" lastClr="FFFFFF"/>
              </a:solidFill>
              <a:effectLst/>
              <a:uLnTx/>
              <a:uFillTx/>
              <a:latin typeface="Calibri"/>
              <a:ea typeface="宋体"/>
            </a:endParaRPr>
          </a:p>
        </p:txBody>
      </p:sp>
      <p:sp>
        <p:nvSpPr>
          <p:cNvPr id="21" name="椭圆 20"/>
          <p:cNvSpPr/>
          <p:nvPr/>
        </p:nvSpPr>
        <p:spPr>
          <a:xfrm>
            <a:off x="3131840" y="2236528"/>
            <a:ext cx="373310" cy="373310"/>
          </a:xfrm>
          <a:prstGeom prst="ellipse">
            <a:avLst/>
          </a:prstGeom>
          <a:solidFill>
            <a:srgbClr val="C00000"/>
          </a:solidFill>
          <a:ln w="25400" cap="flat" cmpd="sng" algn="ctr">
            <a:noFill/>
            <a:prstDash val="solid"/>
          </a:ln>
          <a:effectLst>
            <a:outerShdw blurRad="254000" dist="127000" dir="8100000" algn="tr" rotWithShape="0">
              <a:prstClr val="black">
                <a:alpha val="6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sysClr val="window" lastClr="FFFFFF"/>
                </a:solidFill>
                <a:effectLst/>
                <a:uLnTx/>
                <a:uFillTx/>
                <a:latin typeface="Calibri"/>
                <a:ea typeface="宋体"/>
              </a:rPr>
              <a:t>2</a:t>
            </a:r>
            <a:endParaRPr kumimoji="0" lang="zh-CN" altLang="en-US" sz="1800" b="0" i="0" u="none" strike="noStrike" kern="0" cap="none" spc="0" normalizeH="0" baseline="0" noProof="0" dirty="0">
              <a:ln>
                <a:noFill/>
              </a:ln>
              <a:solidFill>
                <a:sysClr val="window" lastClr="FFFFFF"/>
              </a:solidFill>
              <a:effectLst/>
              <a:uLnTx/>
              <a:uFillTx/>
              <a:latin typeface="Calibri"/>
              <a:ea typeface="宋体"/>
            </a:endParaRPr>
          </a:p>
        </p:txBody>
      </p:sp>
      <p:sp>
        <p:nvSpPr>
          <p:cNvPr id="22" name="椭圆 21"/>
          <p:cNvSpPr/>
          <p:nvPr/>
        </p:nvSpPr>
        <p:spPr>
          <a:xfrm>
            <a:off x="3110900" y="3218921"/>
            <a:ext cx="373310" cy="373310"/>
          </a:xfrm>
          <a:prstGeom prst="ellipse">
            <a:avLst/>
          </a:prstGeom>
          <a:solidFill>
            <a:srgbClr val="C00000"/>
          </a:solidFill>
          <a:ln w="25400" cap="flat" cmpd="sng" algn="ctr">
            <a:noFill/>
            <a:prstDash val="solid"/>
          </a:ln>
          <a:effectLst>
            <a:outerShdw blurRad="254000" dist="127000" dir="8100000" algn="tr" rotWithShape="0">
              <a:prstClr val="black">
                <a:alpha val="6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sysClr val="window" lastClr="FFFFFF"/>
                </a:solidFill>
                <a:effectLst/>
                <a:uLnTx/>
                <a:uFillTx/>
                <a:latin typeface="Calibri"/>
                <a:ea typeface="宋体"/>
              </a:rPr>
              <a:t>3</a:t>
            </a:r>
            <a:endParaRPr kumimoji="0" lang="zh-CN" altLang="en-US" sz="1800" b="0" i="0" u="none" strike="noStrike" kern="0" cap="none" spc="0" normalizeH="0" baseline="0" noProof="0" dirty="0">
              <a:ln>
                <a:noFill/>
              </a:ln>
              <a:solidFill>
                <a:sysClr val="window" lastClr="FFFFFF"/>
              </a:solidFill>
              <a:effectLst/>
              <a:uLnTx/>
              <a:uFillTx/>
              <a:latin typeface="Calibri"/>
              <a:ea typeface="宋体"/>
            </a:endParaRPr>
          </a:p>
        </p:txBody>
      </p:sp>
      <p:sp>
        <p:nvSpPr>
          <p:cNvPr id="23" name="椭圆 22"/>
          <p:cNvSpPr/>
          <p:nvPr/>
        </p:nvSpPr>
        <p:spPr>
          <a:xfrm>
            <a:off x="2339752" y="4069127"/>
            <a:ext cx="373310" cy="373310"/>
          </a:xfrm>
          <a:prstGeom prst="ellipse">
            <a:avLst/>
          </a:prstGeom>
          <a:solidFill>
            <a:srgbClr val="C00000"/>
          </a:solidFill>
          <a:ln w="25400" cap="flat" cmpd="sng" algn="ctr">
            <a:noFill/>
            <a:prstDash val="solid"/>
          </a:ln>
          <a:effectLst>
            <a:outerShdw blurRad="254000" dist="127000" dir="8100000" algn="tr" rotWithShape="0">
              <a:prstClr val="black">
                <a:alpha val="6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0" i="0" u="none" strike="noStrike" kern="0" cap="none" spc="0" normalizeH="0" baseline="0" noProof="0" dirty="0" smtClean="0">
                <a:ln>
                  <a:noFill/>
                </a:ln>
                <a:solidFill>
                  <a:sysClr val="window" lastClr="FFFFFF"/>
                </a:solidFill>
                <a:effectLst/>
                <a:uLnTx/>
                <a:uFillTx/>
                <a:latin typeface="Calibri"/>
                <a:ea typeface="宋体"/>
              </a:rPr>
              <a:t>4</a:t>
            </a:r>
            <a:endParaRPr kumimoji="0" lang="zh-CN" altLang="en-US" sz="1800" b="0" i="0" u="none" strike="noStrike" kern="0" cap="none" spc="0" normalizeH="0" baseline="0" noProof="0" dirty="0">
              <a:ln>
                <a:noFill/>
              </a:ln>
              <a:solidFill>
                <a:sysClr val="window" lastClr="FFFFFF"/>
              </a:solidFill>
              <a:effectLst/>
              <a:uLnTx/>
              <a:uFillTx/>
              <a:latin typeface="Calibri"/>
              <a:ea typeface="宋体"/>
            </a:endParaRPr>
          </a:p>
        </p:txBody>
      </p:sp>
      <p:grpSp>
        <p:nvGrpSpPr>
          <p:cNvPr id="24" name="组合 23"/>
          <p:cNvGrpSpPr/>
          <p:nvPr/>
        </p:nvGrpSpPr>
        <p:grpSpPr>
          <a:xfrm>
            <a:off x="3989630" y="1064722"/>
            <a:ext cx="858956" cy="858956"/>
            <a:chOff x="3989630" y="984316"/>
            <a:chExt cx="858956" cy="858956"/>
          </a:xfrm>
        </p:grpSpPr>
        <p:grpSp>
          <p:nvGrpSpPr>
            <p:cNvPr id="25" name="组合 24"/>
            <p:cNvGrpSpPr/>
            <p:nvPr/>
          </p:nvGrpSpPr>
          <p:grpSpPr>
            <a:xfrm>
              <a:off x="3989630" y="984316"/>
              <a:ext cx="858956" cy="858956"/>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Calibri"/>
                  <a:ea typeface="宋体"/>
                </a:endParaRPr>
              </a:p>
            </p:txBody>
          </p:sp>
          <p:sp>
            <p:nvSpPr>
              <p:cNvPr id="30" name="椭圆 2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endParaRPr>
              </a:p>
            </p:txBody>
          </p:sp>
        </p:grpSp>
        <p:grpSp>
          <p:nvGrpSpPr>
            <p:cNvPr id="26" name="组合 54"/>
            <p:cNvGrpSpPr>
              <a:grpSpLocks noChangeAspect="1"/>
            </p:cNvGrpSpPr>
            <p:nvPr/>
          </p:nvGrpSpPr>
          <p:grpSpPr bwMode="auto">
            <a:xfrm>
              <a:off x="4230408" y="1145668"/>
              <a:ext cx="389996" cy="469766"/>
              <a:chOff x="3452849" y="2667439"/>
              <a:chExt cx="239345" cy="288607"/>
            </a:xfrm>
          </p:grpSpPr>
          <p:sp>
            <p:nvSpPr>
              <p:cNvPr id="27" name="Freeform 846"/>
              <p:cNvSpPr>
                <a:spLocks/>
              </p:cNvSpPr>
              <p:nvPr/>
            </p:nvSpPr>
            <p:spPr bwMode="auto">
              <a:xfrm>
                <a:off x="3452849" y="2721892"/>
                <a:ext cx="239345" cy="234154"/>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rgbClr val="C00000"/>
              </a:solidFill>
              <a:ln>
                <a:noFill/>
              </a:ln>
              <a:extLst/>
            </p:spPr>
            <p:txBody>
              <a:bodyPr lIns="121920" tIns="60960" rIns="121920" bIns="60960"/>
              <a:lstStyle/>
              <a:p>
                <a:pPr marL="0" marR="0" lvl="0" indent="0" defTabSz="914332" eaLnBrk="1" fontAlgn="auto" latinLnBrk="0" hangingPunct="1">
                  <a:lnSpc>
                    <a:spcPct val="100000"/>
                  </a:lnSpc>
                  <a:spcBef>
                    <a:spcPts val="0"/>
                  </a:spcBef>
                  <a:spcAft>
                    <a:spcPts val="0"/>
                  </a:spcAft>
                  <a:buClrTx/>
                  <a:buSzTx/>
                  <a:buFontTx/>
                  <a:buNone/>
                  <a:tabLst/>
                  <a:defRPr/>
                </a:pPr>
                <a:endParaRPr kumimoji="0" lang="zh-CN" altLang="en-US" sz="2489" b="0" i="0" u="none" strike="noStrike" kern="0" cap="none" spc="0" normalizeH="0" baseline="0" noProof="0">
                  <a:ln>
                    <a:noFill/>
                  </a:ln>
                  <a:solidFill>
                    <a:sysClr val="windowText" lastClr="000000"/>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28" name="Freeform 847"/>
              <p:cNvSpPr>
                <a:spLocks/>
              </p:cNvSpPr>
              <p:nvPr/>
            </p:nvSpPr>
            <p:spPr bwMode="auto">
              <a:xfrm>
                <a:off x="3547138" y="2667439"/>
                <a:ext cx="44424" cy="138859"/>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rgbClr val="C00000"/>
              </a:solidFill>
              <a:ln>
                <a:noFill/>
              </a:ln>
              <a:extLst/>
            </p:spPr>
            <p:txBody>
              <a:bodyPr lIns="121920" tIns="60960" rIns="121920" bIns="60960"/>
              <a:lstStyle/>
              <a:p>
                <a:pPr marL="0" marR="0" lvl="0" indent="0" defTabSz="914332" eaLnBrk="1" fontAlgn="auto" latinLnBrk="0" hangingPunct="1">
                  <a:lnSpc>
                    <a:spcPct val="100000"/>
                  </a:lnSpc>
                  <a:spcBef>
                    <a:spcPts val="0"/>
                  </a:spcBef>
                  <a:spcAft>
                    <a:spcPts val="0"/>
                  </a:spcAft>
                  <a:buClrTx/>
                  <a:buSzTx/>
                  <a:buFontTx/>
                  <a:buNone/>
                  <a:tabLst/>
                  <a:defRPr/>
                </a:pPr>
                <a:endParaRPr kumimoji="0" lang="zh-CN" altLang="en-US" sz="2489" b="0" i="0" u="none" strike="noStrike" kern="0" cap="none" spc="0" normalizeH="0" baseline="0" noProof="0">
                  <a:ln>
                    <a:noFill/>
                  </a:ln>
                  <a:solidFill>
                    <a:sysClr val="windowText" lastClr="000000"/>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31" name="组合 30"/>
          <p:cNvGrpSpPr/>
          <p:nvPr/>
        </p:nvGrpSpPr>
        <p:grpSpPr>
          <a:xfrm>
            <a:off x="4684712" y="1948340"/>
            <a:ext cx="858956" cy="858956"/>
            <a:chOff x="4684712" y="1948340"/>
            <a:chExt cx="858956" cy="858956"/>
          </a:xfrm>
        </p:grpSpPr>
        <p:grpSp>
          <p:nvGrpSpPr>
            <p:cNvPr id="32" name="组合 31"/>
            <p:cNvGrpSpPr/>
            <p:nvPr/>
          </p:nvGrpSpPr>
          <p:grpSpPr>
            <a:xfrm>
              <a:off x="4684712" y="1948340"/>
              <a:ext cx="858956" cy="858956"/>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Calibri"/>
                  <a:ea typeface="宋体"/>
                </a:endParaRPr>
              </a:p>
            </p:txBody>
          </p:sp>
          <p:sp>
            <p:nvSpPr>
              <p:cNvPr id="35" name="椭圆 3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endParaRPr>
              </a:p>
            </p:txBody>
          </p:sp>
        </p:grpSp>
        <p:sp>
          <p:nvSpPr>
            <p:cNvPr id="33" name="Freeform 168"/>
            <p:cNvSpPr>
              <a:spLocks noChangeAspect="1" noEditPoints="1"/>
            </p:cNvSpPr>
            <p:nvPr/>
          </p:nvSpPr>
          <p:spPr bwMode="auto">
            <a:xfrm>
              <a:off x="4918327" y="2222412"/>
              <a:ext cx="425533" cy="364326"/>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C00000"/>
            </a:solidFill>
            <a:ln>
              <a:noFill/>
            </a:ln>
            <a:extLst/>
          </p:spPr>
          <p:txBody>
            <a:bodyPr lIns="121920" tIns="60960" rIns="121920" bIns="60960"/>
            <a:lstStyle/>
            <a:p>
              <a:pPr marL="0" marR="0" lvl="0" indent="0" defTabSz="914332" eaLnBrk="1" fontAlgn="auto" latinLnBrk="0" hangingPunct="1">
                <a:lnSpc>
                  <a:spcPct val="100000"/>
                </a:lnSpc>
                <a:spcBef>
                  <a:spcPts val="0"/>
                </a:spcBef>
                <a:spcAft>
                  <a:spcPts val="0"/>
                </a:spcAft>
                <a:buClrTx/>
                <a:buSzTx/>
                <a:buFontTx/>
                <a:buNone/>
                <a:tabLst/>
                <a:defRPr/>
              </a:pPr>
              <a:endParaRPr kumimoji="0" lang="zh-CN" altLang="en-US" sz="2489" b="0" i="0" u="none" strike="noStrike" kern="0" cap="none" spc="0" normalizeH="0" baseline="0" noProof="0">
                <a:ln>
                  <a:noFill/>
                </a:ln>
                <a:solidFill>
                  <a:sysClr val="windowText" lastClr="000000"/>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36" name="组合 35"/>
          <p:cNvGrpSpPr/>
          <p:nvPr/>
        </p:nvGrpSpPr>
        <p:grpSpPr>
          <a:xfrm>
            <a:off x="4716016" y="2993953"/>
            <a:ext cx="858956" cy="858956"/>
            <a:chOff x="4716016" y="2993953"/>
            <a:chExt cx="858956" cy="858956"/>
          </a:xfrm>
        </p:grpSpPr>
        <p:grpSp>
          <p:nvGrpSpPr>
            <p:cNvPr id="37" name="组合 36"/>
            <p:cNvGrpSpPr/>
            <p:nvPr/>
          </p:nvGrpSpPr>
          <p:grpSpPr>
            <a:xfrm>
              <a:off x="4716016" y="2993953"/>
              <a:ext cx="858956" cy="858956"/>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Calibri"/>
                  <a:ea typeface="宋体"/>
                </a:endParaRPr>
              </a:p>
            </p:txBody>
          </p:sp>
          <p:sp>
            <p:nvSpPr>
              <p:cNvPr id="40" name="椭圆 3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endParaRPr>
              </a:p>
            </p:txBody>
          </p:sp>
        </p:grpSp>
        <p:sp>
          <p:nvSpPr>
            <p:cNvPr id="38" name="Freeform 203"/>
            <p:cNvSpPr>
              <a:spLocks noChangeAspect="1" noEditPoints="1"/>
            </p:cNvSpPr>
            <p:nvPr/>
          </p:nvSpPr>
          <p:spPr bwMode="auto">
            <a:xfrm>
              <a:off x="4972990" y="3242045"/>
              <a:ext cx="370870" cy="356606"/>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rgbClr val="C00000"/>
            </a:solidFill>
            <a:ln>
              <a:noFill/>
            </a:ln>
            <a:extLst/>
          </p:spPr>
          <p:txBody>
            <a:bodyPr lIns="121920" tIns="60960" rIns="121920" bIns="60960"/>
            <a:lstStyle/>
            <a:p>
              <a:pPr marL="0" marR="0" lvl="0" indent="0" defTabSz="914332" eaLnBrk="1" fontAlgn="auto" latinLnBrk="0" hangingPunct="1">
                <a:lnSpc>
                  <a:spcPct val="100000"/>
                </a:lnSpc>
                <a:spcBef>
                  <a:spcPts val="0"/>
                </a:spcBef>
                <a:spcAft>
                  <a:spcPts val="0"/>
                </a:spcAft>
                <a:buClrTx/>
                <a:buSzTx/>
                <a:buFontTx/>
                <a:buNone/>
                <a:tabLst/>
                <a:defRPr/>
              </a:pPr>
              <a:endParaRPr kumimoji="0" lang="zh-CN" altLang="en-US" sz="2489" b="0" i="0" u="none" strike="noStrike" kern="0" cap="none" spc="0" normalizeH="0" baseline="0" noProof="0">
                <a:ln>
                  <a:noFill/>
                </a:ln>
                <a:solidFill>
                  <a:sysClr val="windowText" lastClr="000000"/>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1" name="组合 40"/>
          <p:cNvGrpSpPr/>
          <p:nvPr/>
        </p:nvGrpSpPr>
        <p:grpSpPr>
          <a:xfrm>
            <a:off x="3996846" y="3864636"/>
            <a:ext cx="858956" cy="858956"/>
            <a:chOff x="3996846" y="3864636"/>
            <a:chExt cx="858956" cy="858956"/>
          </a:xfrm>
        </p:grpSpPr>
        <p:grpSp>
          <p:nvGrpSpPr>
            <p:cNvPr id="42" name="组合 41"/>
            <p:cNvGrpSpPr/>
            <p:nvPr/>
          </p:nvGrpSpPr>
          <p:grpSpPr>
            <a:xfrm>
              <a:off x="3996846" y="3864636"/>
              <a:ext cx="858956" cy="858956"/>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Calibri"/>
                  <a:ea typeface="宋体"/>
                </a:endParaRPr>
              </a:p>
            </p:txBody>
          </p:sp>
          <p:sp>
            <p:nvSpPr>
              <p:cNvPr id="45" name="椭圆 4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endParaRPr>
              </a:p>
            </p:txBody>
          </p:sp>
        </p:grpSp>
        <p:sp>
          <p:nvSpPr>
            <p:cNvPr id="43" name="Freeform 110"/>
            <p:cNvSpPr>
              <a:spLocks noChangeAspect="1" noEditPoints="1"/>
            </p:cNvSpPr>
            <p:nvPr/>
          </p:nvSpPr>
          <p:spPr bwMode="auto">
            <a:xfrm>
              <a:off x="4211960" y="4064356"/>
              <a:ext cx="424516" cy="376344"/>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rgbClr val="C00000"/>
            </a:solidFill>
            <a:ln>
              <a:noFill/>
            </a:ln>
            <a:extLst/>
          </p:spPr>
          <p:txBody>
            <a:bodyPr lIns="121920" tIns="60960" rIns="121920" bIns="60960"/>
            <a:lstStyle/>
            <a:p>
              <a:pPr marL="0" marR="0" lvl="0" indent="0" defTabSz="914332" eaLnBrk="1" fontAlgn="auto" latinLnBrk="0" hangingPunct="1">
                <a:lnSpc>
                  <a:spcPct val="100000"/>
                </a:lnSpc>
                <a:spcBef>
                  <a:spcPts val="0"/>
                </a:spcBef>
                <a:spcAft>
                  <a:spcPts val="0"/>
                </a:spcAft>
                <a:buClrTx/>
                <a:buSzTx/>
                <a:buFontTx/>
                <a:buNone/>
                <a:tabLst/>
                <a:defRPr/>
              </a:pPr>
              <a:endParaRPr kumimoji="0" lang="zh-CN" altLang="en-US" sz="2489" b="0" i="0" u="none" strike="noStrike" kern="0" cap="none" spc="0" normalizeH="0" baseline="0" noProof="0">
                <a:ln>
                  <a:noFill/>
                </a:ln>
                <a:solidFill>
                  <a:sysClr val="windowText" lastClr="000000"/>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46" name="矩形 45"/>
          <p:cNvSpPr/>
          <p:nvPr/>
        </p:nvSpPr>
        <p:spPr>
          <a:xfrm>
            <a:off x="5609454" y="1997065"/>
            <a:ext cx="1146450" cy="323157"/>
          </a:xfrm>
          <a:prstGeom prst="rect">
            <a:avLst/>
          </a:prstGeom>
        </p:spPr>
        <p:txBody>
          <a:bodyPr wrap="none" lIns="91431" tIns="45716" rIns="91431" bIns="45716">
            <a:spAutoFit/>
          </a:bodyPr>
          <a:lstStyle/>
          <a:p>
            <a:r>
              <a:rPr lang="zh-CN" altLang="en-US" sz="1500" b="1" dirty="0">
                <a:latin typeface="微软雅黑" pitchFamily="34" charset="-122"/>
                <a:ea typeface="微软雅黑" pitchFamily="34" charset="-122"/>
              </a:rPr>
              <a:t>综述一</a:t>
            </a:r>
            <a:r>
              <a:rPr lang="zh-CN" altLang="en-US" sz="1500" b="1" dirty="0" smtClean="0">
                <a:latin typeface="微软雅黑" pitchFamily="34" charset="-122"/>
                <a:ea typeface="微软雅黑" pitchFamily="34" charset="-122"/>
              </a:rPr>
              <a:t>内容</a:t>
            </a:r>
            <a:endParaRPr lang="zh-CN" altLang="en-US" sz="1500" b="1" dirty="0">
              <a:latin typeface="微软雅黑" pitchFamily="34" charset="-122"/>
              <a:ea typeface="微软雅黑" pitchFamily="34" charset="-122"/>
            </a:endParaRPr>
          </a:p>
        </p:txBody>
      </p:sp>
      <p:sp>
        <p:nvSpPr>
          <p:cNvPr id="47" name="矩形 47"/>
          <p:cNvSpPr>
            <a:spLocks noChangeArrowheads="1"/>
          </p:cNvSpPr>
          <p:nvPr/>
        </p:nvSpPr>
        <p:spPr bwMode="auto">
          <a:xfrm>
            <a:off x="5580112" y="2229793"/>
            <a:ext cx="3043238" cy="526803"/>
          </a:xfrm>
          <a:prstGeom prst="rect">
            <a:avLst/>
          </a:prstGeom>
          <a:noFill/>
          <a:ln>
            <a:noFill/>
          </a:ln>
          <a:extLst/>
        </p:spPr>
        <p:txBody>
          <a:bodyPr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defTabSz="914400" eaLnBrk="1" fontAlgn="auto" latinLnBrk="0" hangingPunct="1">
              <a:lnSpc>
                <a:spcPct val="150000"/>
              </a:lnSpc>
              <a:spcBef>
                <a:spcPct val="20000"/>
              </a:spcBef>
              <a:spcAft>
                <a:spcPts val="0"/>
              </a:spcAft>
              <a:buClrTx/>
              <a:buSzTx/>
              <a:buFont typeface="Arial" charset="0"/>
              <a:buNone/>
              <a:tabLst/>
              <a:defRPr/>
            </a:pPr>
            <a:r>
              <a:rPr kumimoji="0" lang="zh-CN" altLang="en-US" sz="10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sym typeface="Calibri" pitchFamily="34" charset="0"/>
              </a:rPr>
              <a:t>点击输入简要文字内容，文字内容需概括精炼，不用多余的文字修饰，言简意赅的说明该项内容。</a:t>
            </a:r>
            <a:endParaRPr kumimoji="0" lang="en-US" altLang="zh-CN" sz="10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sym typeface="Calibri" pitchFamily="34" charset="0"/>
            </a:endParaRPr>
          </a:p>
        </p:txBody>
      </p:sp>
      <p:sp>
        <p:nvSpPr>
          <p:cNvPr id="48" name="矩形 47"/>
          <p:cNvSpPr/>
          <p:nvPr/>
        </p:nvSpPr>
        <p:spPr>
          <a:xfrm>
            <a:off x="5684012" y="3028040"/>
            <a:ext cx="1146450" cy="323157"/>
          </a:xfrm>
          <a:prstGeom prst="rect">
            <a:avLst/>
          </a:prstGeom>
        </p:spPr>
        <p:txBody>
          <a:bodyPr wrap="none" lIns="91431" tIns="45716" rIns="91431" bIns="45716">
            <a:spAutoFit/>
          </a:bodyPr>
          <a:lstStyle/>
          <a:p>
            <a:r>
              <a:rPr lang="zh-CN" altLang="en-US" sz="1500" b="1" dirty="0" smtClean="0">
                <a:latin typeface="微软雅黑" pitchFamily="34" charset="-122"/>
                <a:ea typeface="微软雅黑" pitchFamily="34" charset="-122"/>
              </a:rPr>
              <a:t>综述</a:t>
            </a:r>
            <a:r>
              <a:rPr lang="zh-CN" altLang="en-US" sz="1500" b="1" dirty="0">
                <a:latin typeface="微软雅黑" pitchFamily="34" charset="-122"/>
                <a:ea typeface="微软雅黑" pitchFamily="34" charset="-122"/>
              </a:rPr>
              <a:t>三</a:t>
            </a:r>
            <a:r>
              <a:rPr lang="zh-CN" altLang="en-US" sz="1500" b="1" dirty="0" smtClean="0">
                <a:latin typeface="微软雅黑" pitchFamily="34" charset="-122"/>
                <a:ea typeface="微软雅黑" pitchFamily="34" charset="-122"/>
              </a:rPr>
              <a:t>内容</a:t>
            </a:r>
            <a:endParaRPr lang="zh-CN" altLang="en-US" sz="1500" b="1" dirty="0">
              <a:latin typeface="微软雅黑" pitchFamily="34" charset="-122"/>
              <a:ea typeface="微软雅黑" pitchFamily="34" charset="-122"/>
            </a:endParaRPr>
          </a:p>
        </p:txBody>
      </p:sp>
      <p:sp>
        <p:nvSpPr>
          <p:cNvPr id="49" name="矩形 47"/>
          <p:cNvSpPr>
            <a:spLocks noChangeArrowheads="1"/>
          </p:cNvSpPr>
          <p:nvPr/>
        </p:nvSpPr>
        <p:spPr bwMode="auto">
          <a:xfrm>
            <a:off x="5654670" y="3260768"/>
            <a:ext cx="3043238" cy="526803"/>
          </a:xfrm>
          <a:prstGeom prst="rect">
            <a:avLst/>
          </a:prstGeom>
          <a:noFill/>
          <a:ln>
            <a:noFill/>
          </a:ln>
          <a:extLst/>
        </p:spPr>
        <p:txBody>
          <a:bodyPr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defTabSz="914400" eaLnBrk="1" fontAlgn="auto" latinLnBrk="0" hangingPunct="1">
              <a:lnSpc>
                <a:spcPct val="150000"/>
              </a:lnSpc>
              <a:spcBef>
                <a:spcPct val="20000"/>
              </a:spcBef>
              <a:spcAft>
                <a:spcPts val="0"/>
              </a:spcAft>
              <a:buClrTx/>
              <a:buSzTx/>
              <a:buFont typeface="Arial" charset="0"/>
              <a:buNone/>
              <a:tabLst/>
              <a:defRPr/>
            </a:pPr>
            <a:r>
              <a:rPr kumimoji="0" lang="zh-CN" altLang="en-US" sz="10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sym typeface="Calibri" pitchFamily="34" charset="0"/>
              </a:rPr>
              <a:t>点击输入简要文字内容，文字内容需概括精炼，不用多余的文字修饰，言简意赅的说明该项内容。</a:t>
            </a:r>
            <a:endParaRPr kumimoji="0" lang="en-US" altLang="zh-CN" sz="10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sym typeface="Calibri" pitchFamily="34" charset="0"/>
            </a:endParaRPr>
          </a:p>
        </p:txBody>
      </p:sp>
      <p:sp>
        <p:nvSpPr>
          <p:cNvPr id="50" name="矩形 49"/>
          <p:cNvSpPr/>
          <p:nvPr/>
        </p:nvSpPr>
        <p:spPr>
          <a:xfrm>
            <a:off x="5009017" y="3972459"/>
            <a:ext cx="1146450" cy="323157"/>
          </a:xfrm>
          <a:prstGeom prst="rect">
            <a:avLst/>
          </a:prstGeom>
        </p:spPr>
        <p:txBody>
          <a:bodyPr wrap="none" lIns="91431" tIns="45716" rIns="91431" bIns="45716">
            <a:spAutoFit/>
          </a:bodyPr>
          <a:lstStyle/>
          <a:p>
            <a:r>
              <a:rPr lang="zh-CN" altLang="en-US" sz="1500" b="1" dirty="0" smtClean="0">
                <a:latin typeface="微软雅黑" pitchFamily="34" charset="-122"/>
                <a:ea typeface="微软雅黑" pitchFamily="34" charset="-122"/>
              </a:rPr>
              <a:t>综述</a:t>
            </a:r>
            <a:r>
              <a:rPr lang="zh-CN" altLang="en-US" sz="1500" b="1" dirty="0">
                <a:latin typeface="微软雅黑" pitchFamily="34" charset="-122"/>
                <a:ea typeface="微软雅黑" pitchFamily="34" charset="-122"/>
              </a:rPr>
              <a:t>四</a:t>
            </a:r>
            <a:r>
              <a:rPr lang="zh-CN" altLang="en-US" sz="1500" b="1" dirty="0" smtClean="0">
                <a:latin typeface="微软雅黑" pitchFamily="34" charset="-122"/>
                <a:ea typeface="微软雅黑" pitchFamily="34" charset="-122"/>
              </a:rPr>
              <a:t>内容</a:t>
            </a:r>
            <a:endParaRPr lang="zh-CN" altLang="en-US" sz="1500" b="1" dirty="0">
              <a:latin typeface="微软雅黑" pitchFamily="34" charset="-122"/>
              <a:ea typeface="微软雅黑" pitchFamily="34" charset="-122"/>
            </a:endParaRPr>
          </a:p>
        </p:txBody>
      </p:sp>
      <p:sp>
        <p:nvSpPr>
          <p:cNvPr id="51" name="矩形 47"/>
          <p:cNvSpPr>
            <a:spLocks noChangeArrowheads="1"/>
          </p:cNvSpPr>
          <p:nvPr/>
        </p:nvSpPr>
        <p:spPr bwMode="auto">
          <a:xfrm>
            <a:off x="4979675" y="4205187"/>
            <a:ext cx="3043238" cy="526803"/>
          </a:xfrm>
          <a:prstGeom prst="rect">
            <a:avLst/>
          </a:prstGeom>
          <a:noFill/>
          <a:ln>
            <a:noFill/>
          </a:ln>
          <a:extLst/>
        </p:spPr>
        <p:txBody>
          <a:bodyPr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marL="0" marR="0" lvl="0" indent="0" defTabSz="914400" eaLnBrk="1" fontAlgn="auto" latinLnBrk="0" hangingPunct="1">
              <a:lnSpc>
                <a:spcPct val="150000"/>
              </a:lnSpc>
              <a:spcBef>
                <a:spcPct val="20000"/>
              </a:spcBef>
              <a:spcAft>
                <a:spcPts val="0"/>
              </a:spcAft>
              <a:buClrTx/>
              <a:buSzTx/>
              <a:buFont typeface="Arial" charset="0"/>
              <a:buNone/>
              <a:tabLst/>
              <a:defRPr/>
            </a:pPr>
            <a:r>
              <a:rPr kumimoji="0" lang="zh-CN" altLang="en-US" sz="10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sym typeface="Calibri" pitchFamily="34" charset="0"/>
              </a:rPr>
              <a:t>点击输入简要文字内容，文字内容需概括精炼，不用多余的文字修饰，言简意赅的说明该项内容。</a:t>
            </a:r>
            <a:endParaRPr kumimoji="0" lang="en-US" altLang="zh-CN" sz="10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sym typeface="Calibri" pitchFamily="34" charset="0"/>
            </a:endParaRPr>
          </a:p>
        </p:txBody>
      </p:sp>
    </p:spTree>
    <p:extLst>
      <p:ext uri="{BB962C8B-B14F-4D97-AF65-F5344CB8AC3E}">
        <p14:creationId xmlns:p14="http://schemas.microsoft.com/office/powerpoint/2010/main" val="11290747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400" fill="hold"/>
                                            <p:tgtEl>
                                              <p:spTgt spid="17"/>
                                            </p:tgtEl>
                                            <p:attrNameLst>
                                              <p:attrName>ppt_w</p:attrName>
                                            </p:attrNameLst>
                                          </p:cBhvr>
                                          <p:tavLst>
                                            <p:tav tm="0">
                                              <p:val>
                                                <p:fltVal val="0"/>
                                              </p:val>
                                            </p:tav>
                                            <p:tav tm="100000">
                                              <p:val>
                                                <p:strVal val="#ppt_w"/>
                                              </p:val>
                                            </p:tav>
                                          </p:tavLst>
                                        </p:anim>
                                        <p:anim calcmode="lin" valueType="num">
                                          <p:cBhvr>
                                            <p:cTn id="27" dur="400" fill="hold"/>
                                            <p:tgtEl>
                                              <p:spTgt spid="17"/>
                                            </p:tgtEl>
                                            <p:attrNameLst>
                                              <p:attrName>ppt_h</p:attrName>
                                            </p:attrNameLst>
                                          </p:cBhvr>
                                          <p:tavLst>
                                            <p:tav tm="0">
                                              <p:val>
                                                <p:fltVal val="0"/>
                                              </p:val>
                                            </p:tav>
                                            <p:tav tm="100000">
                                              <p:val>
                                                <p:strVal val="#ppt_h"/>
                                              </p:val>
                                            </p:tav>
                                          </p:tavLst>
                                        </p:anim>
                                        <p:animEffect transition="in" filter="fade">
                                          <p:cBhvr>
                                            <p:cTn id="28" dur="400"/>
                                            <p:tgtEl>
                                              <p:spTgt spid="17"/>
                                            </p:tgtEl>
                                          </p:cBhvr>
                                        </p:animEffect>
                                      </p:childTnLst>
                                    </p:cTn>
                                  </p:par>
                                </p:childTnLst>
                              </p:cTn>
                            </p:par>
                            <p:par>
                              <p:cTn id="29" fill="hold">
                                <p:stCondLst>
                                  <p:cond delay="1900"/>
                                </p:stCondLst>
                                <p:childTnLst>
                                  <p:par>
                                    <p:cTn id="30" presetID="22" presetClass="entr" presetSubtype="1"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up)">
                                          <p:cBhvr>
                                            <p:cTn id="32" dur="350"/>
                                            <p:tgtEl>
                                              <p:spTgt spid="10"/>
                                            </p:tgtEl>
                                          </p:cBhvr>
                                        </p:animEffect>
                                      </p:childTnLst>
                                    </p:cTn>
                                  </p:par>
                                </p:childTnLst>
                              </p:cTn>
                            </p:par>
                            <p:par>
                              <p:cTn id="33" fill="hold">
                                <p:stCondLst>
                                  <p:cond delay="2250"/>
                                </p:stCondLst>
                                <p:childTnLst>
                                  <p:par>
                                    <p:cTn id="34" presetID="53" presetClass="entr" presetSubtype="16" fill="hold" grpId="0" nodeType="afterEffect">
                                      <p:stCondLst>
                                        <p:cond delay="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childTnLst>
                              </p:cTn>
                            </p:par>
                            <p:par>
                              <p:cTn id="39" fill="hold">
                                <p:stCondLst>
                                  <p:cond delay="2750"/>
                                </p:stCondLst>
                                <p:childTnLst>
                                  <p:par>
                                    <p:cTn id="40" presetID="22" presetClass="entr" presetSubtype="8"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childTnLst>
                              </p:cTn>
                            </p:par>
                            <p:par>
                              <p:cTn id="43" fill="hold">
                                <p:stCondLst>
                                  <p:cond delay="3250"/>
                                </p:stCondLst>
                                <p:childTnLst>
                                  <p:par>
                                    <p:cTn id="44" presetID="2" presetClass="entr" presetSubtype="2" fill="hold" nodeType="afterEffect" p14:presetBounceEnd="40000">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14:bounceEnd="40000">
                                          <p:cBhvr additive="base">
                                            <p:cTn id="46" dur="500" fill="hold"/>
                                            <p:tgtEl>
                                              <p:spTgt spid="24"/>
                                            </p:tgtEl>
                                            <p:attrNameLst>
                                              <p:attrName>ppt_x</p:attrName>
                                            </p:attrNameLst>
                                          </p:cBhvr>
                                          <p:tavLst>
                                            <p:tav tm="0">
                                              <p:val>
                                                <p:strVal val="1+#ppt_w/2"/>
                                              </p:val>
                                            </p:tav>
                                            <p:tav tm="100000">
                                              <p:val>
                                                <p:strVal val="#ppt_x"/>
                                              </p:val>
                                            </p:tav>
                                          </p:tavLst>
                                        </p:anim>
                                        <p:anim calcmode="lin" valueType="num" p14:bounceEnd="40000">
                                          <p:cBhvr additive="base">
                                            <p:cTn id="47" dur="500" fill="hold"/>
                                            <p:tgtEl>
                                              <p:spTgt spid="24"/>
                                            </p:tgtEl>
                                            <p:attrNameLst>
                                              <p:attrName>ppt_y</p:attrName>
                                            </p:attrNameLst>
                                          </p:cBhvr>
                                          <p:tavLst>
                                            <p:tav tm="0">
                                              <p:val>
                                                <p:strVal val="#ppt_y"/>
                                              </p:val>
                                            </p:tav>
                                            <p:tav tm="100000">
                                              <p:val>
                                                <p:strVal val="#ppt_y"/>
                                              </p:val>
                                            </p:tav>
                                          </p:tavLst>
                                        </p:anim>
                                      </p:childTnLst>
                                    </p:cTn>
                                  </p:par>
                                </p:childTnLst>
                              </p:cTn>
                            </p:par>
                            <p:par>
                              <p:cTn id="48" fill="hold">
                                <p:stCondLst>
                                  <p:cond delay="3750"/>
                                </p:stCondLst>
                                <p:childTnLst>
                                  <p:par>
                                    <p:cTn id="49" presetID="22" presetClass="entr" presetSubtype="8"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500"/>
                                            <p:tgtEl>
                                              <p:spTgt spid="16"/>
                                            </p:tgtEl>
                                          </p:cBhvr>
                                        </p:animEffect>
                                      </p:childTnLst>
                                    </p:cTn>
                                  </p:par>
                                  <p:par>
                                    <p:cTn id="55" presetID="53" presetClass="entr" presetSubtype="16" fill="hold" grpId="0" nodeType="withEffect">
                                      <p:stCondLst>
                                        <p:cond delay="750"/>
                                      </p:stCondLst>
                                      <p:childTnLst>
                                        <p:set>
                                          <p:cBhvr>
                                            <p:cTn id="56" dur="1" fill="hold">
                                              <p:stCondLst>
                                                <p:cond delay="0"/>
                                              </p:stCondLst>
                                            </p:cTn>
                                            <p:tgtEl>
                                              <p:spTgt spid="21"/>
                                            </p:tgtEl>
                                            <p:attrNameLst>
                                              <p:attrName>style.visibility</p:attrName>
                                            </p:attrNameLst>
                                          </p:cBhvr>
                                          <p:to>
                                            <p:strVal val="visible"/>
                                          </p:to>
                                        </p:set>
                                        <p:anim calcmode="lin" valueType="num">
                                          <p:cBhvr>
                                            <p:cTn id="57" dur="500" fill="hold"/>
                                            <p:tgtEl>
                                              <p:spTgt spid="21"/>
                                            </p:tgtEl>
                                            <p:attrNameLst>
                                              <p:attrName>ppt_w</p:attrName>
                                            </p:attrNameLst>
                                          </p:cBhvr>
                                          <p:tavLst>
                                            <p:tav tm="0">
                                              <p:val>
                                                <p:fltVal val="0"/>
                                              </p:val>
                                            </p:tav>
                                            <p:tav tm="100000">
                                              <p:val>
                                                <p:strVal val="#ppt_w"/>
                                              </p:val>
                                            </p:tav>
                                          </p:tavLst>
                                        </p:anim>
                                        <p:anim calcmode="lin" valueType="num">
                                          <p:cBhvr>
                                            <p:cTn id="58" dur="500" fill="hold"/>
                                            <p:tgtEl>
                                              <p:spTgt spid="21"/>
                                            </p:tgtEl>
                                            <p:attrNameLst>
                                              <p:attrName>ppt_h</p:attrName>
                                            </p:attrNameLst>
                                          </p:cBhvr>
                                          <p:tavLst>
                                            <p:tav tm="0">
                                              <p:val>
                                                <p:fltVal val="0"/>
                                              </p:val>
                                            </p:tav>
                                            <p:tav tm="100000">
                                              <p:val>
                                                <p:strVal val="#ppt_h"/>
                                              </p:val>
                                            </p:tav>
                                          </p:tavLst>
                                        </p:anim>
                                        <p:animEffect transition="in" filter="fade">
                                          <p:cBhvr>
                                            <p:cTn id="59" dur="500"/>
                                            <p:tgtEl>
                                              <p:spTgt spid="21"/>
                                            </p:tgtEl>
                                          </p:cBhvr>
                                        </p:animEffect>
                                      </p:childTnLst>
                                    </p:cTn>
                                  </p:par>
                                </p:childTnLst>
                              </p:cTn>
                            </p:par>
                            <p:par>
                              <p:cTn id="60" fill="hold">
                                <p:stCondLst>
                                  <p:cond delay="5000"/>
                                </p:stCondLst>
                                <p:childTnLst>
                                  <p:par>
                                    <p:cTn id="61" presetID="22" presetClass="entr" presetSubtype="8" fill="hold"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left)">
                                          <p:cBhvr>
                                            <p:cTn id="63" dur="500"/>
                                            <p:tgtEl>
                                              <p:spTgt spid="13"/>
                                            </p:tgtEl>
                                          </p:cBhvr>
                                        </p:animEffect>
                                      </p:childTnLst>
                                    </p:cTn>
                                  </p:par>
                                </p:childTnLst>
                              </p:cTn>
                            </p:par>
                            <p:par>
                              <p:cTn id="64" fill="hold">
                                <p:stCondLst>
                                  <p:cond delay="5500"/>
                                </p:stCondLst>
                                <p:childTnLst>
                                  <p:par>
                                    <p:cTn id="65" presetID="2" presetClass="entr" presetSubtype="2" fill="hold" nodeType="afterEffect" p14:presetBounceEnd="40000">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14:bounceEnd="40000">
                                          <p:cBhvr additive="base">
                                            <p:cTn id="67" dur="500" fill="hold"/>
                                            <p:tgtEl>
                                              <p:spTgt spid="31"/>
                                            </p:tgtEl>
                                            <p:attrNameLst>
                                              <p:attrName>ppt_x</p:attrName>
                                            </p:attrNameLst>
                                          </p:cBhvr>
                                          <p:tavLst>
                                            <p:tav tm="0">
                                              <p:val>
                                                <p:strVal val="1+#ppt_w/2"/>
                                              </p:val>
                                            </p:tav>
                                            <p:tav tm="100000">
                                              <p:val>
                                                <p:strVal val="#ppt_x"/>
                                              </p:val>
                                            </p:tav>
                                          </p:tavLst>
                                        </p:anim>
                                        <p:anim calcmode="lin" valueType="num" p14:bounceEnd="40000">
                                          <p:cBhvr additive="base">
                                            <p:cTn id="68" dur="500" fill="hold"/>
                                            <p:tgtEl>
                                              <p:spTgt spid="31"/>
                                            </p:tgtEl>
                                            <p:attrNameLst>
                                              <p:attrName>ppt_y</p:attrName>
                                            </p:attrNameLst>
                                          </p:cBhvr>
                                          <p:tavLst>
                                            <p:tav tm="0">
                                              <p:val>
                                                <p:strVal val="#ppt_y"/>
                                              </p:val>
                                            </p:tav>
                                            <p:tav tm="100000">
                                              <p:val>
                                                <p:strVal val="#ppt_y"/>
                                              </p:val>
                                            </p:tav>
                                          </p:tavLst>
                                        </p:anim>
                                      </p:childTnLst>
                                    </p:cTn>
                                  </p:par>
                                </p:childTnLst>
                              </p:cTn>
                            </p:par>
                            <p:par>
                              <p:cTn id="69" fill="hold">
                                <p:stCondLst>
                                  <p:cond delay="6000"/>
                                </p:stCondLst>
                                <p:childTnLst>
                                  <p:par>
                                    <p:cTn id="70" presetID="22" presetClass="entr" presetSubtype="8" fill="hold" grpId="0" nodeType="after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left)">
                                          <p:cBhvr>
                                            <p:cTn id="72" dur="500"/>
                                            <p:tgtEl>
                                              <p:spTgt spid="46"/>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7"/>
                                            </p:tgtEl>
                                            <p:attrNameLst>
                                              <p:attrName>style.visibility</p:attrName>
                                            </p:attrNameLst>
                                          </p:cBhvr>
                                          <p:to>
                                            <p:strVal val="visible"/>
                                          </p:to>
                                        </p:set>
                                        <p:animEffect transition="in" filter="wipe(left)">
                                          <p:cBhvr>
                                            <p:cTn id="75" dur="500"/>
                                            <p:tgtEl>
                                              <p:spTgt spid="47"/>
                                            </p:tgtEl>
                                          </p:cBhvr>
                                        </p:animEffect>
                                      </p:childTnLst>
                                    </p:cTn>
                                  </p:par>
                                  <p:par>
                                    <p:cTn id="76" presetID="53" presetClass="entr" presetSubtype="16" fill="hold" grpId="0" nodeType="withEffect">
                                      <p:stCondLst>
                                        <p:cond delay="750"/>
                                      </p:stCondLst>
                                      <p:childTnLst>
                                        <p:set>
                                          <p:cBhvr>
                                            <p:cTn id="77" dur="1" fill="hold">
                                              <p:stCondLst>
                                                <p:cond delay="0"/>
                                              </p:stCondLst>
                                            </p:cTn>
                                            <p:tgtEl>
                                              <p:spTgt spid="22"/>
                                            </p:tgtEl>
                                            <p:attrNameLst>
                                              <p:attrName>style.visibility</p:attrName>
                                            </p:attrNameLst>
                                          </p:cBhvr>
                                          <p:to>
                                            <p:strVal val="visible"/>
                                          </p:to>
                                        </p:set>
                                        <p:anim calcmode="lin" valueType="num">
                                          <p:cBhvr>
                                            <p:cTn id="78" dur="500" fill="hold"/>
                                            <p:tgtEl>
                                              <p:spTgt spid="22"/>
                                            </p:tgtEl>
                                            <p:attrNameLst>
                                              <p:attrName>ppt_w</p:attrName>
                                            </p:attrNameLst>
                                          </p:cBhvr>
                                          <p:tavLst>
                                            <p:tav tm="0">
                                              <p:val>
                                                <p:fltVal val="0"/>
                                              </p:val>
                                            </p:tav>
                                            <p:tav tm="100000">
                                              <p:val>
                                                <p:strVal val="#ppt_w"/>
                                              </p:val>
                                            </p:tav>
                                          </p:tavLst>
                                        </p:anim>
                                        <p:anim calcmode="lin" valueType="num">
                                          <p:cBhvr>
                                            <p:cTn id="79" dur="500" fill="hold"/>
                                            <p:tgtEl>
                                              <p:spTgt spid="22"/>
                                            </p:tgtEl>
                                            <p:attrNameLst>
                                              <p:attrName>ppt_h</p:attrName>
                                            </p:attrNameLst>
                                          </p:cBhvr>
                                          <p:tavLst>
                                            <p:tav tm="0">
                                              <p:val>
                                                <p:fltVal val="0"/>
                                              </p:val>
                                            </p:tav>
                                            <p:tav tm="100000">
                                              <p:val>
                                                <p:strVal val="#ppt_h"/>
                                              </p:val>
                                            </p:tav>
                                          </p:tavLst>
                                        </p:anim>
                                        <p:animEffect transition="in" filter="fade">
                                          <p:cBhvr>
                                            <p:cTn id="80" dur="500"/>
                                            <p:tgtEl>
                                              <p:spTgt spid="22"/>
                                            </p:tgtEl>
                                          </p:cBhvr>
                                        </p:animEffect>
                                      </p:childTnLst>
                                    </p:cTn>
                                  </p:par>
                                </p:childTnLst>
                              </p:cTn>
                            </p:par>
                            <p:par>
                              <p:cTn id="81" fill="hold">
                                <p:stCondLst>
                                  <p:cond delay="7250"/>
                                </p:stCondLst>
                                <p:childTnLst>
                                  <p:par>
                                    <p:cTn id="82" presetID="22" presetClass="entr" presetSubtype="8" fill="hold" nodeType="after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wipe(left)">
                                          <p:cBhvr>
                                            <p:cTn id="84" dur="500"/>
                                            <p:tgtEl>
                                              <p:spTgt spid="14"/>
                                            </p:tgtEl>
                                          </p:cBhvr>
                                        </p:animEffect>
                                      </p:childTnLst>
                                    </p:cTn>
                                  </p:par>
                                </p:childTnLst>
                              </p:cTn>
                            </p:par>
                            <p:par>
                              <p:cTn id="85" fill="hold">
                                <p:stCondLst>
                                  <p:cond delay="7750"/>
                                </p:stCondLst>
                                <p:childTnLst>
                                  <p:par>
                                    <p:cTn id="86" presetID="2" presetClass="entr" presetSubtype="2" fill="hold" nodeType="afterEffect" p14:presetBounceEnd="40000">
                                      <p:stCondLst>
                                        <p:cond delay="0"/>
                                      </p:stCondLst>
                                      <p:childTnLst>
                                        <p:set>
                                          <p:cBhvr>
                                            <p:cTn id="87" dur="1" fill="hold">
                                              <p:stCondLst>
                                                <p:cond delay="0"/>
                                              </p:stCondLst>
                                            </p:cTn>
                                            <p:tgtEl>
                                              <p:spTgt spid="36"/>
                                            </p:tgtEl>
                                            <p:attrNameLst>
                                              <p:attrName>style.visibility</p:attrName>
                                            </p:attrNameLst>
                                          </p:cBhvr>
                                          <p:to>
                                            <p:strVal val="visible"/>
                                          </p:to>
                                        </p:set>
                                        <p:anim calcmode="lin" valueType="num" p14:bounceEnd="40000">
                                          <p:cBhvr additive="base">
                                            <p:cTn id="88" dur="500" fill="hold"/>
                                            <p:tgtEl>
                                              <p:spTgt spid="36"/>
                                            </p:tgtEl>
                                            <p:attrNameLst>
                                              <p:attrName>ppt_x</p:attrName>
                                            </p:attrNameLst>
                                          </p:cBhvr>
                                          <p:tavLst>
                                            <p:tav tm="0">
                                              <p:val>
                                                <p:strVal val="1+#ppt_w/2"/>
                                              </p:val>
                                            </p:tav>
                                            <p:tav tm="100000">
                                              <p:val>
                                                <p:strVal val="#ppt_x"/>
                                              </p:val>
                                            </p:tav>
                                          </p:tavLst>
                                        </p:anim>
                                        <p:anim calcmode="lin" valueType="num" p14:bounceEnd="40000">
                                          <p:cBhvr additive="base">
                                            <p:cTn id="89" dur="500" fill="hold"/>
                                            <p:tgtEl>
                                              <p:spTgt spid="36"/>
                                            </p:tgtEl>
                                            <p:attrNameLst>
                                              <p:attrName>ppt_y</p:attrName>
                                            </p:attrNameLst>
                                          </p:cBhvr>
                                          <p:tavLst>
                                            <p:tav tm="0">
                                              <p:val>
                                                <p:strVal val="#ppt_y"/>
                                              </p:val>
                                            </p:tav>
                                            <p:tav tm="100000">
                                              <p:val>
                                                <p:strVal val="#ppt_y"/>
                                              </p:val>
                                            </p:tav>
                                          </p:tavLst>
                                        </p:anim>
                                      </p:childTnLst>
                                    </p:cTn>
                                  </p:par>
                                </p:childTnLst>
                              </p:cTn>
                            </p:par>
                            <p:par>
                              <p:cTn id="90" fill="hold">
                                <p:stCondLst>
                                  <p:cond delay="8250"/>
                                </p:stCondLst>
                                <p:childTnLst>
                                  <p:par>
                                    <p:cTn id="91" presetID="22" presetClass="entr" presetSubtype="8" fill="hold" grpId="0" nodeType="afterEffect">
                                      <p:stCondLst>
                                        <p:cond delay="0"/>
                                      </p:stCondLst>
                                      <p:childTnLst>
                                        <p:set>
                                          <p:cBhvr>
                                            <p:cTn id="92" dur="1" fill="hold">
                                              <p:stCondLst>
                                                <p:cond delay="0"/>
                                              </p:stCondLst>
                                            </p:cTn>
                                            <p:tgtEl>
                                              <p:spTgt spid="48"/>
                                            </p:tgtEl>
                                            <p:attrNameLst>
                                              <p:attrName>style.visibility</p:attrName>
                                            </p:attrNameLst>
                                          </p:cBhvr>
                                          <p:to>
                                            <p:strVal val="visible"/>
                                          </p:to>
                                        </p:set>
                                        <p:animEffect transition="in" filter="wipe(left)">
                                          <p:cBhvr>
                                            <p:cTn id="93" dur="500"/>
                                            <p:tgtEl>
                                              <p:spTgt spid="48"/>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49"/>
                                            </p:tgtEl>
                                            <p:attrNameLst>
                                              <p:attrName>style.visibility</p:attrName>
                                            </p:attrNameLst>
                                          </p:cBhvr>
                                          <p:to>
                                            <p:strVal val="visible"/>
                                          </p:to>
                                        </p:set>
                                        <p:animEffect transition="in" filter="wipe(left)">
                                          <p:cBhvr>
                                            <p:cTn id="96" dur="500"/>
                                            <p:tgtEl>
                                              <p:spTgt spid="49"/>
                                            </p:tgtEl>
                                          </p:cBhvr>
                                        </p:animEffect>
                                      </p:childTnLst>
                                    </p:cTn>
                                  </p:par>
                                  <p:par>
                                    <p:cTn id="97" presetID="53" presetClass="entr" presetSubtype="16" fill="hold" grpId="0" nodeType="withEffect">
                                      <p:stCondLst>
                                        <p:cond delay="750"/>
                                      </p:stCondLst>
                                      <p:childTnLst>
                                        <p:set>
                                          <p:cBhvr>
                                            <p:cTn id="98" dur="1" fill="hold">
                                              <p:stCondLst>
                                                <p:cond delay="0"/>
                                              </p:stCondLst>
                                            </p:cTn>
                                            <p:tgtEl>
                                              <p:spTgt spid="23"/>
                                            </p:tgtEl>
                                            <p:attrNameLst>
                                              <p:attrName>style.visibility</p:attrName>
                                            </p:attrNameLst>
                                          </p:cBhvr>
                                          <p:to>
                                            <p:strVal val="visible"/>
                                          </p:to>
                                        </p:set>
                                        <p:anim calcmode="lin" valueType="num">
                                          <p:cBhvr>
                                            <p:cTn id="99" dur="500" fill="hold"/>
                                            <p:tgtEl>
                                              <p:spTgt spid="23"/>
                                            </p:tgtEl>
                                            <p:attrNameLst>
                                              <p:attrName>ppt_w</p:attrName>
                                            </p:attrNameLst>
                                          </p:cBhvr>
                                          <p:tavLst>
                                            <p:tav tm="0">
                                              <p:val>
                                                <p:fltVal val="0"/>
                                              </p:val>
                                            </p:tav>
                                            <p:tav tm="100000">
                                              <p:val>
                                                <p:strVal val="#ppt_w"/>
                                              </p:val>
                                            </p:tav>
                                          </p:tavLst>
                                        </p:anim>
                                        <p:anim calcmode="lin" valueType="num">
                                          <p:cBhvr>
                                            <p:cTn id="100" dur="500" fill="hold"/>
                                            <p:tgtEl>
                                              <p:spTgt spid="23"/>
                                            </p:tgtEl>
                                            <p:attrNameLst>
                                              <p:attrName>ppt_h</p:attrName>
                                            </p:attrNameLst>
                                          </p:cBhvr>
                                          <p:tavLst>
                                            <p:tav tm="0">
                                              <p:val>
                                                <p:fltVal val="0"/>
                                              </p:val>
                                            </p:tav>
                                            <p:tav tm="100000">
                                              <p:val>
                                                <p:strVal val="#ppt_h"/>
                                              </p:val>
                                            </p:tav>
                                          </p:tavLst>
                                        </p:anim>
                                        <p:animEffect transition="in" filter="fade">
                                          <p:cBhvr>
                                            <p:cTn id="101" dur="500"/>
                                            <p:tgtEl>
                                              <p:spTgt spid="23"/>
                                            </p:tgtEl>
                                          </p:cBhvr>
                                        </p:animEffect>
                                      </p:childTnLst>
                                    </p:cTn>
                                  </p:par>
                                </p:childTnLst>
                              </p:cTn>
                            </p:par>
                            <p:par>
                              <p:cTn id="102" fill="hold">
                                <p:stCondLst>
                                  <p:cond delay="9500"/>
                                </p:stCondLst>
                                <p:childTnLst>
                                  <p:par>
                                    <p:cTn id="103" presetID="22" presetClass="entr" presetSubtype="8" fill="hold" nodeType="after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wipe(left)">
                                          <p:cBhvr>
                                            <p:cTn id="105" dur="500"/>
                                            <p:tgtEl>
                                              <p:spTgt spid="12"/>
                                            </p:tgtEl>
                                          </p:cBhvr>
                                        </p:animEffect>
                                      </p:childTnLst>
                                    </p:cTn>
                                  </p:par>
                                </p:childTnLst>
                              </p:cTn>
                            </p:par>
                            <p:par>
                              <p:cTn id="106" fill="hold">
                                <p:stCondLst>
                                  <p:cond delay="10000"/>
                                </p:stCondLst>
                                <p:childTnLst>
                                  <p:par>
                                    <p:cTn id="107" presetID="2" presetClass="entr" presetSubtype="2" fill="hold" nodeType="afterEffect" p14:presetBounceEnd="40000">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14:bounceEnd="40000">
                                          <p:cBhvr additive="base">
                                            <p:cTn id="109" dur="500" fill="hold"/>
                                            <p:tgtEl>
                                              <p:spTgt spid="41"/>
                                            </p:tgtEl>
                                            <p:attrNameLst>
                                              <p:attrName>ppt_x</p:attrName>
                                            </p:attrNameLst>
                                          </p:cBhvr>
                                          <p:tavLst>
                                            <p:tav tm="0">
                                              <p:val>
                                                <p:strVal val="1+#ppt_w/2"/>
                                              </p:val>
                                            </p:tav>
                                            <p:tav tm="100000">
                                              <p:val>
                                                <p:strVal val="#ppt_x"/>
                                              </p:val>
                                            </p:tav>
                                          </p:tavLst>
                                        </p:anim>
                                        <p:anim calcmode="lin" valueType="num" p14:bounceEnd="40000">
                                          <p:cBhvr additive="base">
                                            <p:cTn id="110" dur="500" fill="hold"/>
                                            <p:tgtEl>
                                              <p:spTgt spid="41"/>
                                            </p:tgtEl>
                                            <p:attrNameLst>
                                              <p:attrName>ppt_y</p:attrName>
                                            </p:attrNameLst>
                                          </p:cBhvr>
                                          <p:tavLst>
                                            <p:tav tm="0">
                                              <p:val>
                                                <p:strVal val="#ppt_y"/>
                                              </p:val>
                                            </p:tav>
                                            <p:tav tm="100000">
                                              <p:val>
                                                <p:strVal val="#ppt_y"/>
                                              </p:val>
                                            </p:tav>
                                          </p:tavLst>
                                        </p:anim>
                                      </p:childTnLst>
                                    </p:cTn>
                                  </p:par>
                                </p:childTnLst>
                              </p:cTn>
                            </p:par>
                            <p:par>
                              <p:cTn id="111" fill="hold">
                                <p:stCondLst>
                                  <p:cond delay="10500"/>
                                </p:stCondLst>
                                <p:childTnLst>
                                  <p:par>
                                    <p:cTn id="112" presetID="22" presetClass="entr" presetSubtype="8" fill="hold" grpId="0" nodeType="afterEffect">
                                      <p:stCondLst>
                                        <p:cond delay="0"/>
                                      </p:stCondLst>
                                      <p:childTnLst>
                                        <p:set>
                                          <p:cBhvr>
                                            <p:cTn id="113" dur="1" fill="hold">
                                              <p:stCondLst>
                                                <p:cond delay="0"/>
                                              </p:stCondLst>
                                            </p:cTn>
                                            <p:tgtEl>
                                              <p:spTgt spid="50"/>
                                            </p:tgtEl>
                                            <p:attrNameLst>
                                              <p:attrName>style.visibility</p:attrName>
                                            </p:attrNameLst>
                                          </p:cBhvr>
                                          <p:to>
                                            <p:strVal val="visible"/>
                                          </p:to>
                                        </p:set>
                                        <p:animEffect transition="in" filter="wipe(left)">
                                          <p:cBhvr>
                                            <p:cTn id="114" dur="500"/>
                                            <p:tgtEl>
                                              <p:spTgt spid="50"/>
                                            </p:tgtEl>
                                          </p:cBhvr>
                                        </p:animEffect>
                                      </p:childTnLst>
                                    </p:cTn>
                                  </p:par>
                                  <p:par>
                                    <p:cTn id="115" presetID="22" presetClass="entr" presetSubtype="8" fill="hold" grpId="0" nodeType="withEffect">
                                      <p:stCondLst>
                                        <p:cond delay="0"/>
                                      </p:stCondLst>
                                      <p:childTnLst>
                                        <p:set>
                                          <p:cBhvr>
                                            <p:cTn id="116" dur="1" fill="hold">
                                              <p:stCondLst>
                                                <p:cond delay="0"/>
                                              </p:stCondLst>
                                            </p:cTn>
                                            <p:tgtEl>
                                              <p:spTgt spid="51"/>
                                            </p:tgtEl>
                                            <p:attrNameLst>
                                              <p:attrName>style.visibility</p:attrName>
                                            </p:attrNameLst>
                                          </p:cBhvr>
                                          <p:to>
                                            <p:strVal val="visible"/>
                                          </p:to>
                                        </p:set>
                                        <p:animEffect transition="in" filter="wipe(left)">
                                          <p:cBhvr>
                                            <p:cTn id="117"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5" grpId="0"/>
          <p:bldP spid="16" grpId="0"/>
          <p:bldP spid="20" grpId="0" animBg="1"/>
          <p:bldP spid="21" grpId="0" animBg="1"/>
          <p:bldP spid="22" grpId="0" animBg="1"/>
          <p:bldP spid="23" grpId="0" animBg="1"/>
          <p:bldP spid="46" grpId="0"/>
          <p:bldP spid="47" grpId="0"/>
          <p:bldP spid="48" grpId="0"/>
          <p:bldP spid="49" grpId="0"/>
          <p:bldP spid="50" grpId="0"/>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400" fill="hold"/>
                                            <p:tgtEl>
                                              <p:spTgt spid="17"/>
                                            </p:tgtEl>
                                            <p:attrNameLst>
                                              <p:attrName>ppt_w</p:attrName>
                                            </p:attrNameLst>
                                          </p:cBhvr>
                                          <p:tavLst>
                                            <p:tav tm="0">
                                              <p:val>
                                                <p:fltVal val="0"/>
                                              </p:val>
                                            </p:tav>
                                            <p:tav tm="100000">
                                              <p:val>
                                                <p:strVal val="#ppt_w"/>
                                              </p:val>
                                            </p:tav>
                                          </p:tavLst>
                                        </p:anim>
                                        <p:anim calcmode="lin" valueType="num">
                                          <p:cBhvr>
                                            <p:cTn id="27" dur="400" fill="hold"/>
                                            <p:tgtEl>
                                              <p:spTgt spid="17"/>
                                            </p:tgtEl>
                                            <p:attrNameLst>
                                              <p:attrName>ppt_h</p:attrName>
                                            </p:attrNameLst>
                                          </p:cBhvr>
                                          <p:tavLst>
                                            <p:tav tm="0">
                                              <p:val>
                                                <p:fltVal val="0"/>
                                              </p:val>
                                            </p:tav>
                                            <p:tav tm="100000">
                                              <p:val>
                                                <p:strVal val="#ppt_h"/>
                                              </p:val>
                                            </p:tav>
                                          </p:tavLst>
                                        </p:anim>
                                        <p:animEffect transition="in" filter="fade">
                                          <p:cBhvr>
                                            <p:cTn id="28" dur="400"/>
                                            <p:tgtEl>
                                              <p:spTgt spid="17"/>
                                            </p:tgtEl>
                                          </p:cBhvr>
                                        </p:animEffect>
                                      </p:childTnLst>
                                    </p:cTn>
                                  </p:par>
                                </p:childTnLst>
                              </p:cTn>
                            </p:par>
                            <p:par>
                              <p:cTn id="29" fill="hold">
                                <p:stCondLst>
                                  <p:cond delay="1900"/>
                                </p:stCondLst>
                                <p:childTnLst>
                                  <p:par>
                                    <p:cTn id="30" presetID="22" presetClass="entr" presetSubtype="1"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up)">
                                          <p:cBhvr>
                                            <p:cTn id="32" dur="350"/>
                                            <p:tgtEl>
                                              <p:spTgt spid="10"/>
                                            </p:tgtEl>
                                          </p:cBhvr>
                                        </p:animEffect>
                                      </p:childTnLst>
                                    </p:cTn>
                                  </p:par>
                                </p:childTnLst>
                              </p:cTn>
                            </p:par>
                            <p:par>
                              <p:cTn id="33" fill="hold">
                                <p:stCondLst>
                                  <p:cond delay="2250"/>
                                </p:stCondLst>
                                <p:childTnLst>
                                  <p:par>
                                    <p:cTn id="34" presetID="53" presetClass="entr" presetSubtype="16" fill="hold" grpId="0" nodeType="afterEffect">
                                      <p:stCondLst>
                                        <p:cond delay="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childTnLst>
                              </p:cTn>
                            </p:par>
                            <p:par>
                              <p:cTn id="39" fill="hold">
                                <p:stCondLst>
                                  <p:cond delay="2750"/>
                                </p:stCondLst>
                                <p:childTnLst>
                                  <p:par>
                                    <p:cTn id="40" presetID="22" presetClass="entr" presetSubtype="8"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childTnLst>
                              </p:cTn>
                            </p:par>
                            <p:par>
                              <p:cTn id="43" fill="hold">
                                <p:stCondLst>
                                  <p:cond delay="3250"/>
                                </p:stCondLst>
                                <p:childTnLst>
                                  <p:par>
                                    <p:cTn id="44" presetID="2" presetClass="entr" presetSubtype="2"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500" fill="hold"/>
                                            <p:tgtEl>
                                              <p:spTgt spid="24"/>
                                            </p:tgtEl>
                                            <p:attrNameLst>
                                              <p:attrName>ppt_x</p:attrName>
                                            </p:attrNameLst>
                                          </p:cBhvr>
                                          <p:tavLst>
                                            <p:tav tm="0">
                                              <p:val>
                                                <p:strVal val="1+#ppt_w/2"/>
                                              </p:val>
                                            </p:tav>
                                            <p:tav tm="100000">
                                              <p:val>
                                                <p:strVal val="#ppt_x"/>
                                              </p:val>
                                            </p:tav>
                                          </p:tavLst>
                                        </p:anim>
                                        <p:anim calcmode="lin" valueType="num">
                                          <p:cBhvr additive="base">
                                            <p:cTn id="47" dur="500" fill="hold"/>
                                            <p:tgtEl>
                                              <p:spTgt spid="24"/>
                                            </p:tgtEl>
                                            <p:attrNameLst>
                                              <p:attrName>ppt_y</p:attrName>
                                            </p:attrNameLst>
                                          </p:cBhvr>
                                          <p:tavLst>
                                            <p:tav tm="0">
                                              <p:val>
                                                <p:strVal val="#ppt_y"/>
                                              </p:val>
                                            </p:tav>
                                            <p:tav tm="100000">
                                              <p:val>
                                                <p:strVal val="#ppt_y"/>
                                              </p:val>
                                            </p:tav>
                                          </p:tavLst>
                                        </p:anim>
                                      </p:childTnLst>
                                    </p:cTn>
                                  </p:par>
                                </p:childTnLst>
                              </p:cTn>
                            </p:par>
                            <p:par>
                              <p:cTn id="48" fill="hold">
                                <p:stCondLst>
                                  <p:cond delay="3750"/>
                                </p:stCondLst>
                                <p:childTnLst>
                                  <p:par>
                                    <p:cTn id="49" presetID="22" presetClass="entr" presetSubtype="8"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500"/>
                                            <p:tgtEl>
                                              <p:spTgt spid="16"/>
                                            </p:tgtEl>
                                          </p:cBhvr>
                                        </p:animEffect>
                                      </p:childTnLst>
                                    </p:cTn>
                                  </p:par>
                                  <p:par>
                                    <p:cTn id="55" presetID="53" presetClass="entr" presetSubtype="16" fill="hold" grpId="0" nodeType="withEffect">
                                      <p:stCondLst>
                                        <p:cond delay="750"/>
                                      </p:stCondLst>
                                      <p:childTnLst>
                                        <p:set>
                                          <p:cBhvr>
                                            <p:cTn id="56" dur="1" fill="hold">
                                              <p:stCondLst>
                                                <p:cond delay="0"/>
                                              </p:stCondLst>
                                            </p:cTn>
                                            <p:tgtEl>
                                              <p:spTgt spid="21"/>
                                            </p:tgtEl>
                                            <p:attrNameLst>
                                              <p:attrName>style.visibility</p:attrName>
                                            </p:attrNameLst>
                                          </p:cBhvr>
                                          <p:to>
                                            <p:strVal val="visible"/>
                                          </p:to>
                                        </p:set>
                                        <p:anim calcmode="lin" valueType="num">
                                          <p:cBhvr>
                                            <p:cTn id="57" dur="500" fill="hold"/>
                                            <p:tgtEl>
                                              <p:spTgt spid="21"/>
                                            </p:tgtEl>
                                            <p:attrNameLst>
                                              <p:attrName>ppt_w</p:attrName>
                                            </p:attrNameLst>
                                          </p:cBhvr>
                                          <p:tavLst>
                                            <p:tav tm="0">
                                              <p:val>
                                                <p:fltVal val="0"/>
                                              </p:val>
                                            </p:tav>
                                            <p:tav tm="100000">
                                              <p:val>
                                                <p:strVal val="#ppt_w"/>
                                              </p:val>
                                            </p:tav>
                                          </p:tavLst>
                                        </p:anim>
                                        <p:anim calcmode="lin" valueType="num">
                                          <p:cBhvr>
                                            <p:cTn id="58" dur="500" fill="hold"/>
                                            <p:tgtEl>
                                              <p:spTgt spid="21"/>
                                            </p:tgtEl>
                                            <p:attrNameLst>
                                              <p:attrName>ppt_h</p:attrName>
                                            </p:attrNameLst>
                                          </p:cBhvr>
                                          <p:tavLst>
                                            <p:tav tm="0">
                                              <p:val>
                                                <p:fltVal val="0"/>
                                              </p:val>
                                            </p:tav>
                                            <p:tav tm="100000">
                                              <p:val>
                                                <p:strVal val="#ppt_h"/>
                                              </p:val>
                                            </p:tav>
                                          </p:tavLst>
                                        </p:anim>
                                        <p:animEffect transition="in" filter="fade">
                                          <p:cBhvr>
                                            <p:cTn id="59" dur="500"/>
                                            <p:tgtEl>
                                              <p:spTgt spid="21"/>
                                            </p:tgtEl>
                                          </p:cBhvr>
                                        </p:animEffect>
                                      </p:childTnLst>
                                    </p:cTn>
                                  </p:par>
                                </p:childTnLst>
                              </p:cTn>
                            </p:par>
                            <p:par>
                              <p:cTn id="60" fill="hold">
                                <p:stCondLst>
                                  <p:cond delay="5000"/>
                                </p:stCondLst>
                                <p:childTnLst>
                                  <p:par>
                                    <p:cTn id="61" presetID="22" presetClass="entr" presetSubtype="8" fill="hold" nodeType="after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left)">
                                          <p:cBhvr>
                                            <p:cTn id="63" dur="500"/>
                                            <p:tgtEl>
                                              <p:spTgt spid="13"/>
                                            </p:tgtEl>
                                          </p:cBhvr>
                                        </p:animEffect>
                                      </p:childTnLst>
                                    </p:cTn>
                                  </p:par>
                                </p:childTnLst>
                              </p:cTn>
                            </p:par>
                            <p:par>
                              <p:cTn id="64" fill="hold">
                                <p:stCondLst>
                                  <p:cond delay="5500"/>
                                </p:stCondLst>
                                <p:childTnLst>
                                  <p:par>
                                    <p:cTn id="65" presetID="2" presetClass="entr" presetSubtype="2" fill="hold" nodeType="after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500" fill="hold"/>
                                            <p:tgtEl>
                                              <p:spTgt spid="31"/>
                                            </p:tgtEl>
                                            <p:attrNameLst>
                                              <p:attrName>ppt_x</p:attrName>
                                            </p:attrNameLst>
                                          </p:cBhvr>
                                          <p:tavLst>
                                            <p:tav tm="0">
                                              <p:val>
                                                <p:strVal val="1+#ppt_w/2"/>
                                              </p:val>
                                            </p:tav>
                                            <p:tav tm="100000">
                                              <p:val>
                                                <p:strVal val="#ppt_x"/>
                                              </p:val>
                                            </p:tav>
                                          </p:tavLst>
                                        </p:anim>
                                        <p:anim calcmode="lin" valueType="num">
                                          <p:cBhvr additive="base">
                                            <p:cTn id="68" dur="500" fill="hold"/>
                                            <p:tgtEl>
                                              <p:spTgt spid="31"/>
                                            </p:tgtEl>
                                            <p:attrNameLst>
                                              <p:attrName>ppt_y</p:attrName>
                                            </p:attrNameLst>
                                          </p:cBhvr>
                                          <p:tavLst>
                                            <p:tav tm="0">
                                              <p:val>
                                                <p:strVal val="#ppt_y"/>
                                              </p:val>
                                            </p:tav>
                                            <p:tav tm="100000">
                                              <p:val>
                                                <p:strVal val="#ppt_y"/>
                                              </p:val>
                                            </p:tav>
                                          </p:tavLst>
                                        </p:anim>
                                      </p:childTnLst>
                                    </p:cTn>
                                  </p:par>
                                </p:childTnLst>
                              </p:cTn>
                            </p:par>
                            <p:par>
                              <p:cTn id="69" fill="hold">
                                <p:stCondLst>
                                  <p:cond delay="6000"/>
                                </p:stCondLst>
                                <p:childTnLst>
                                  <p:par>
                                    <p:cTn id="70" presetID="22" presetClass="entr" presetSubtype="8" fill="hold" grpId="0" nodeType="after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left)">
                                          <p:cBhvr>
                                            <p:cTn id="72" dur="500"/>
                                            <p:tgtEl>
                                              <p:spTgt spid="46"/>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7"/>
                                            </p:tgtEl>
                                            <p:attrNameLst>
                                              <p:attrName>style.visibility</p:attrName>
                                            </p:attrNameLst>
                                          </p:cBhvr>
                                          <p:to>
                                            <p:strVal val="visible"/>
                                          </p:to>
                                        </p:set>
                                        <p:animEffect transition="in" filter="wipe(left)">
                                          <p:cBhvr>
                                            <p:cTn id="75" dur="500"/>
                                            <p:tgtEl>
                                              <p:spTgt spid="47"/>
                                            </p:tgtEl>
                                          </p:cBhvr>
                                        </p:animEffect>
                                      </p:childTnLst>
                                    </p:cTn>
                                  </p:par>
                                  <p:par>
                                    <p:cTn id="76" presetID="53" presetClass="entr" presetSubtype="16" fill="hold" grpId="0" nodeType="withEffect">
                                      <p:stCondLst>
                                        <p:cond delay="750"/>
                                      </p:stCondLst>
                                      <p:childTnLst>
                                        <p:set>
                                          <p:cBhvr>
                                            <p:cTn id="77" dur="1" fill="hold">
                                              <p:stCondLst>
                                                <p:cond delay="0"/>
                                              </p:stCondLst>
                                            </p:cTn>
                                            <p:tgtEl>
                                              <p:spTgt spid="22"/>
                                            </p:tgtEl>
                                            <p:attrNameLst>
                                              <p:attrName>style.visibility</p:attrName>
                                            </p:attrNameLst>
                                          </p:cBhvr>
                                          <p:to>
                                            <p:strVal val="visible"/>
                                          </p:to>
                                        </p:set>
                                        <p:anim calcmode="lin" valueType="num">
                                          <p:cBhvr>
                                            <p:cTn id="78" dur="500" fill="hold"/>
                                            <p:tgtEl>
                                              <p:spTgt spid="22"/>
                                            </p:tgtEl>
                                            <p:attrNameLst>
                                              <p:attrName>ppt_w</p:attrName>
                                            </p:attrNameLst>
                                          </p:cBhvr>
                                          <p:tavLst>
                                            <p:tav tm="0">
                                              <p:val>
                                                <p:fltVal val="0"/>
                                              </p:val>
                                            </p:tav>
                                            <p:tav tm="100000">
                                              <p:val>
                                                <p:strVal val="#ppt_w"/>
                                              </p:val>
                                            </p:tav>
                                          </p:tavLst>
                                        </p:anim>
                                        <p:anim calcmode="lin" valueType="num">
                                          <p:cBhvr>
                                            <p:cTn id="79" dur="500" fill="hold"/>
                                            <p:tgtEl>
                                              <p:spTgt spid="22"/>
                                            </p:tgtEl>
                                            <p:attrNameLst>
                                              <p:attrName>ppt_h</p:attrName>
                                            </p:attrNameLst>
                                          </p:cBhvr>
                                          <p:tavLst>
                                            <p:tav tm="0">
                                              <p:val>
                                                <p:fltVal val="0"/>
                                              </p:val>
                                            </p:tav>
                                            <p:tav tm="100000">
                                              <p:val>
                                                <p:strVal val="#ppt_h"/>
                                              </p:val>
                                            </p:tav>
                                          </p:tavLst>
                                        </p:anim>
                                        <p:animEffect transition="in" filter="fade">
                                          <p:cBhvr>
                                            <p:cTn id="80" dur="500"/>
                                            <p:tgtEl>
                                              <p:spTgt spid="22"/>
                                            </p:tgtEl>
                                          </p:cBhvr>
                                        </p:animEffect>
                                      </p:childTnLst>
                                    </p:cTn>
                                  </p:par>
                                </p:childTnLst>
                              </p:cTn>
                            </p:par>
                            <p:par>
                              <p:cTn id="81" fill="hold">
                                <p:stCondLst>
                                  <p:cond delay="7250"/>
                                </p:stCondLst>
                                <p:childTnLst>
                                  <p:par>
                                    <p:cTn id="82" presetID="22" presetClass="entr" presetSubtype="8" fill="hold" nodeType="after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wipe(left)">
                                          <p:cBhvr>
                                            <p:cTn id="84" dur="500"/>
                                            <p:tgtEl>
                                              <p:spTgt spid="14"/>
                                            </p:tgtEl>
                                          </p:cBhvr>
                                        </p:animEffect>
                                      </p:childTnLst>
                                    </p:cTn>
                                  </p:par>
                                </p:childTnLst>
                              </p:cTn>
                            </p:par>
                            <p:par>
                              <p:cTn id="85" fill="hold">
                                <p:stCondLst>
                                  <p:cond delay="7750"/>
                                </p:stCondLst>
                                <p:childTnLst>
                                  <p:par>
                                    <p:cTn id="86" presetID="2" presetClass="entr" presetSubtype="2" fill="hold" nodeType="afterEffect">
                                      <p:stCondLst>
                                        <p:cond delay="0"/>
                                      </p:stCondLst>
                                      <p:childTnLst>
                                        <p:set>
                                          <p:cBhvr>
                                            <p:cTn id="87" dur="1" fill="hold">
                                              <p:stCondLst>
                                                <p:cond delay="0"/>
                                              </p:stCondLst>
                                            </p:cTn>
                                            <p:tgtEl>
                                              <p:spTgt spid="36"/>
                                            </p:tgtEl>
                                            <p:attrNameLst>
                                              <p:attrName>style.visibility</p:attrName>
                                            </p:attrNameLst>
                                          </p:cBhvr>
                                          <p:to>
                                            <p:strVal val="visible"/>
                                          </p:to>
                                        </p:set>
                                        <p:anim calcmode="lin" valueType="num">
                                          <p:cBhvr additive="base">
                                            <p:cTn id="88" dur="500" fill="hold"/>
                                            <p:tgtEl>
                                              <p:spTgt spid="36"/>
                                            </p:tgtEl>
                                            <p:attrNameLst>
                                              <p:attrName>ppt_x</p:attrName>
                                            </p:attrNameLst>
                                          </p:cBhvr>
                                          <p:tavLst>
                                            <p:tav tm="0">
                                              <p:val>
                                                <p:strVal val="1+#ppt_w/2"/>
                                              </p:val>
                                            </p:tav>
                                            <p:tav tm="100000">
                                              <p:val>
                                                <p:strVal val="#ppt_x"/>
                                              </p:val>
                                            </p:tav>
                                          </p:tavLst>
                                        </p:anim>
                                        <p:anim calcmode="lin" valueType="num">
                                          <p:cBhvr additive="base">
                                            <p:cTn id="89" dur="500" fill="hold"/>
                                            <p:tgtEl>
                                              <p:spTgt spid="36"/>
                                            </p:tgtEl>
                                            <p:attrNameLst>
                                              <p:attrName>ppt_y</p:attrName>
                                            </p:attrNameLst>
                                          </p:cBhvr>
                                          <p:tavLst>
                                            <p:tav tm="0">
                                              <p:val>
                                                <p:strVal val="#ppt_y"/>
                                              </p:val>
                                            </p:tav>
                                            <p:tav tm="100000">
                                              <p:val>
                                                <p:strVal val="#ppt_y"/>
                                              </p:val>
                                            </p:tav>
                                          </p:tavLst>
                                        </p:anim>
                                      </p:childTnLst>
                                    </p:cTn>
                                  </p:par>
                                </p:childTnLst>
                              </p:cTn>
                            </p:par>
                            <p:par>
                              <p:cTn id="90" fill="hold">
                                <p:stCondLst>
                                  <p:cond delay="8250"/>
                                </p:stCondLst>
                                <p:childTnLst>
                                  <p:par>
                                    <p:cTn id="91" presetID="22" presetClass="entr" presetSubtype="8" fill="hold" grpId="0" nodeType="afterEffect">
                                      <p:stCondLst>
                                        <p:cond delay="0"/>
                                      </p:stCondLst>
                                      <p:childTnLst>
                                        <p:set>
                                          <p:cBhvr>
                                            <p:cTn id="92" dur="1" fill="hold">
                                              <p:stCondLst>
                                                <p:cond delay="0"/>
                                              </p:stCondLst>
                                            </p:cTn>
                                            <p:tgtEl>
                                              <p:spTgt spid="48"/>
                                            </p:tgtEl>
                                            <p:attrNameLst>
                                              <p:attrName>style.visibility</p:attrName>
                                            </p:attrNameLst>
                                          </p:cBhvr>
                                          <p:to>
                                            <p:strVal val="visible"/>
                                          </p:to>
                                        </p:set>
                                        <p:animEffect transition="in" filter="wipe(left)">
                                          <p:cBhvr>
                                            <p:cTn id="93" dur="500"/>
                                            <p:tgtEl>
                                              <p:spTgt spid="48"/>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49"/>
                                            </p:tgtEl>
                                            <p:attrNameLst>
                                              <p:attrName>style.visibility</p:attrName>
                                            </p:attrNameLst>
                                          </p:cBhvr>
                                          <p:to>
                                            <p:strVal val="visible"/>
                                          </p:to>
                                        </p:set>
                                        <p:animEffect transition="in" filter="wipe(left)">
                                          <p:cBhvr>
                                            <p:cTn id="96" dur="500"/>
                                            <p:tgtEl>
                                              <p:spTgt spid="49"/>
                                            </p:tgtEl>
                                          </p:cBhvr>
                                        </p:animEffect>
                                      </p:childTnLst>
                                    </p:cTn>
                                  </p:par>
                                  <p:par>
                                    <p:cTn id="97" presetID="53" presetClass="entr" presetSubtype="16" fill="hold" grpId="0" nodeType="withEffect">
                                      <p:stCondLst>
                                        <p:cond delay="750"/>
                                      </p:stCondLst>
                                      <p:childTnLst>
                                        <p:set>
                                          <p:cBhvr>
                                            <p:cTn id="98" dur="1" fill="hold">
                                              <p:stCondLst>
                                                <p:cond delay="0"/>
                                              </p:stCondLst>
                                            </p:cTn>
                                            <p:tgtEl>
                                              <p:spTgt spid="23"/>
                                            </p:tgtEl>
                                            <p:attrNameLst>
                                              <p:attrName>style.visibility</p:attrName>
                                            </p:attrNameLst>
                                          </p:cBhvr>
                                          <p:to>
                                            <p:strVal val="visible"/>
                                          </p:to>
                                        </p:set>
                                        <p:anim calcmode="lin" valueType="num">
                                          <p:cBhvr>
                                            <p:cTn id="99" dur="500" fill="hold"/>
                                            <p:tgtEl>
                                              <p:spTgt spid="23"/>
                                            </p:tgtEl>
                                            <p:attrNameLst>
                                              <p:attrName>ppt_w</p:attrName>
                                            </p:attrNameLst>
                                          </p:cBhvr>
                                          <p:tavLst>
                                            <p:tav tm="0">
                                              <p:val>
                                                <p:fltVal val="0"/>
                                              </p:val>
                                            </p:tav>
                                            <p:tav tm="100000">
                                              <p:val>
                                                <p:strVal val="#ppt_w"/>
                                              </p:val>
                                            </p:tav>
                                          </p:tavLst>
                                        </p:anim>
                                        <p:anim calcmode="lin" valueType="num">
                                          <p:cBhvr>
                                            <p:cTn id="100" dur="500" fill="hold"/>
                                            <p:tgtEl>
                                              <p:spTgt spid="23"/>
                                            </p:tgtEl>
                                            <p:attrNameLst>
                                              <p:attrName>ppt_h</p:attrName>
                                            </p:attrNameLst>
                                          </p:cBhvr>
                                          <p:tavLst>
                                            <p:tav tm="0">
                                              <p:val>
                                                <p:fltVal val="0"/>
                                              </p:val>
                                            </p:tav>
                                            <p:tav tm="100000">
                                              <p:val>
                                                <p:strVal val="#ppt_h"/>
                                              </p:val>
                                            </p:tav>
                                          </p:tavLst>
                                        </p:anim>
                                        <p:animEffect transition="in" filter="fade">
                                          <p:cBhvr>
                                            <p:cTn id="101" dur="500"/>
                                            <p:tgtEl>
                                              <p:spTgt spid="23"/>
                                            </p:tgtEl>
                                          </p:cBhvr>
                                        </p:animEffect>
                                      </p:childTnLst>
                                    </p:cTn>
                                  </p:par>
                                </p:childTnLst>
                              </p:cTn>
                            </p:par>
                            <p:par>
                              <p:cTn id="102" fill="hold">
                                <p:stCondLst>
                                  <p:cond delay="9500"/>
                                </p:stCondLst>
                                <p:childTnLst>
                                  <p:par>
                                    <p:cTn id="103" presetID="22" presetClass="entr" presetSubtype="8" fill="hold" nodeType="after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wipe(left)">
                                          <p:cBhvr>
                                            <p:cTn id="105" dur="500"/>
                                            <p:tgtEl>
                                              <p:spTgt spid="12"/>
                                            </p:tgtEl>
                                          </p:cBhvr>
                                        </p:animEffect>
                                      </p:childTnLst>
                                    </p:cTn>
                                  </p:par>
                                </p:childTnLst>
                              </p:cTn>
                            </p:par>
                            <p:par>
                              <p:cTn id="106" fill="hold">
                                <p:stCondLst>
                                  <p:cond delay="10000"/>
                                </p:stCondLst>
                                <p:childTnLst>
                                  <p:par>
                                    <p:cTn id="107" presetID="2" presetClass="entr" presetSubtype="2" fill="hold" nodeType="afterEffect">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cBhvr additive="base">
                                            <p:cTn id="109" dur="500" fill="hold"/>
                                            <p:tgtEl>
                                              <p:spTgt spid="41"/>
                                            </p:tgtEl>
                                            <p:attrNameLst>
                                              <p:attrName>ppt_x</p:attrName>
                                            </p:attrNameLst>
                                          </p:cBhvr>
                                          <p:tavLst>
                                            <p:tav tm="0">
                                              <p:val>
                                                <p:strVal val="1+#ppt_w/2"/>
                                              </p:val>
                                            </p:tav>
                                            <p:tav tm="100000">
                                              <p:val>
                                                <p:strVal val="#ppt_x"/>
                                              </p:val>
                                            </p:tav>
                                          </p:tavLst>
                                        </p:anim>
                                        <p:anim calcmode="lin" valueType="num">
                                          <p:cBhvr additive="base">
                                            <p:cTn id="110" dur="500" fill="hold"/>
                                            <p:tgtEl>
                                              <p:spTgt spid="41"/>
                                            </p:tgtEl>
                                            <p:attrNameLst>
                                              <p:attrName>ppt_y</p:attrName>
                                            </p:attrNameLst>
                                          </p:cBhvr>
                                          <p:tavLst>
                                            <p:tav tm="0">
                                              <p:val>
                                                <p:strVal val="#ppt_y"/>
                                              </p:val>
                                            </p:tav>
                                            <p:tav tm="100000">
                                              <p:val>
                                                <p:strVal val="#ppt_y"/>
                                              </p:val>
                                            </p:tav>
                                          </p:tavLst>
                                        </p:anim>
                                      </p:childTnLst>
                                    </p:cTn>
                                  </p:par>
                                </p:childTnLst>
                              </p:cTn>
                            </p:par>
                            <p:par>
                              <p:cTn id="111" fill="hold">
                                <p:stCondLst>
                                  <p:cond delay="10500"/>
                                </p:stCondLst>
                                <p:childTnLst>
                                  <p:par>
                                    <p:cTn id="112" presetID="22" presetClass="entr" presetSubtype="8" fill="hold" grpId="0" nodeType="afterEffect">
                                      <p:stCondLst>
                                        <p:cond delay="0"/>
                                      </p:stCondLst>
                                      <p:childTnLst>
                                        <p:set>
                                          <p:cBhvr>
                                            <p:cTn id="113" dur="1" fill="hold">
                                              <p:stCondLst>
                                                <p:cond delay="0"/>
                                              </p:stCondLst>
                                            </p:cTn>
                                            <p:tgtEl>
                                              <p:spTgt spid="50"/>
                                            </p:tgtEl>
                                            <p:attrNameLst>
                                              <p:attrName>style.visibility</p:attrName>
                                            </p:attrNameLst>
                                          </p:cBhvr>
                                          <p:to>
                                            <p:strVal val="visible"/>
                                          </p:to>
                                        </p:set>
                                        <p:animEffect transition="in" filter="wipe(left)">
                                          <p:cBhvr>
                                            <p:cTn id="114" dur="500"/>
                                            <p:tgtEl>
                                              <p:spTgt spid="50"/>
                                            </p:tgtEl>
                                          </p:cBhvr>
                                        </p:animEffect>
                                      </p:childTnLst>
                                    </p:cTn>
                                  </p:par>
                                  <p:par>
                                    <p:cTn id="115" presetID="22" presetClass="entr" presetSubtype="8" fill="hold" grpId="0" nodeType="withEffect">
                                      <p:stCondLst>
                                        <p:cond delay="0"/>
                                      </p:stCondLst>
                                      <p:childTnLst>
                                        <p:set>
                                          <p:cBhvr>
                                            <p:cTn id="116" dur="1" fill="hold">
                                              <p:stCondLst>
                                                <p:cond delay="0"/>
                                              </p:stCondLst>
                                            </p:cTn>
                                            <p:tgtEl>
                                              <p:spTgt spid="51"/>
                                            </p:tgtEl>
                                            <p:attrNameLst>
                                              <p:attrName>style.visibility</p:attrName>
                                            </p:attrNameLst>
                                          </p:cBhvr>
                                          <p:to>
                                            <p:strVal val="visible"/>
                                          </p:to>
                                        </p:set>
                                        <p:animEffect transition="in" filter="wipe(left)">
                                          <p:cBhvr>
                                            <p:cTn id="117"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5" grpId="0"/>
          <p:bldP spid="16" grpId="0"/>
          <p:bldP spid="20" grpId="0" animBg="1"/>
          <p:bldP spid="21" grpId="0" animBg="1"/>
          <p:bldP spid="22" grpId="0" animBg="1"/>
          <p:bldP spid="23" grpId="0" animBg="1"/>
          <p:bldP spid="46" grpId="0"/>
          <p:bldP spid="47" grpId="0"/>
          <p:bldP spid="48" grpId="0"/>
          <p:bldP spid="49" grpId="0"/>
          <p:bldP spid="50" grpId="0"/>
          <p:bldP spid="51"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04</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Freeform 6"/>
          <p:cNvSpPr>
            <a:spLocks/>
          </p:cNvSpPr>
          <p:nvPr/>
        </p:nvSpPr>
        <p:spPr bwMode="auto">
          <a:xfrm flipH="1">
            <a:off x="6153383" y="4159889"/>
            <a:ext cx="670226" cy="144190"/>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3"/>
          </a:p>
        </p:txBody>
      </p:sp>
      <p:sp>
        <p:nvSpPr>
          <p:cNvPr id="11" name="Freeform 24"/>
          <p:cNvSpPr/>
          <p:nvPr/>
        </p:nvSpPr>
        <p:spPr>
          <a:xfrm flipH="1">
            <a:off x="5977713" y="3862085"/>
            <a:ext cx="1021563" cy="297804"/>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sp>
        <p:nvSpPr>
          <p:cNvPr id="12" name="Freeform 25"/>
          <p:cNvSpPr/>
          <p:nvPr/>
        </p:nvSpPr>
        <p:spPr>
          <a:xfrm flipH="1">
            <a:off x="6260643" y="4364187"/>
            <a:ext cx="455706" cy="97281"/>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sp>
        <p:nvSpPr>
          <p:cNvPr id="13" name="Freeform 5"/>
          <p:cNvSpPr>
            <a:spLocks/>
          </p:cNvSpPr>
          <p:nvPr/>
        </p:nvSpPr>
        <p:spPr bwMode="auto">
          <a:xfrm>
            <a:off x="6406517" y="3286673"/>
            <a:ext cx="133315" cy="393995"/>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4" name="Freeform 6"/>
          <p:cNvSpPr>
            <a:spLocks/>
          </p:cNvSpPr>
          <p:nvPr/>
        </p:nvSpPr>
        <p:spPr bwMode="auto">
          <a:xfrm>
            <a:off x="6444606" y="3216444"/>
            <a:ext cx="104748" cy="121412"/>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5" name="Freeform 7"/>
          <p:cNvSpPr>
            <a:spLocks/>
          </p:cNvSpPr>
          <p:nvPr/>
        </p:nvSpPr>
        <p:spPr bwMode="auto">
          <a:xfrm>
            <a:off x="6432704" y="3260485"/>
            <a:ext cx="114270" cy="110700"/>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6" name="Freeform 8"/>
          <p:cNvSpPr>
            <a:spLocks/>
          </p:cNvSpPr>
          <p:nvPr/>
        </p:nvSpPr>
        <p:spPr bwMode="auto">
          <a:xfrm>
            <a:off x="6424371" y="3666383"/>
            <a:ext cx="34520" cy="57135"/>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7" name="Freeform 9"/>
          <p:cNvSpPr>
            <a:spLocks/>
          </p:cNvSpPr>
          <p:nvPr/>
        </p:nvSpPr>
        <p:spPr bwMode="auto">
          <a:xfrm>
            <a:off x="6544594" y="3285482"/>
            <a:ext cx="132125" cy="393995"/>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8" name="Freeform 10"/>
          <p:cNvSpPr>
            <a:spLocks/>
          </p:cNvSpPr>
          <p:nvPr/>
        </p:nvSpPr>
        <p:spPr bwMode="auto">
          <a:xfrm>
            <a:off x="6581493" y="3212873"/>
            <a:ext cx="104748" cy="121412"/>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9" name="Freeform 11"/>
          <p:cNvSpPr>
            <a:spLocks/>
          </p:cNvSpPr>
          <p:nvPr/>
        </p:nvSpPr>
        <p:spPr bwMode="auto">
          <a:xfrm>
            <a:off x="6570780" y="3259295"/>
            <a:ext cx="114270" cy="109509"/>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20" name="Freeform 12"/>
          <p:cNvSpPr>
            <a:spLocks/>
          </p:cNvSpPr>
          <p:nvPr/>
        </p:nvSpPr>
        <p:spPr bwMode="auto">
          <a:xfrm>
            <a:off x="6562448" y="3662812"/>
            <a:ext cx="34520" cy="57135"/>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21" name="Freeform 13"/>
          <p:cNvSpPr>
            <a:spLocks/>
          </p:cNvSpPr>
          <p:nvPr/>
        </p:nvSpPr>
        <p:spPr bwMode="auto">
          <a:xfrm>
            <a:off x="6664816" y="3287862"/>
            <a:ext cx="30948" cy="199973"/>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nvGrpSpPr>
          <p:cNvPr id="22" name="Group 123"/>
          <p:cNvGrpSpPr/>
          <p:nvPr/>
        </p:nvGrpSpPr>
        <p:grpSpPr>
          <a:xfrm>
            <a:off x="5738750" y="3195912"/>
            <a:ext cx="613013" cy="465414"/>
            <a:chOff x="7170738" y="4168775"/>
            <a:chExt cx="817563" cy="620713"/>
          </a:xfrm>
          <a:solidFill>
            <a:srgbClr val="C00000"/>
          </a:solidFill>
        </p:grpSpPr>
        <p:sp>
          <p:nvSpPr>
            <p:cNvPr id="23" name="Freeform 14"/>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24" name="Rectangle 15"/>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25" name="Oval 16"/>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26" name="Freeform 17"/>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27" name="Freeform 18"/>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28" name="Freeform 19"/>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sp>
        <p:nvSpPr>
          <p:cNvPr id="29" name="Freeform 20"/>
          <p:cNvSpPr>
            <a:spLocks noEditPoints="1"/>
          </p:cNvSpPr>
          <p:nvPr/>
        </p:nvSpPr>
        <p:spPr bwMode="auto">
          <a:xfrm>
            <a:off x="5240008" y="1607138"/>
            <a:ext cx="358285" cy="377330"/>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0" name="Oval 21"/>
          <p:cNvSpPr>
            <a:spLocks noChangeArrowheads="1"/>
          </p:cNvSpPr>
          <p:nvPr/>
        </p:nvSpPr>
        <p:spPr bwMode="auto">
          <a:xfrm>
            <a:off x="7526604" y="1519054"/>
            <a:ext cx="105938" cy="105938"/>
          </a:xfrm>
          <a:prstGeom prst="ellipse">
            <a:avLst/>
          </a:pr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1" name="Freeform 22"/>
          <p:cNvSpPr>
            <a:spLocks/>
          </p:cNvSpPr>
          <p:nvPr/>
        </p:nvSpPr>
        <p:spPr bwMode="auto">
          <a:xfrm>
            <a:off x="7564693" y="1597615"/>
            <a:ext cx="166644" cy="347572"/>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2" name="Freeform 23"/>
          <p:cNvSpPr>
            <a:spLocks/>
          </p:cNvSpPr>
          <p:nvPr/>
        </p:nvSpPr>
        <p:spPr bwMode="auto">
          <a:xfrm>
            <a:off x="7418285" y="1597615"/>
            <a:ext cx="178547" cy="342811"/>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3" name="Freeform 24"/>
          <p:cNvSpPr>
            <a:spLocks/>
          </p:cNvSpPr>
          <p:nvPr/>
        </p:nvSpPr>
        <p:spPr bwMode="auto">
          <a:xfrm>
            <a:off x="7574216" y="1480964"/>
            <a:ext cx="19045" cy="59516"/>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4" name="Freeform 25"/>
          <p:cNvSpPr>
            <a:spLocks noEditPoints="1"/>
          </p:cNvSpPr>
          <p:nvPr/>
        </p:nvSpPr>
        <p:spPr bwMode="auto">
          <a:xfrm>
            <a:off x="6721951" y="1225047"/>
            <a:ext cx="169025" cy="457081"/>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5" name="Freeform 26"/>
          <p:cNvSpPr>
            <a:spLocks noEditPoints="1"/>
          </p:cNvSpPr>
          <p:nvPr/>
        </p:nvSpPr>
        <p:spPr bwMode="auto">
          <a:xfrm>
            <a:off x="6576732" y="1369074"/>
            <a:ext cx="458272" cy="167835"/>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6" name="Freeform 27"/>
          <p:cNvSpPr>
            <a:spLocks noEditPoints="1"/>
          </p:cNvSpPr>
          <p:nvPr/>
        </p:nvSpPr>
        <p:spPr bwMode="auto">
          <a:xfrm>
            <a:off x="6611251" y="1265518"/>
            <a:ext cx="389233" cy="373759"/>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7" name="Freeform 28"/>
          <p:cNvSpPr>
            <a:spLocks noEditPoints="1"/>
          </p:cNvSpPr>
          <p:nvPr/>
        </p:nvSpPr>
        <p:spPr bwMode="auto">
          <a:xfrm>
            <a:off x="6611251" y="1265518"/>
            <a:ext cx="389233" cy="373759"/>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8" name="Oval 29"/>
          <p:cNvSpPr>
            <a:spLocks noChangeArrowheads="1"/>
          </p:cNvSpPr>
          <p:nvPr/>
        </p:nvSpPr>
        <p:spPr bwMode="auto">
          <a:xfrm>
            <a:off x="6771944" y="1417878"/>
            <a:ext cx="70229" cy="70229"/>
          </a:xfrm>
          <a:prstGeom prst="ellipse">
            <a:avLst/>
          </a:pr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9" name="Freeform 30"/>
          <p:cNvSpPr>
            <a:spLocks noEditPoints="1"/>
          </p:cNvSpPr>
          <p:nvPr/>
        </p:nvSpPr>
        <p:spPr bwMode="auto">
          <a:xfrm>
            <a:off x="7311156" y="1095302"/>
            <a:ext cx="192831" cy="365427"/>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0" name="Rectangle 31"/>
          <p:cNvSpPr>
            <a:spLocks noChangeArrowheads="1"/>
          </p:cNvSpPr>
          <p:nvPr/>
        </p:nvSpPr>
        <p:spPr bwMode="auto">
          <a:xfrm>
            <a:off x="7214741" y="1094112"/>
            <a:ext cx="48803" cy="355905"/>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1" name="Freeform 32"/>
          <p:cNvSpPr>
            <a:spLocks noEditPoints="1"/>
          </p:cNvSpPr>
          <p:nvPr/>
        </p:nvSpPr>
        <p:spPr bwMode="auto">
          <a:xfrm>
            <a:off x="5634003" y="2886727"/>
            <a:ext cx="421372" cy="308292"/>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nvGrpSpPr>
          <p:cNvPr id="42" name="Group 127"/>
          <p:cNvGrpSpPr/>
          <p:nvPr/>
        </p:nvGrpSpPr>
        <p:grpSpPr>
          <a:xfrm>
            <a:off x="6818366" y="3195018"/>
            <a:ext cx="380902" cy="490410"/>
            <a:chOff x="8610600" y="4127500"/>
            <a:chExt cx="508001" cy="654050"/>
          </a:xfrm>
          <a:solidFill>
            <a:srgbClr val="C00000"/>
          </a:solidFill>
        </p:grpSpPr>
        <p:sp>
          <p:nvSpPr>
            <p:cNvPr id="43" name="Freeform 33"/>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4"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5" name="Freeform 35"/>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6" name="Freeform 36"/>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7" name="Freeform 37"/>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8" name="Freeform 38"/>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9"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0" name="Freeform 40"/>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sp>
        <p:nvSpPr>
          <p:cNvPr id="51" name="Freeform 41"/>
          <p:cNvSpPr>
            <a:spLocks noEditPoints="1"/>
          </p:cNvSpPr>
          <p:nvPr/>
        </p:nvSpPr>
        <p:spPr bwMode="auto">
          <a:xfrm>
            <a:off x="7133800" y="2699847"/>
            <a:ext cx="321385" cy="292817"/>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2" name="Freeform 42"/>
          <p:cNvSpPr>
            <a:spLocks/>
          </p:cNvSpPr>
          <p:nvPr/>
        </p:nvSpPr>
        <p:spPr bwMode="auto">
          <a:xfrm>
            <a:off x="7217122" y="2970048"/>
            <a:ext cx="69038" cy="148790"/>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3" name="Freeform 43"/>
          <p:cNvSpPr>
            <a:spLocks/>
          </p:cNvSpPr>
          <p:nvPr/>
        </p:nvSpPr>
        <p:spPr bwMode="auto">
          <a:xfrm>
            <a:off x="7188554" y="3015280"/>
            <a:ext cx="97606" cy="201164"/>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4" name="Freeform 45"/>
          <p:cNvSpPr>
            <a:spLocks noEditPoints="1"/>
          </p:cNvSpPr>
          <p:nvPr/>
        </p:nvSpPr>
        <p:spPr bwMode="auto">
          <a:xfrm>
            <a:off x="6180357" y="2756982"/>
            <a:ext cx="478507" cy="396375"/>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5" name="Freeform 46"/>
          <p:cNvSpPr>
            <a:spLocks noEditPoints="1"/>
          </p:cNvSpPr>
          <p:nvPr/>
        </p:nvSpPr>
        <p:spPr bwMode="auto">
          <a:xfrm>
            <a:off x="7026671" y="1967803"/>
            <a:ext cx="614203" cy="716570"/>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56" name="Freeform 47"/>
          <p:cNvSpPr>
            <a:spLocks noEditPoints="1"/>
          </p:cNvSpPr>
          <p:nvPr/>
        </p:nvSpPr>
        <p:spPr bwMode="auto">
          <a:xfrm>
            <a:off x="7492084" y="2177299"/>
            <a:ext cx="265441" cy="521358"/>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rgbClr val="C00000"/>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57" name="Freeform 48"/>
          <p:cNvSpPr>
            <a:spLocks noEditPoints="1"/>
          </p:cNvSpPr>
          <p:nvPr/>
        </p:nvSpPr>
        <p:spPr bwMode="auto">
          <a:xfrm>
            <a:off x="6566019" y="2243957"/>
            <a:ext cx="434465" cy="434465"/>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8" name="Freeform 49"/>
          <p:cNvSpPr>
            <a:spLocks/>
          </p:cNvSpPr>
          <p:nvPr/>
        </p:nvSpPr>
        <p:spPr bwMode="auto">
          <a:xfrm>
            <a:off x="6645771" y="2382033"/>
            <a:ext cx="216637" cy="11427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nvGrpSpPr>
          <p:cNvPr id="59" name="Group 126"/>
          <p:cNvGrpSpPr/>
          <p:nvPr/>
        </p:nvGrpSpPr>
        <p:grpSpPr>
          <a:xfrm>
            <a:off x="6739805" y="2803404"/>
            <a:ext cx="340430" cy="323766"/>
            <a:chOff x="8505825" y="3605213"/>
            <a:chExt cx="454025" cy="431800"/>
          </a:xfrm>
        </p:grpSpPr>
        <p:sp>
          <p:nvSpPr>
            <p:cNvPr id="60" name="Freeform 50"/>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1" name="Freeform 51"/>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sp>
        <p:nvSpPr>
          <p:cNvPr id="62" name="Freeform 52"/>
          <p:cNvSpPr>
            <a:spLocks/>
          </p:cNvSpPr>
          <p:nvPr/>
        </p:nvSpPr>
        <p:spPr bwMode="auto">
          <a:xfrm>
            <a:off x="5689947" y="876284"/>
            <a:ext cx="509455" cy="41423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3" name="Freeform 53"/>
          <p:cNvSpPr>
            <a:spLocks/>
          </p:cNvSpPr>
          <p:nvPr/>
        </p:nvSpPr>
        <p:spPr bwMode="auto">
          <a:xfrm>
            <a:off x="6076800" y="853669"/>
            <a:ext cx="140457" cy="192831"/>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4" name="Freeform 54"/>
          <p:cNvSpPr>
            <a:spLocks/>
          </p:cNvSpPr>
          <p:nvPr/>
        </p:nvSpPr>
        <p:spPr bwMode="auto">
          <a:xfrm>
            <a:off x="5756605" y="985793"/>
            <a:ext cx="385662" cy="252347"/>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5" name="Freeform 55"/>
          <p:cNvSpPr>
            <a:spLocks noEditPoints="1"/>
          </p:cNvSpPr>
          <p:nvPr/>
        </p:nvSpPr>
        <p:spPr bwMode="auto">
          <a:xfrm>
            <a:off x="5442362" y="1207192"/>
            <a:ext cx="222589" cy="390423"/>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66" name="Freeform 56"/>
          <p:cNvSpPr>
            <a:spLocks noEditPoints="1"/>
          </p:cNvSpPr>
          <p:nvPr/>
        </p:nvSpPr>
        <p:spPr bwMode="auto">
          <a:xfrm>
            <a:off x="5240008" y="2024939"/>
            <a:ext cx="416610" cy="453510"/>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7" name="Freeform 57"/>
          <p:cNvSpPr>
            <a:spLocks noEditPoints="1"/>
          </p:cNvSpPr>
          <p:nvPr/>
        </p:nvSpPr>
        <p:spPr bwMode="auto">
          <a:xfrm>
            <a:off x="6776705" y="852478"/>
            <a:ext cx="396375" cy="38923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8" name="Freeform 58"/>
          <p:cNvSpPr>
            <a:spLocks noEditPoints="1"/>
          </p:cNvSpPr>
          <p:nvPr/>
        </p:nvSpPr>
        <p:spPr bwMode="auto">
          <a:xfrm>
            <a:off x="5376514" y="2476273"/>
            <a:ext cx="385662" cy="390423"/>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rgbClr val="E62A2A"/>
          </a:solidFill>
          <a:ln>
            <a:noFill/>
          </a:ln>
          <a:extLst/>
        </p:spPr>
        <p:txBody>
          <a:bodyPr vert="horz" wrap="square" lIns="68562" tIns="34281" rIns="68562" bIns="34281" numCol="1" anchor="t" anchorCtr="0" compatLnSpc="1">
            <a:prstTxWarp prst="textNoShape">
              <a:avLst/>
            </a:prstTxWarp>
          </a:bodyPr>
          <a:lstStyle/>
          <a:p>
            <a:endParaRPr lang="id-ID" sz="1012"/>
          </a:p>
        </p:txBody>
      </p:sp>
      <p:sp>
        <p:nvSpPr>
          <p:cNvPr id="69" name="Rectangle 59"/>
          <p:cNvSpPr>
            <a:spLocks noChangeArrowheads="1"/>
          </p:cNvSpPr>
          <p:nvPr/>
        </p:nvSpPr>
        <p:spPr bwMode="auto">
          <a:xfrm>
            <a:off x="6873120" y="2105880"/>
            <a:ext cx="47017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0" name="Rectangle 60"/>
          <p:cNvSpPr>
            <a:spLocks noChangeArrowheads="1"/>
          </p:cNvSpPr>
          <p:nvPr/>
        </p:nvSpPr>
        <p:spPr bwMode="auto">
          <a:xfrm>
            <a:off x="6892165" y="2058267"/>
            <a:ext cx="43208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1" name="Rectangle 61"/>
          <p:cNvSpPr>
            <a:spLocks noChangeArrowheads="1"/>
          </p:cNvSpPr>
          <p:nvPr/>
        </p:nvSpPr>
        <p:spPr bwMode="auto">
          <a:xfrm>
            <a:off x="7062380" y="2009464"/>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2" name="Rectangle 62"/>
          <p:cNvSpPr>
            <a:spLocks noChangeArrowheads="1"/>
          </p:cNvSpPr>
          <p:nvPr/>
        </p:nvSpPr>
        <p:spPr bwMode="auto">
          <a:xfrm>
            <a:off x="7079045" y="1834488"/>
            <a:ext cx="58326" cy="1904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3" name="Rectangle 63"/>
          <p:cNvSpPr>
            <a:spLocks noChangeArrowheads="1"/>
          </p:cNvSpPr>
          <p:nvPr/>
        </p:nvSpPr>
        <p:spPr bwMode="auto">
          <a:xfrm>
            <a:off x="7062380" y="1824966"/>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4" name="Rectangle 64"/>
          <p:cNvSpPr>
            <a:spLocks noChangeArrowheads="1"/>
          </p:cNvSpPr>
          <p:nvPr/>
        </p:nvSpPr>
        <p:spPr bwMode="auto">
          <a:xfrm>
            <a:off x="7201647" y="2009464"/>
            <a:ext cx="89274"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5" name="Rectangle 65"/>
          <p:cNvSpPr>
            <a:spLocks noChangeArrowheads="1"/>
          </p:cNvSpPr>
          <p:nvPr/>
        </p:nvSpPr>
        <p:spPr bwMode="auto">
          <a:xfrm>
            <a:off x="7217121" y="1834488"/>
            <a:ext cx="57135" cy="1904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6" name="Rectangle 66"/>
          <p:cNvSpPr>
            <a:spLocks noChangeArrowheads="1"/>
          </p:cNvSpPr>
          <p:nvPr/>
        </p:nvSpPr>
        <p:spPr bwMode="auto">
          <a:xfrm>
            <a:off x="7201647" y="1824966"/>
            <a:ext cx="89274"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7" name="Rectangle 67"/>
          <p:cNvSpPr>
            <a:spLocks noChangeArrowheads="1"/>
          </p:cNvSpPr>
          <p:nvPr/>
        </p:nvSpPr>
        <p:spPr bwMode="auto">
          <a:xfrm>
            <a:off x="6925494" y="2009464"/>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8" name="Rectangle 68"/>
          <p:cNvSpPr>
            <a:spLocks noChangeArrowheads="1"/>
          </p:cNvSpPr>
          <p:nvPr/>
        </p:nvSpPr>
        <p:spPr bwMode="auto">
          <a:xfrm>
            <a:off x="6940969" y="1834488"/>
            <a:ext cx="59516" cy="1904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9" name="Rectangle 69"/>
          <p:cNvSpPr>
            <a:spLocks noChangeArrowheads="1"/>
          </p:cNvSpPr>
          <p:nvPr/>
        </p:nvSpPr>
        <p:spPr bwMode="auto">
          <a:xfrm>
            <a:off x="6925494" y="1824966"/>
            <a:ext cx="9165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0" name="Rectangle 70"/>
          <p:cNvSpPr>
            <a:spLocks noChangeArrowheads="1"/>
          </p:cNvSpPr>
          <p:nvPr/>
        </p:nvSpPr>
        <p:spPr bwMode="auto">
          <a:xfrm>
            <a:off x="6892165" y="1772592"/>
            <a:ext cx="432085" cy="2380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1" name="Freeform 71"/>
          <p:cNvSpPr>
            <a:spLocks/>
          </p:cNvSpPr>
          <p:nvPr/>
        </p:nvSpPr>
        <p:spPr bwMode="auto">
          <a:xfrm>
            <a:off x="6892165" y="1634515"/>
            <a:ext cx="432085" cy="138077"/>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2" name="Freeform 72"/>
          <p:cNvSpPr>
            <a:spLocks noEditPoints="1"/>
          </p:cNvSpPr>
          <p:nvPr/>
        </p:nvSpPr>
        <p:spPr bwMode="auto">
          <a:xfrm>
            <a:off x="5704231" y="1759498"/>
            <a:ext cx="599919" cy="391614"/>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3" name="Freeform 73"/>
          <p:cNvSpPr>
            <a:spLocks noEditPoints="1"/>
          </p:cNvSpPr>
          <p:nvPr/>
        </p:nvSpPr>
        <p:spPr bwMode="auto">
          <a:xfrm>
            <a:off x="7027861" y="2189202"/>
            <a:ext cx="140457" cy="24520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4" name="Freeform 74"/>
          <p:cNvSpPr>
            <a:spLocks noEditPoints="1"/>
          </p:cNvSpPr>
          <p:nvPr/>
        </p:nvSpPr>
        <p:spPr bwMode="auto">
          <a:xfrm>
            <a:off x="5801836" y="1348840"/>
            <a:ext cx="282105" cy="345191"/>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rgbClr val="C00000"/>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85" name="Freeform 75"/>
          <p:cNvSpPr>
            <a:spLocks noEditPoints="1"/>
          </p:cNvSpPr>
          <p:nvPr/>
        </p:nvSpPr>
        <p:spPr bwMode="auto">
          <a:xfrm>
            <a:off x="6344621" y="1711885"/>
            <a:ext cx="427323" cy="428513"/>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86" name="Freeform 76"/>
          <p:cNvSpPr>
            <a:spLocks noEditPoints="1"/>
          </p:cNvSpPr>
          <p:nvPr/>
        </p:nvSpPr>
        <p:spPr bwMode="auto">
          <a:xfrm>
            <a:off x="5918487" y="2264192"/>
            <a:ext cx="482078" cy="365427"/>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rgbClr val="C00000"/>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87" name="Freeform 77"/>
          <p:cNvSpPr>
            <a:spLocks/>
          </p:cNvSpPr>
          <p:nvPr/>
        </p:nvSpPr>
        <p:spPr bwMode="auto">
          <a:xfrm>
            <a:off x="6129174" y="1728550"/>
            <a:ext cx="160693" cy="120222"/>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8" name="Freeform 78"/>
          <p:cNvSpPr>
            <a:spLocks/>
          </p:cNvSpPr>
          <p:nvPr/>
        </p:nvSpPr>
        <p:spPr bwMode="auto">
          <a:xfrm>
            <a:off x="6200592" y="1697602"/>
            <a:ext cx="44042" cy="547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9" name="Freeform 79"/>
          <p:cNvSpPr>
            <a:spLocks noEditPoints="1"/>
          </p:cNvSpPr>
          <p:nvPr/>
        </p:nvSpPr>
        <p:spPr bwMode="auto">
          <a:xfrm>
            <a:off x="5950626" y="2699847"/>
            <a:ext cx="169025" cy="234492"/>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0" name="Freeform 80"/>
          <p:cNvSpPr>
            <a:spLocks noEditPoints="1"/>
          </p:cNvSpPr>
          <p:nvPr/>
        </p:nvSpPr>
        <p:spPr bwMode="auto">
          <a:xfrm>
            <a:off x="7249260" y="1497629"/>
            <a:ext cx="211876" cy="232112"/>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1" name="Freeform 81"/>
          <p:cNvSpPr>
            <a:spLocks noEditPoints="1"/>
          </p:cNvSpPr>
          <p:nvPr/>
        </p:nvSpPr>
        <p:spPr bwMode="auto">
          <a:xfrm>
            <a:off x="6189879" y="1185766"/>
            <a:ext cx="320195" cy="460652"/>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2" name="Freeform 82"/>
          <p:cNvSpPr>
            <a:spLocks noEditPoints="1"/>
          </p:cNvSpPr>
          <p:nvPr/>
        </p:nvSpPr>
        <p:spPr bwMode="auto">
          <a:xfrm>
            <a:off x="6075609" y="1120299"/>
            <a:ext cx="184499" cy="163074"/>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3" name="Freeform 83"/>
          <p:cNvSpPr>
            <a:spLocks/>
          </p:cNvSpPr>
          <p:nvPr/>
        </p:nvSpPr>
        <p:spPr bwMode="auto">
          <a:xfrm>
            <a:off x="6023235" y="1217905"/>
            <a:ext cx="80941" cy="51184"/>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4" name="Freeform 84"/>
          <p:cNvSpPr>
            <a:spLocks/>
          </p:cNvSpPr>
          <p:nvPr/>
        </p:nvSpPr>
        <p:spPr bwMode="auto">
          <a:xfrm>
            <a:off x="5972052" y="1225047"/>
            <a:ext cx="109509" cy="66658"/>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5" name="Freeform 85"/>
          <p:cNvSpPr>
            <a:spLocks noEditPoints="1"/>
          </p:cNvSpPr>
          <p:nvPr/>
        </p:nvSpPr>
        <p:spPr bwMode="auto">
          <a:xfrm>
            <a:off x="5908965" y="2093976"/>
            <a:ext cx="334479" cy="119032"/>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6" name="Freeform 86"/>
          <p:cNvSpPr>
            <a:spLocks/>
          </p:cNvSpPr>
          <p:nvPr/>
        </p:nvSpPr>
        <p:spPr bwMode="auto">
          <a:xfrm>
            <a:off x="7294492" y="2401078"/>
            <a:ext cx="184499" cy="23687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7" name="Freeform 87"/>
          <p:cNvSpPr>
            <a:spLocks/>
          </p:cNvSpPr>
          <p:nvPr/>
        </p:nvSpPr>
        <p:spPr bwMode="auto">
          <a:xfrm>
            <a:off x="7399240" y="2392746"/>
            <a:ext cx="89274" cy="6189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8" name="Freeform 88"/>
          <p:cNvSpPr>
            <a:spLocks/>
          </p:cNvSpPr>
          <p:nvPr/>
        </p:nvSpPr>
        <p:spPr bwMode="auto">
          <a:xfrm>
            <a:off x="7330201" y="2441549"/>
            <a:ext cx="122603" cy="17021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9" name="Freeform 89"/>
          <p:cNvSpPr>
            <a:spLocks noEditPoints="1"/>
          </p:cNvSpPr>
          <p:nvPr/>
        </p:nvSpPr>
        <p:spPr bwMode="auto">
          <a:xfrm>
            <a:off x="7044525" y="1472633"/>
            <a:ext cx="166644" cy="121412"/>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0" name="Freeform 90"/>
          <p:cNvSpPr>
            <a:spLocks/>
          </p:cNvSpPr>
          <p:nvPr/>
        </p:nvSpPr>
        <p:spPr bwMode="auto">
          <a:xfrm>
            <a:off x="5655428" y="2267763"/>
            <a:ext cx="154741" cy="199973"/>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1" name="Freeform 91"/>
          <p:cNvSpPr>
            <a:spLocks/>
          </p:cNvSpPr>
          <p:nvPr/>
        </p:nvSpPr>
        <p:spPr bwMode="auto">
          <a:xfrm>
            <a:off x="5645906" y="2260621"/>
            <a:ext cx="76180" cy="52374"/>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2" name="Freeform 92"/>
          <p:cNvSpPr>
            <a:spLocks/>
          </p:cNvSpPr>
          <p:nvPr/>
        </p:nvSpPr>
        <p:spPr bwMode="auto">
          <a:xfrm>
            <a:off x="5676854" y="2303472"/>
            <a:ext cx="104748" cy="14402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3" name="Freeform 93"/>
          <p:cNvSpPr>
            <a:spLocks noEditPoints="1"/>
          </p:cNvSpPr>
          <p:nvPr/>
        </p:nvSpPr>
        <p:spPr bwMode="auto">
          <a:xfrm>
            <a:off x="6675528" y="3505691"/>
            <a:ext cx="164263" cy="179738"/>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4" name="Freeform 94"/>
          <p:cNvSpPr>
            <a:spLocks/>
          </p:cNvSpPr>
          <p:nvPr/>
        </p:nvSpPr>
        <p:spPr bwMode="auto">
          <a:xfrm>
            <a:off x="6476745" y="2321327"/>
            <a:ext cx="47613" cy="45232"/>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5" name="Freeform 95"/>
          <p:cNvSpPr>
            <a:spLocks/>
          </p:cNvSpPr>
          <p:nvPr/>
        </p:nvSpPr>
        <p:spPr bwMode="auto">
          <a:xfrm>
            <a:off x="6466032" y="2184441"/>
            <a:ext cx="44042" cy="147599"/>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6" name="Freeform 96"/>
          <p:cNvSpPr>
            <a:spLocks/>
          </p:cNvSpPr>
          <p:nvPr/>
        </p:nvSpPr>
        <p:spPr bwMode="auto">
          <a:xfrm>
            <a:off x="6496981" y="2208247"/>
            <a:ext cx="95225" cy="127364"/>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7" name="Freeform 97"/>
          <p:cNvSpPr>
            <a:spLocks/>
          </p:cNvSpPr>
          <p:nvPr/>
        </p:nvSpPr>
        <p:spPr bwMode="auto">
          <a:xfrm>
            <a:off x="6488649" y="2355846"/>
            <a:ext cx="11903" cy="23806"/>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8" name="Freeform 98"/>
          <p:cNvSpPr>
            <a:spLocks noEditPoints="1"/>
          </p:cNvSpPr>
          <p:nvPr/>
        </p:nvSpPr>
        <p:spPr bwMode="auto">
          <a:xfrm>
            <a:off x="6450559" y="1150057"/>
            <a:ext cx="165454" cy="17735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9" name="燕尾形 108"/>
          <p:cNvSpPr/>
          <p:nvPr/>
        </p:nvSpPr>
        <p:spPr>
          <a:xfrm rot="5400000">
            <a:off x="1899399" y="1517901"/>
            <a:ext cx="269960" cy="431936"/>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tx1"/>
              </a:solidFill>
            </a:endParaRPr>
          </a:p>
        </p:txBody>
      </p:sp>
      <p:cxnSp>
        <p:nvCxnSpPr>
          <p:cNvPr id="110" name="直接连接符 109"/>
          <p:cNvCxnSpPr/>
          <p:nvPr/>
        </p:nvCxnSpPr>
        <p:spPr>
          <a:xfrm>
            <a:off x="2034379" y="1949836"/>
            <a:ext cx="272659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1" name="矩形 110"/>
          <p:cNvSpPr/>
          <p:nvPr/>
        </p:nvSpPr>
        <p:spPr>
          <a:xfrm>
            <a:off x="2287062" y="1127949"/>
            <a:ext cx="984835" cy="323141"/>
          </a:xfrm>
          <a:prstGeom prst="rect">
            <a:avLst/>
          </a:prstGeom>
        </p:spPr>
        <p:txBody>
          <a:bodyPr wrap="none" lIns="68555" tIns="34278" rIns="68555" bIns="34278">
            <a:spAutoFit/>
          </a:bodyPr>
          <a:lstStyle/>
          <a:p>
            <a:r>
              <a:rPr lang="zh-CN" altLang="en-US" sz="1650" b="1" dirty="0">
                <a:solidFill>
                  <a:schemeClr val="tx1">
                    <a:lumMod val="75000"/>
                    <a:lumOff val="25000"/>
                  </a:schemeClr>
                </a:solidFill>
                <a:latin typeface="微软雅黑" pitchFamily="34" charset="-122"/>
                <a:ea typeface="微软雅黑" pitchFamily="34" charset="-122"/>
              </a:rPr>
              <a:t>添加标题</a:t>
            </a:r>
            <a:endParaRPr lang="en-US" altLang="zh-CN" sz="1650" b="1" dirty="0">
              <a:solidFill>
                <a:schemeClr val="tx1">
                  <a:lumMod val="75000"/>
                  <a:lumOff val="25000"/>
                </a:schemeClr>
              </a:solidFill>
              <a:latin typeface="微软雅黑" pitchFamily="34" charset="-122"/>
              <a:ea typeface="微软雅黑" pitchFamily="34" charset="-122"/>
            </a:endParaRPr>
          </a:p>
        </p:txBody>
      </p:sp>
      <p:sp>
        <p:nvSpPr>
          <p:cNvPr id="112" name="矩形 47"/>
          <p:cNvSpPr>
            <a:spLocks noChangeArrowheads="1"/>
          </p:cNvSpPr>
          <p:nvPr/>
        </p:nvSpPr>
        <p:spPr bwMode="auto">
          <a:xfrm>
            <a:off x="2277343" y="1438921"/>
            <a:ext cx="2483629" cy="457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rgbClr val="333333"/>
                </a:solidFill>
                <a:sym typeface="微软雅黑" pitchFamily="34" charset="-122"/>
              </a:rPr>
              <a:t>在此录入上述图表的综合描述说明，在此录入上述图表的综合描述说明。</a:t>
            </a:r>
          </a:p>
        </p:txBody>
      </p:sp>
      <p:sp>
        <p:nvSpPr>
          <p:cNvPr id="113" name="燕尾形 112"/>
          <p:cNvSpPr/>
          <p:nvPr/>
        </p:nvSpPr>
        <p:spPr>
          <a:xfrm rot="5400000">
            <a:off x="1899399" y="2543748"/>
            <a:ext cx="269960" cy="431936"/>
          </a:xfrm>
          <a:prstGeom prst="chevron">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tx1"/>
              </a:solidFill>
            </a:endParaRPr>
          </a:p>
        </p:txBody>
      </p:sp>
      <p:cxnSp>
        <p:nvCxnSpPr>
          <p:cNvPr id="114" name="直接连接符 113"/>
          <p:cNvCxnSpPr/>
          <p:nvPr/>
        </p:nvCxnSpPr>
        <p:spPr>
          <a:xfrm>
            <a:off x="2034379" y="2975683"/>
            <a:ext cx="272659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5" name="矩形 114"/>
          <p:cNvSpPr/>
          <p:nvPr/>
        </p:nvSpPr>
        <p:spPr>
          <a:xfrm>
            <a:off x="2287062" y="2153796"/>
            <a:ext cx="984835" cy="323141"/>
          </a:xfrm>
          <a:prstGeom prst="rect">
            <a:avLst/>
          </a:prstGeom>
        </p:spPr>
        <p:txBody>
          <a:bodyPr wrap="none" lIns="68555" tIns="34278" rIns="68555" bIns="34278">
            <a:spAutoFit/>
          </a:bodyPr>
          <a:lstStyle/>
          <a:p>
            <a:r>
              <a:rPr lang="zh-CN" altLang="en-US" sz="1650" b="1" dirty="0">
                <a:solidFill>
                  <a:schemeClr val="tx1">
                    <a:lumMod val="75000"/>
                    <a:lumOff val="25000"/>
                  </a:schemeClr>
                </a:solidFill>
                <a:latin typeface="微软雅黑" pitchFamily="34" charset="-122"/>
                <a:ea typeface="微软雅黑" pitchFamily="34" charset="-122"/>
              </a:rPr>
              <a:t>添加标题</a:t>
            </a:r>
            <a:endParaRPr lang="en-US" altLang="zh-CN" sz="1650" b="1" dirty="0">
              <a:solidFill>
                <a:schemeClr val="tx1">
                  <a:lumMod val="75000"/>
                  <a:lumOff val="25000"/>
                </a:schemeClr>
              </a:solidFill>
              <a:latin typeface="微软雅黑" pitchFamily="34" charset="-122"/>
              <a:ea typeface="微软雅黑" pitchFamily="34" charset="-122"/>
            </a:endParaRPr>
          </a:p>
        </p:txBody>
      </p:sp>
      <p:sp>
        <p:nvSpPr>
          <p:cNvPr id="116" name="矩形 47"/>
          <p:cNvSpPr>
            <a:spLocks noChangeArrowheads="1"/>
          </p:cNvSpPr>
          <p:nvPr/>
        </p:nvSpPr>
        <p:spPr bwMode="auto">
          <a:xfrm>
            <a:off x="2277343" y="2464768"/>
            <a:ext cx="2483629" cy="457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rgbClr val="333333"/>
                </a:solidFill>
                <a:sym typeface="微软雅黑" pitchFamily="34" charset="-122"/>
              </a:rPr>
              <a:t>在此录入上述图表的综合描述说明，在此录入上述图表的综合描述说明。</a:t>
            </a:r>
          </a:p>
        </p:txBody>
      </p:sp>
      <p:sp>
        <p:nvSpPr>
          <p:cNvPr id="117" name="燕尾形 116"/>
          <p:cNvSpPr/>
          <p:nvPr/>
        </p:nvSpPr>
        <p:spPr>
          <a:xfrm rot="5400000">
            <a:off x="1899399" y="3623586"/>
            <a:ext cx="269960" cy="431936"/>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tx1"/>
              </a:solidFill>
            </a:endParaRPr>
          </a:p>
        </p:txBody>
      </p:sp>
      <p:cxnSp>
        <p:nvCxnSpPr>
          <p:cNvPr id="118" name="直接连接符 117"/>
          <p:cNvCxnSpPr/>
          <p:nvPr/>
        </p:nvCxnSpPr>
        <p:spPr>
          <a:xfrm>
            <a:off x="2034379" y="4055522"/>
            <a:ext cx="272659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9" name="矩形 118"/>
          <p:cNvSpPr/>
          <p:nvPr/>
        </p:nvSpPr>
        <p:spPr>
          <a:xfrm>
            <a:off x="2287062" y="3233635"/>
            <a:ext cx="984835" cy="323141"/>
          </a:xfrm>
          <a:prstGeom prst="rect">
            <a:avLst/>
          </a:prstGeom>
        </p:spPr>
        <p:txBody>
          <a:bodyPr wrap="none" lIns="68555" tIns="34278" rIns="68555" bIns="34278">
            <a:spAutoFit/>
          </a:bodyPr>
          <a:lstStyle/>
          <a:p>
            <a:r>
              <a:rPr lang="zh-CN" altLang="en-US" sz="1650" b="1" dirty="0">
                <a:solidFill>
                  <a:schemeClr val="tx1">
                    <a:lumMod val="75000"/>
                    <a:lumOff val="25000"/>
                  </a:schemeClr>
                </a:solidFill>
                <a:latin typeface="微软雅黑" pitchFamily="34" charset="-122"/>
                <a:ea typeface="微软雅黑" pitchFamily="34" charset="-122"/>
              </a:rPr>
              <a:t>添加标题</a:t>
            </a:r>
            <a:endParaRPr lang="en-US" altLang="zh-CN" sz="1650" b="1" dirty="0">
              <a:solidFill>
                <a:schemeClr val="tx1">
                  <a:lumMod val="75000"/>
                  <a:lumOff val="25000"/>
                </a:schemeClr>
              </a:solidFill>
              <a:latin typeface="微软雅黑" pitchFamily="34" charset="-122"/>
              <a:ea typeface="微软雅黑" pitchFamily="34" charset="-122"/>
            </a:endParaRPr>
          </a:p>
        </p:txBody>
      </p:sp>
      <p:sp>
        <p:nvSpPr>
          <p:cNvPr id="120" name="矩形 47"/>
          <p:cNvSpPr>
            <a:spLocks noChangeArrowheads="1"/>
          </p:cNvSpPr>
          <p:nvPr/>
        </p:nvSpPr>
        <p:spPr bwMode="auto">
          <a:xfrm>
            <a:off x="2277343" y="3544607"/>
            <a:ext cx="2483629" cy="457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rgbClr val="333333"/>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263937425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par>
                          <p:cTn id="33" fill="hold">
                            <p:stCondLst>
                              <p:cond delay="2500"/>
                            </p:stCondLst>
                            <p:childTnLst>
                              <p:par>
                                <p:cTn id="34" presetID="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par>
                          <p:cTn id="38" fill="hold">
                            <p:stCondLst>
                              <p:cond delay="3000"/>
                            </p:stCondLst>
                            <p:childTnLst>
                              <p:par>
                                <p:cTn id="39" presetID="2" presetClass="entr" presetSubtype="2"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1+#ppt_w/2"/>
                                          </p:val>
                                        </p:tav>
                                        <p:tav tm="100000">
                                          <p:val>
                                            <p:strVal val="#ppt_x"/>
                                          </p:val>
                                        </p:tav>
                                      </p:tavLst>
                                    </p:anim>
                                    <p:anim calcmode="lin" valueType="num">
                                      <p:cBhvr additive="base">
                                        <p:cTn id="42" dur="5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ppt_x"/>
                                          </p:val>
                                        </p:tav>
                                        <p:tav tm="100000">
                                          <p:val>
                                            <p:strVal val="#ppt_x"/>
                                          </p:val>
                                        </p:tav>
                                      </p:tavLst>
                                    </p:anim>
                                    <p:anim calcmode="lin" valueType="num">
                                      <p:cBhvr additive="base">
                                        <p:cTn id="50" dur="5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ppt_x"/>
                                          </p:val>
                                        </p:tav>
                                        <p:tav tm="100000">
                                          <p:val>
                                            <p:strVal val="#ppt_x"/>
                                          </p:val>
                                        </p:tav>
                                      </p:tavLst>
                                    </p:anim>
                                    <p:anim calcmode="lin" valueType="num">
                                      <p:cBhvr additive="base">
                                        <p:cTn id="54" dur="5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1+#ppt_w/2"/>
                                          </p:val>
                                        </p:tav>
                                        <p:tav tm="100000">
                                          <p:val>
                                            <p:strVal val="#ppt_x"/>
                                          </p:val>
                                        </p:tav>
                                      </p:tavLst>
                                    </p:anim>
                                    <p:anim calcmode="lin" valueType="num">
                                      <p:cBhvr additive="base">
                                        <p:cTn id="58" dur="500" fill="hold"/>
                                        <p:tgtEl>
                                          <p:spTgt spid="17"/>
                                        </p:tgtEl>
                                        <p:attrNameLst>
                                          <p:attrName>ppt_y</p:attrName>
                                        </p:attrNameLst>
                                      </p:cBhvr>
                                      <p:tavLst>
                                        <p:tav tm="0">
                                          <p:val>
                                            <p:strVal val="0-#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fill="hold"/>
                                        <p:tgtEl>
                                          <p:spTgt spid="18"/>
                                        </p:tgtEl>
                                        <p:attrNameLst>
                                          <p:attrName>ppt_x</p:attrName>
                                        </p:attrNameLst>
                                      </p:cBhvr>
                                      <p:tavLst>
                                        <p:tav tm="0">
                                          <p:val>
                                            <p:strVal val="#ppt_x"/>
                                          </p:val>
                                        </p:tav>
                                        <p:tav tm="100000">
                                          <p:val>
                                            <p:strVal val="#ppt_x"/>
                                          </p:val>
                                        </p:tav>
                                      </p:tavLst>
                                    </p:anim>
                                    <p:anim calcmode="lin" valueType="num">
                                      <p:cBhvr additive="base">
                                        <p:cTn id="62" dur="5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500" fill="hold"/>
                                        <p:tgtEl>
                                          <p:spTgt spid="19"/>
                                        </p:tgtEl>
                                        <p:attrNameLst>
                                          <p:attrName>ppt_x</p:attrName>
                                        </p:attrNameLst>
                                      </p:cBhvr>
                                      <p:tavLst>
                                        <p:tav tm="0">
                                          <p:val>
                                            <p:strVal val="#ppt_x"/>
                                          </p:val>
                                        </p:tav>
                                        <p:tav tm="100000">
                                          <p:val>
                                            <p:strVal val="#ppt_x"/>
                                          </p:val>
                                        </p:tav>
                                      </p:tavLst>
                                    </p:anim>
                                    <p:anim calcmode="lin" valueType="num">
                                      <p:cBhvr additive="base">
                                        <p:cTn id="66" dur="5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500" fill="hold"/>
                                        <p:tgtEl>
                                          <p:spTgt spid="20"/>
                                        </p:tgtEl>
                                        <p:attrNameLst>
                                          <p:attrName>ppt_x</p:attrName>
                                        </p:attrNameLst>
                                      </p:cBhvr>
                                      <p:tavLst>
                                        <p:tav tm="0">
                                          <p:val>
                                            <p:strVal val="#ppt_x"/>
                                          </p:val>
                                        </p:tav>
                                        <p:tav tm="100000">
                                          <p:val>
                                            <p:strVal val="#ppt_x"/>
                                          </p:val>
                                        </p:tav>
                                      </p:tavLst>
                                    </p:anim>
                                    <p:anim calcmode="lin" valueType="num">
                                      <p:cBhvr additive="base">
                                        <p:cTn id="70" dur="5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fill="hold"/>
                                        <p:tgtEl>
                                          <p:spTgt spid="21"/>
                                        </p:tgtEl>
                                        <p:attrNameLst>
                                          <p:attrName>ppt_x</p:attrName>
                                        </p:attrNameLst>
                                      </p:cBhvr>
                                      <p:tavLst>
                                        <p:tav tm="0">
                                          <p:val>
                                            <p:strVal val="#ppt_x"/>
                                          </p:val>
                                        </p:tav>
                                        <p:tav tm="100000">
                                          <p:val>
                                            <p:strVal val="#ppt_x"/>
                                          </p:val>
                                        </p:tav>
                                      </p:tavLst>
                                    </p:anim>
                                    <p:anim calcmode="lin" valueType="num">
                                      <p:cBhvr additive="base">
                                        <p:cTn id="74" dur="5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500" fill="hold"/>
                                        <p:tgtEl>
                                          <p:spTgt spid="22"/>
                                        </p:tgtEl>
                                        <p:attrNameLst>
                                          <p:attrName>ppt_x</p:attrName>
                                        </p:attrNameLst>
                                      </p:cBhvr>
                                      <p:tavLst>
                                        <p:tav tm="0">
                                          <p:val>
                                            <p:strVal val="1+#ppt_w/2"/>
                                          </p:val>
                                        </p:tav>
                                        <p:tav tm="100000">
                                          <p:val>
                                            <p:strVal val="#ppt_x"/>
                                          </p:val>
                                        </p:tav>
                                      </p:tavLst>
                                    </p:anim>
                                    <p:anim calcmode="lin" valueType="num">
                                      <p:cBhvr additive="base">
                                        <p:cTn id="78" dur="500" fill="hold"/>
                                        <p:tgtEl>
                                          <p:spTgt spid="22"/>
                                        </p:tgtEl>
                                        <p:attrNameLst>
                                          <p:attrName>ppt_y</p:attrName>
                                        </p:attrNameLst>
                                      </p:cBhvr>
                                      <p:tavLst>
                                        <p:tav tm="0">
                                          <p:val>
                                            <p:strVal val="1+#ppt_h/2"/>
                                          </p:val>
                                        </p:tav>
                                        <p:tav tm="100000">
                                          <p:val>
                                            <p:strVal val="#ppt_y"/>
                                          </p:val>
                                        </p:tav>
                                      </p:tavLst>
                                    </p:anim>
                                  </p:childTnLst>
                                </p:cTn>
                              </p:par>
                              <p:par>
                                <p:cTn id="79" presetID="2" presetClass="entr" presetSubtype="6" fill="hold" grpId="0" nodeType="with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additive="base">
                                        <p:cTn id="81" dur="500" fill="hold"/>
                                        <p:tgtEl>
                                          <p:spTgt spid="29"/>
                                        </p:tgtEl>
                                        <p:attrNameLst>
                                          <p:attrName>ppt_x</p:attrName>
                                        </p:attrNameLst>
                                      </p:cBhvr>
                                      <p:tavLst>
                                        <p:tav tm="0">
                                          <p:val>
                                            <p:strVal val="1+#ppt_w/2"/>
                                          </p:val>
                                        </p:tav>
                                        <p:tav tm="100000">
                                          <p:val>
                                            <p:strVal val="#ppt_x"/>
                                          </p:val>
                                        </p:tav>
                                      </p:tavLst>
                                    </p:anim>
                                    <p:anim calcmode="lin" valueType="num">
                                      <p:cBhvr additive="base">
                                        <p:cTn id="82" dur="500" fill="hold"/>
                                        <p:tgtEl>
                                          <p:spTgt spid="29"/>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 calcmode="lin" valueType="num">
                                      <p:cBhvr additive="base">
                                        <p:cTn id="85" dur="500" fill="hold"/>
                                        <p:tgtEl>
                                          <p:spTgt spid="30"/>
                                        </p:tgtEl>
                                        <p:attrNameLst>
                                          <p:attrName>ppt_x</p:attrName>
                                        </p:attrNameLst>
                                      </p:cBhvr>
                                      <p:tavLst>
                                        <p:tav tm="0">
                                          <p:val>
                                            <p:strVal val="#ppt_x"/>
                                          </p:val>
                                        </p:tav>
                                        <p:tav tm="100000">
                                          <p:val>
                                            <p:strVal val="#ppt_x"/>
                                          </p:val>
                                        </p:tav>
                                      </p:tavLst>
                                    </p:anim>
                                    <p:anim calcmode="lin" valueType="num">
                                      <p:cBhvr additive="base">
                                        <p:cTn id="86" dur="500" fill="hold"/>
                                        <p:tgtEl>
                                          <p:spTgt spid="30"/>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31"/>
                                        </p:tgtEl>
                                        <p:attrNameLst>
                                          <p:attrName>style.visibility</p:attrName>
                                        </p:attrNameLst>
                                      </p:cBhvr>
                                      <p:to>
                                        <p:strVal val="visible"/>
                                      </p:to>
                                    </p:set>
                                    <p:anim calcmode="lin" valueType="num">
                                      <p:cBhvr additive="base">
                                        <p:cTn id="89" dur="500" fill="hold"/>
                                        <p:tgtEl>
                                          <p:spTgt spid="31"/>
                                        </p:tgtEl>
                                        <p:attrNameLst>
                                          <p:attrName>ppt_x</p:attrName>
                                        </p:attrNameLst>
                                      </p:cBhvr>
                                      <p:tavLst>
                                        <p:tav tm="0">
                                          <p:val>
                                            <p:strVal val="#ppt_x"/>
                                          </p:val>
                                        </p:tav>
                                        <p:tav tm="100000">
                                          <p:val>
                                            <p:strVal val="#ppt_x"/>
                                          </p:val>
                                        </p:tav>
                                      </p:tavLst>
                                    </p:anim>
                                    <p:anim calcmode="lin" valueType="num">
                                      <p:cBhvr additive="base">
                                        <p:cTn id="90" dur="500" fill="hold"/>
                                        <p:tgtEl>
                                          <p:spTgt spid="31"/>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32"/>
                                        </p:tgtEl>
                                        <p:attrNameLst>
                                          <p:attrName>style.visibility</p:attrName>
                                        </p:attrNameLst>
                                      </p:cBhvr>
                                      <p:to>
                                        <p:strVal val="visible"/>
                                      </p:to>
                                    </p:set>
                                    <p:anim calcmode="lin" valueType="num">
                                      <p:cBhvr additive="base">
                                        <p:cTn id="93" dur="500" fill="hold"/>
                                        <p:tgtEl>
                                          <p:spTgt spid="32"/>
                                        </p:tgtEl>
                                        <p:attrNameLst>
                                          <p:attrName>ppt_x</p:attrName>
                                        </p:attrNameLst>
                                      </p:cBhvr>
                                      <p:tavLst>
                                        <p:tav tm="0">
                                          <p:val>
                                            <p:strVal val="#ppt_x"/>
                                          </p:val>
                                        </p:tav>
                                        <p:tav tm="100000">
                                          <p:val>
                                            <p:strVal val="#ppt_x"/>
                                          </p:val>
                                        </p:tav>
                                      </p:tavLst>
                                    </p:anim>
                                    <p:anim calcmode="lin" valueType="num">
                                      <p:cBhvr additive="base">
                                        <p:cTn id="94" dur="500" fill="hold"/>
                                        <p:tgtEl>
                                          <p:spTgt spid="32"/>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33"/>
                                        </p:tgtEl>
                                        <p:attrNameLst>
                                          <p:attrName>style.visibility</p:attrName>
                                        </p:attrNameLst>
                                      </p:cBhvr>
                                      <p:to>
                                        <p:strVal val="visible"/>
                                      </p:to>
                                    </p:set>
                                    <p:anim calcmode="lin" valueType="num">
                                      <p:cBhvr additive="base">
                                        <p:cTn id="97" dur="500" fill="hold"/>
                                        <p:tgtEl>
                                          <p:spTgt spid="33"/>
                                        </p:tgtEl>
                                        <p:attrNameLst>
                                          <p:attrName>ppt_x</p:attrName>
                                        </p:attrNameLst>
                                      </p:cBhvr>
                                      <p:tavLst>
                                        <p:tav tm="0">
                                          <p:val>
                                            <p:strVal val="#ppt_x"/>
                                          </p:val>
                                        </p:tav>
                                        <p:tav tm="100000">
                                          <p:val>
                                            <p:strVal val="#ppt_x"/>
                                          </p:val>
                                        </p:tav>
                                      </p:tavLst>
                                    </p:anim>
                                    <p:anim calcmode="lin" valueType="num">
                                      <p:cBhvr additive="base">
                                        <p:cTn id="98" dur="500" fill="hold"/>
                                        <p:tgtEl>
                                          <p:spTgt spid="33"/>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34"/>
                                        </p:tgtEl>
                                        <p:attrNameLst>
                                          <p:attrName>style.visibility</p:attrName>
                                        </p:attrNameLst>
                                      </p:cBhvr>
                                      <p:to>
                                        <p:strVal val="visible"/>
                                      </p:to>
                                    </p:set>
                                    <p:anim calcmode="lin" valueType="num">
                                      <p:cBhvr additive="base">
                                        <p:cTn id="101" dur="500" fill="hold"/>
                                        <p:tgtEl>
                                          <p:spTgt spid="34"/>
                                        </p:tgtEl>
                                        <p:attrNameLst>
                                          <p:attrName>ppt_x</p:attrName>
                                        </p:attrNameLst>
                                      </p:cBhvr>
                                      <p:tavLst>
                                        <p:tav tm="0">
                                          <p:val>
                                            <p:strVal val="#ppt_x"/>
                                          </p:val>
                                        </p:tav>
                                        <p:tav tm="100000">
                                          <p:val>
                                            <p:strVal val="#ppt_x"/>
                                          </p:val>
                                        </p:tav>
                                      </p:tavLst>
                                    </p:anim>
                                    <p:anim calcmode="lin" valueType="num">
                                      <p:cBhvr additive="base">
                                        <p:cTn id="102" dur="500" fill="hold"/>
                                        <p:tgtEl>
                                          <p:spTgt spid="34"/>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35"/>
                                        </p:tgtEl>
                                        <p:attrNameLst>
                                          <p:attrName>style.visibility</p:attrName>
                                        </p:attrNameLst>
                                      </p:cBhvr>
                                      <p:to>
                                        <p:strVal val="visible"/>
                                      </p:to>
                                    </p:set>
                                    <p:anim calcmode="lin" valueType="num">
                                      <p:cBhvr additive="base">
                                        <p:cTn id="105" dur="500" fill="hold"/>
                                        <p:tgtEl>
                                          <p:spTgt spid="35"/>
                                        </p:tgtEl>
                                        <p:attrNameLst>
                                          <p:attrName>ppt_x</p:attrName>
                                        </p:attrNameLst>
                                      </p:cBhvr>
                                      <p:tavLst>
                                        <p:tav tm="0">
                                          <p:val>
                                            <p:strVal val="#ppt_x"/>
                                          </p:val>
                                        </p:tav>
                                        <p:tav tm="100000">
                                          <p:val>
                                            <p:strVal val="#ppt_x"/>
                                          </p:val>
                                        </p:tav>
                                      </p:tavLst>
                                    </p:anim>
                                    <p:anim calcmode="lin" valueType="num">
                                      <p:cBhvr additive="base">
                                        <p:cTn id="106" dur="500" fill="hold"/>
                                        <p:tgtEl>
                                          <p:spTgt spid="35"/>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36"/>
                                        </p:tgtEl>
                                        <p:attrNameLst>
                                          <p:attrName>style.visibility</p:attrName>
                                        </p:attrNameLst>
                                      </p:cBhvr>
                                      <p:to>
                                        <p:strVal val="visible"/>
                                      </p:to>
                                    </p:set>
                                    <p:anim calcmode="lin" valueType="num">
                                      <p:cBhvr additive="base">
                                        <p:cTn id="109" dur="500" fill="hold"/>
                                        <p:tgtEl>
                                          <p:spTgt spid="36"/>
                                        </p:tgtEl>
                                        <p:attrNameLst>
                                          <p:attrName>ppt_x</p:attrName>
                                        </p:attrNameLst>
                                      </p:cBhvr>
                                      <p:tavLst>
                                        <p:tav tm="0">
                                          <p:val>
                                            <p:strVal val="#ppt_x"/>
                                          </p:val>
                                        </p:tav>
                                        <p:tav tm="100000">
                                          <p:val>
                                            <p:strVal val="#ppt_x"/>
                                          </p:val>
                                        </p:tav>
                                      </p:tavLst>
                                    </p:anim>
                                    <p:anim calcmode="lin" valueType="num">
                                      <p:cBhvr additive="base">
                                        <p:cTn id="110" dur="500" fill="hold"/>
                                        <p:tgtEl>
                                          <p:spTgt spid="36"/>
                                        </p:tgtEl>
                                        <p:attrNameLst>
                                          <p:attrName>ppt_y</p:attrName>
                                        </p:attrNameLst>
                                      </p:cBhvr>
                                      <p:tavLst>
                                        <p:tav tm="0">
                                          <p:val>
                                            <p:strVal val="1+#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37"/>
                                        </p:tgtEl>
                                        <p:attrNameLst>
                                          <p:attrName>style.visibility</p:attrName>
                                        </p:attrNameLst>
                                      </p:cBhvr>
                                      <p:to>
                                        <p:strVal val="visible"/>
                                      </p:to>
                                    </p:set>
                                    <p:anim calcmode="lin" valueType="num">
                                      <p:cBhvr additive="base">
                                        <p:cTn id="113" dur="500" fill="hold"/>
                                        <p:tgtEl>
                                          <p:spTgt spid="37"/>
                                        </p:tgtEl>
                                        <p:attrNameLst>
                                          <p:attrName>ppt_x</p:attrName>
                                        </p:attrNameLst>
                                      </p:cBhvr>
                                      <p:tavLst>
                                        <p:tav tm="0">
                                          <p:val>
                                            <p:strVal val="#ppt_x"/>
                                          </p:val>
                                        </p:tav>
                                        <p:tav tm="100000">
                                          <p:val>
                                            <p:strVal val="#ppt_x"/>
                                          </p:val>
                                        </p:tav>
                                      </p:tavLst>
                                    </p:anim>
                                    <p:anim calcmode="lin" valueType="num">
                                      <p:cBhvr additive="base">
                                        <p:cTn id="114" dur="500" fill="hold"/>
                                        <p:tgtEl>
                                          <p:spTgt spid="37"/>
                                        </p:tgtEl>
                                        <p:attrNameLst>
                                          <p:attrName>ppt_y</p:attrName>
                                        </p:attrNameLst>
                                      </p:cBhvr>
                                      <p:tavLst>
                                        <p:tav tm="0">
                                          <p:val>
                                            <p:strVal val="0-#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8"/>
                                        </p:tgtEl>
                                        <p:attrNameLst>
                                          <p:attrName>style.visibility</p:attrName>
                                        </p:attrNameLst>
                                      </p:cBhvr>
                                      <p:to>
                                        <p:strVal val="visible"/>
                                      </p:to>
                                    </p:set>
                                    <p:anim calcmode="lin" valueType="num">
                                      <p:cBhvr additive="base">
                                        <p:cTn id="117" dur="500" fill="hold"/>
                                        <p:tgtEl>
                                          <p:spTgt spid="38"/>
                                        </p:tgtEl>
                                        <p:attrNameLst>
                                          <p:attrName>ppt_x</p:attrName>
                                        </p:attrNameLst>
                                      </p:cBhvr>
                                      <p:tavLst>
                                        <p:tav tm="0">
                                          <p:val>
                                            <p:strVal val="#ppt_x"/>
                                          </p:val>
                                        </p:tav>
                                        <p:tav tm="100000">
                                          <p:val>
                                            <p:strVal val="#ppt_x"/>
                                          </p:val>
                                        </p:tav>
                                      </p:tavLst>
                                    </p:anim>
                                    <p:anim calcmode="lin" valueType="num">
                                      <p:cBhvr additive="base">
                                        <p:cTn id="118" dur="500" fill="hold"/>
                                        <p:tgtEl>
                                          <p:spTgt spid="38"/>
                                        </p:tgtEl>
                                        <p:attrNameLst>
                                          <p:attrName>ppt_y</p:attrName>
                                        </p:attrNameLst>
                                      </p:cBhvr>
                                      <p:tavLst>
                                        <p:tav tm="0">
                                          <p:val>
                                            <p:strVal val="1+#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39"/>
                                        </p:tgtEl>
                                        <p:attrNameLst>
                                          <p:attrName>style.visibility</p:attrName>
                                        </p:attrNameLst>
                                      </p:cBhvr>
                                      <p:to>
                                        <p:strVal val="visible"/>
                                      </p:to>
                                    </p:set>
                                    <p:anim calcmode="lin" valueType="num">
                                      <p:cBhvr additive="base">
                                        <p:cTn id="121" dur="500" fill="hold"/>
                                        <p:tgtEl>
                                          <p:spTgt spid="39"/>
                                        </p:tgtEl>
                                        <p:attrNameLst>
                                          <p:attrName>ppt_x</p:attrName>
                                        </p:attrNameLst>
                                      </p:cBhvr>
                                      <p:tavLst>
                                        <p:tav tm="0">
                                          <p:val>
                                            <p:strVal val="0-#ppt_w/2"/>
                                          </p:val>
                                        </p:tav>
                                        <p:tav tm="100000">
                                          <p:val>
                                            <p:strVal val="#ppt_x"/>
                                          </p:val>
                                        </p:tav>
                                      </p:tavLst>
                                    </p:anim>
                                    <p:anim calcmode="lin" valueType="num">
                                      <p:cBhvr additive="base">
                                        <p:cTn id="122" dur="500" fill="hold"/>
                                        <p:tgtEl>
                                          <p:spTgt spid="39"/>
                                        </p:tgtEl>
                                        <p:attrNameLst>
                                          <p:attrName>ppt_y</p:attrName>
                                        </p:attrNameLst>
                                      </p:cBhvr>
                                      <p:tavLst>
                                        <p:tav tm="0">
                                          <p:val>
                                            <p:strVal val="0-#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40"/>
                                        </p:tgtEl>
                                        <p:attrNameLst>
                                          <p:attrName>style.visibility</p:attrName>
                                        </p:attrNameLst>
                                      </p:cBhvr>
                                      <p:to>
                                        <p:strVal val="visible"/>
                                      </p:to>
                                    </p:set>
                                    <p:anim calcmode="lin" valueType="num">
                                      <p:cBhvr additive="base">
                                        <p:cTn id="125" dur="500" fill="hold"/>
                                        <p:tgtEl>
                                          <p:spTgt spid="40"/>
                                        </p:tgtEl>
                                        <p:attrNameLst>
                                          <p:attrName>ppt_x</p:attrName>
                                        </p:attrNameLst>
                                      </p:cBhvr>
                                      <p:tavLst>
                                        <p:tav tm="0">
                                          <p:val>
                                            <p:strVal val="#ppt_x"/>
                                          </p:val>
                                        </p:tav>
                                        <p:tav tm="100000">
                                          <p:val>
                                            <p:strVal val="#ppt_x"/>
                                          </p:val>
                                        </p:tav>
                                      </p:tavLst>
                                    </p:anim>
                                    <p:anim calcmode="lin" valueType="num">
                                      <p:cBhvr additive="base">
                                        <p:cTn id="126" dur="500" fill="hold"/>
                                        <p:tgtEl>
                                          <p:spTgt spid="40"/>
                                        </p:tgtEl>
                                        <p:attrNameLst>
                                          <p:attrName>ppt_y</p:attrName>
                                        </p:attrNameLst>
                                      </p:cBhvr>
                                      <p:tavLst>
                                        <p:tav tm="0">
                                          <p:val>
                                            <p:strVal val="1+#ppt_h/2"/>
                                          </p:val>
                                        </p:tav>
                                        <p:tav tm="100000">
                                          <p:val>
                                            <p:strVal val="#ppt_y"/>
                                          </p:val>
                                        </p:tav>
                                      </p:tavLst>
                                    </p:anim>
                                  </p:childTnLst>
                                </p:cTn>
                              </p:par>
                              <p:par>
                                <p:cTn id="127" presetID="2" presetClass="entr" presetSubtype="9" fill="hold" grpId="0" nodeType="withEffect">
                                  <p:stCondLst>
                                    <p:cond delay="0"/>
                                  </p:stCondLst>
                                  <p:childTnLst>
                                    <p:set>
                                      <p:cBhvr>
                                        <p:cTn id="128" dur="1" fill="hold">
                                          <p:stCondLst>
                                            <p:cond delay="0"/>
                                          </p:stCondLst>
                                        </p:cTn>
                                        <p:tgtEl>
                                          <p:spTgt spid="41"/>
                                        </p:tgtEl>
                                        <p:attrNameLst>
                                          <p:attrName>style.visibility</p:attrName>
                                        </p:attrNameLst>
                                      </p:cBhvr>
                                      <p:to>
                                        <p:strVal val="visible"/>
                                      </p:to>
                                    </p:set>
                                    <p:anim calcmode="lin" valueType="num">
                                      <p:cBhvr additive="base">
                                        <p:cTn id="129" dur="500" fill="hold"/>
                                        <p:tgtEl>
                                          <p:spTgt spid="41"/>
                                        </p:tgtEl>
                                        <p:attrNameLst>
                                          <p:attrName>ppt_x</p:attrName>
                                        </p:attrNameLst>
                                      </p:cBhvr>
                                      <p:tavLst>
                                        <p:tav tm="0">
                                          <p:val>
                                            <p:strVal val="0-#ppt_w/2"/>
                                          </p:val>
                                        </p:tav>
                                        <p:tav tm="100000">
                                          <p:val>
                                            <p:strVal val="#ppt_x"/>
                                          </p:val>
                                        </p:tav>
                                      </p:tavLst>
                                    </p:anim>
                                    <p:anim calcmode="lin" valueType="num">
                                      <p:cBhvr additive="base">
                                        <p:cTn id="130" dur="500" fill="hold"/>
                                        <p:tgtEl>
                                          <p:spTgt spid="41"/>
                                        </p:tgtEl>
                                        <p:attrNameLst>
                                          <p:attrName>ppt_y</p:attrName>
                                        </p:attrNameLst>
                                      </p:cBhvr>
                                      <p:tavLst>
                                        <p:tav tm="0">
                                          <p:val>
                                            <p:strVal val="0-#ppt_h/2"/>
                                          </p:val>
                                        </p:tav>
                                        <p:tav tm="100000">
                                          <p:val>
                                            <p:strVal val="#ppt_y"/>
                                          </p:val>
                                        </p:tav>
                                      </p:tavLst>
                                    </p:anim>
                                  </p:childTnLst>
                                </p:cTn>
                              </p:par>
                              <p:par>
                                <p:cTn id="131" presetID="2" presetClass="entr" presetSubtype="12" fill="hold" nodeType="withEffect">
                                  <p:stCondLst>
                                    <p:cond delay="0"/>
                                  </p:stCondLst>
                                  <p:childTnLst>
                                    <p:set>
                                      <p:cBhvr>
                                        <p:cTn id="132" dur="1" fill="hold">
                                          <p:stCondLst>
                                            <p:cond delay="0"/>
                                          </p:stCondLst>
                                        </p:cTn>
                                        <p:tgtEl>
                                          <p:spTgt spid="42"/>
                                        </p:tgtEl>
                                        <p:attrNameLst>
                                          <p:attrName>style.visibility</p:attrName>
                                        </p:attrNameLst>
                                      </p:cBhvr>
                                      <p:to>
                                        <p:strVal val="visible"/>
                                      </p:to>
                                    </p:set>
                                    <p:anim calcmode="lin" valueType="num">
                                      <p:cBhvr additive="base">
                                        <p:cTn id="133" dur="500" fill="hold"/>
                                        <p:tgtEl>
                                          <p:spTgt spid="42"/>
                                        </p:tgtEl>
                                        <p:attrNameLst>
                                          <p:attrName>ppt_x</p:attrName>
                                        </p:attrNameLst>
                                      </p:cBhvr>
                                      <p:tavLst>
                                        <p:tav tm="0">
                                          <p:val>
                                            <p:strVal val="0-#ppt_w/2"/>
                                          </p:val>
                                        </p:tav>
                                        <p:tav tm="100000">
                                          <p:val>
                                            <p:strVal val="#ppt_x"/>
                                          </p:val>
                                        </p:tav>
                                      </p:tavLst>
                                    </p:anim>
                                    <p:anim calcmode="lin" valueType="num">
                                      <p:cBhvr additive="base">
                                        <p:cTn id="134" dur="500" fill="hold"/>
                                        <p:tgtEl>
                                          <p:spTgt spid="42"/>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51"/>
                                        </p:tgtEl>
                                        <p:attrNameLst>
                                          <p:attrName>style.visibility</p:attrName>
                                        </p:attrNameLst>
                                      </p:cBhvr>
                                      <p:to>
                                        <p:strVal val="visible"/>
                                      </p:to>
                                    </p:set>
                                    <p:anim calcmode="lin" valueType="num">
                                      <p:cBhvr additive="base">
                                        <p:cTn id="137" dur="500" fill="hold"/>
                                        <p:tgtEl>
                                          <p:spTgt spid="51"/>
                                        </p:tgtEl>
                                        <p:attrNameLst>
                                          <p:attrName>ppt_x</p:attrName>
                                        </p:attrNameLst>
                                      </p:cBhvr>
                                      <p:tavLst>
                                        <p:tav tm="0">
                                          <p:val>
                                            <p:strVal val="#ppt_x"/>
                                          </p:val>
                                        </p:tav>
                                        <p:tav tm="100000">
                                          <p:val>
                                            <p:strVal val="#ppt_x"/>
                                          </p:val>
                                        </p:tav>
                                      </p:tavLst>
                                    </p:anim>
                                    <p:anim calcmode="lin" valueType="num">
                                      <p:cBhvr additive="base">
                                        <p:cTn id="138" dur="500" fill="hold"/>
                                        <p:tgtEl>
                                          <p:spTgt spid="51"/>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52"/>
                                        </p:tgtEl>
                                        <p:attrNameLst>
                                          <p:attrName>style.visibility</p:attrName>
                                        </p:attrNameLst>
                                      </p:cBhvr>
                                      <p:to>
                                        <p:strVal val="visible"/>
                                      </p:to>
                                    </p:set>
                                    <p:anim calcmode="lin" valueType="num">
                                      <p:cBhvr additive="base">
                                        <p:cTn id="141" dur="500" fill="hold"/>
                                        <p:tgtEl>
                                          <p:spTgt spid="52"/>
                                        </p:tgtEl>
                                        <p:attrNameLst>
                                          <p:attrName>ppt_x</p:attrName>
                                        </p:attrNameLst>
                                      </p:cBhvr>
                                      <p:tavLst>
                                        <p:tav tm="0">
                                          <p:val>
                                            <p:strVal val="#ppt_x"/>
                                          </p:val>
                                        </p:tav>
                                        <p:tav tm="100000">
                                          <p:val>
                                            <p:strVal val="#ppt_x"/>
                                          </p:val>
                                        </p:tav>
                                      </p:tavLst>
                                    </p:anim>
                                    <p:anim calcmode="lin" valueType="num">
                                      <p:cBhvr additive="base">
                                        <p:cTn id="142" dur="500" fill="hold"/>
                                        <p:tgtEl>
                                          <p:spTgt spid="52"/>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53"/>
                                        </p:tgtEl>
                                        <p:attrNameLst>
                                          <p:attrName>style.visibility</p:attrName>
                                        </p:attrNameLst>
                                      </p:cBhvr>
                                      <p:to>
                                        <p:strVal val="visible"/>
                                      </p:to>
                                    </p:set>
                                    <p:anim calcmode="lin" valueType="num">
                                      <p:cBhvr additive="base">
                                        <p:cTn id="145" dur="500" fill="hold"/>
                                        <p:tgtEl>
                                          <p:spTgt spid="53"/>
                                        </p:tgtEl>
                                        <p:attrNameLst>
                                          <p:attrName>ppt_x</p:attrName>
                                        </p:attrNameLst>
                                      </p:cBhvr>
                                      <p:tavLst>
                                        <p:tav tm="0">
                                          <p:val>
                                            <p:strVal val="#ppt_x"/>
                                          </p:val>
                                        </p:tav>
                                        <p:tav tm="100000">
                                          <p:val>
                                            <p:strVal val="#ppt_x"/>
                                          </p:val>
                                        </p:tav>
                                      </p:tavLst>
                                    </p:anim>
                                    <p:anim calcmode="lin" valueType="num">
                                      <p:cBhvr additive="base">
                                        <p:cTn id="146" dur="500" fill="hold"/>
                                        <p:tgtEl>
                                          <p:spTgt spid="53"/>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54"/>
                                        </p:tgtEl>
                                        <p:attrNameLst>
                                          <p:attrName>style.visibility</p:attrName>
                                        </p:attrNameLst>
                                      </p:cBhvr>
                                      <p:to>
                                        <p:strVal val="visible"/>
                                      </p:to>
                                    </p:set>
                                    <p:anim calcmode="lin" valueType="num">
                                      <p:cBhvr additive="base">
                                        <p:cTn id="149" dur="500" fill="hold"/>
                                        <p:tgtEl>
                                          <p:spTgt spid="54"/>
                                        </p:tgtEl>
                                        <p:attrNameLst>
                                          <p:attrName>ppt_x</p:attrName>
                                        </p:attrNameLst>
                                      </p:cBhvr>
                                      <p:tavLst>
                                        <p:tav tm="0">
                                          <p:val>
                                            <p:strVal val="#ppt_x"/>
                                          </p:val>
                                        </p:tav>
                                        <p:tav tm="100000">
                                          <p:val>
                                            <p:strVal val="#ppt_x"/>
                                          </p:val>
                                        </p:tav>
                                      </p:tavLst>
                                    </p:anim>
                                    <p:anim calcmode="lin" valueType="num">
                                      <p:cBhvr additive="base">
                                        <p:cTn id="150" dur="500" fill="hold"/>
                                        <p:tgtEl>
                                          <p:spTgt spid="54"/>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55"/>
                                        </p:tgtEl>
                                        <p:attrNameLst>
                                          <p:attrName>style.visibility</p:attrName>
                                        </p:attrNameLst>
                                      </p:cBhvr>
                                      <p:to>
                                        <p:strVal val="visible"/>
                                      </p:to>
                                    </p:set>
                                    <p:anim calcmode="lin" valueType="num">
                                      <p:cBhvr additive="base">
                                        <p:cTn id="153" dur="500" fill="hold"/>
                                        <p:tgtEl>
                                          <p:spTgt spid="55"/>
                                        </p:tgtEl>
                                        <p:attrNameLst>
                                          <p:attrName>ppt_x</p:attrName>
                                        </p:attrNameLst>
                                      </p:cBhvr>
                                      <p:tavLst>
                                        <p:tav tm="0">
                                          <p:val>
                                            <p:strVal val="0-#ppt_w/2"/>
                                          </p:val>
                                        </p:tav>
                                        <p:tav tm="100000">
                                          <p:val>
                                            <p:strVal val="#ppt_x"/>
                                          </p:val>
                                        </p:tav>
                                      </p:tavLst>
                                    </p:anim>
                                    <p:anim calcmode="lin" valueType="num">
                                      <p:cBhvr additive="base">
                                        <p:cTn id="154" dur="500" fill="hold"/>
                                        <p:tgtEl>
                                          <p:spTgt spid="55"/>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56"/>
                                        </p:tgtEl>
                                        <p:attrNameLst>
                                          <p:attrName>style.visibility</p:attrName>
                                        </p:attrNameLst>
                                      </p:cBhvr>
                                      <p:to>
                                        <p:strVal val="visible"/>
                                      </p:to>
                                    </p:set>
                                    <p:anim calcmode="lin" valueType="num">
                                      <p:cBhvr additive="base">
                                        <p:cTn id="157" dur="500" fill="hold"/>
                                        <p:tgtEl>
                                          <p:spTgt spid="56"/>
                                        </p:tgtEl>
                                        <p:attrNameLst>
                                          <p:attrName>ppt_x</p:attrName>
                                        </p:attrNameLst>
                                      </p:cBhvr>
                                      <p:tavLst>
                                        <p:tav tm="0">
                                          <p:val>
                                            <p:strVal val="#ppt_x"/>
                                          </p:val>
                                        </p:tav>
                                        <p:tav tm="100000">
                                          <p:val>
                                            <p:strVal val="#ppt_x"/>
                                          </p:val>
                                        </p:tav>
                                      </p:tavLst>
                                    </p:anim>
                                    <p:anim calcmode="lin" valueType="num">
                                      <p:cBhvr additive="base">
                                        <p:cTn id="158" dur="500" fill="hold"/>
                                        <p:tgtEl>
                                          <p:spTgt spid="56"/>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57"/>
                                        </p:tgtEl>
                                        <p:attrNameLst>
                                          <p:attrName>style.visibility</p:attrName>
                                        </p:attrNameLst>
                                      </p:cBhvr>
                                      <p:to>
                                        <p:strVal val="visible"/>
                                      </p:to>
                                    </p:set>
                                    <p:anim calcmode="lin" valueType="num">
                                      <p:cBhvr additive="base">
                                        <p:cTn id="161" dur="500" fill="hold"/>
                                        <p:tgtEl>
                                          <p:spTgt spid="57"/>
                                        </p:tgtEl>
                                        <p:attrNameLst>
                                          <p:attrName>ppt_x</p:attrName>
                                        </p:attrNameLst>
                                      </p:cBhvr>
                                      <p:tavLst>
                                        <p:tav tm="0">
                                          <p:val>
                                            <p:strVal val="#ppt_x"/>
                                          </p:val>
                                        </p:tav>
                                        <p:tav tm="100000">
                                          <p:val>
                                            <p:strVal val="#ppt_x"/>
                                          </p:val>
                                        </p:tav>
                                      </p:tavLst>
                                    </p:anim>
                                    <p:anim calcmode="lin" valueType="num">
                                      <p:cBhvr additive="base">
                                        <p:cTn id="162" dur="500" fill="hold"/>
                                        <p:tgtEl>
                                          <p:spTgt spid="57"/>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58"/>
                                        </p:tgtEl>
                                        <p:attrNameLst>
                                          <p:attrName>style.visibility</p:attrName>
                                        </p:attrNameLst>
                                      </p:cBhvr>
                                      <p:to>
                                        <p:strVal val="visible"/>
                                      </p:to>
                                    </p:set>
                                    <p:anim calcmode="lin" valueType="num">
                                      <p:cBhvr additive="base">
                                        <p:cTn id="165" dur="500" fill="hold"/>
                                        <p:tgtEl>
                                          <p:spTgt spid="58"/>
                                        </p:tgtEl>
                                        <p:attrNameLst>
                                          <p:attrName>ppt_x</p:attrName>
                                        </p:attrNameLst>
                                      </p:cBhvr>
                                      <p:tavLst>
                                        <p:tav tm="0">
                                          <p:val>
                                            <p:strVal val="#ppt_x"/>
                                          </p:val>
                                        </p:tav>
                                        <p:tav tm="100000">
                                          <p:val>
                                            <p:strVal val="#ppt_x"/>
                                          </p:val>
                                        </p:tav>
                                      </p:tavLst>
                                    </p:anim>
                                    <p:anim calcmode="lin" valueType="num">
                                      <p:cBhvr additive="base">
                                        <p:cTn id="166" dur="500" fill="hold"/>
                                        <p:tgtEl>
                                          <p:spTgt spid="58"/>
                                        </p:tgtEl>
                                        <p:attrNameLst>
                                          <p:attrName>ppt_y</p:attrName>
                                        </p:attrNameLst>
                                      </p:cBhvr>
                                      <p:tavLst>
                                        <p:tav tm="0">
                                          <p:val>
                                            <p:strVal val="1+#ppt_h/2"/>
                                          </p:val>
                                        </p:tav>
                                        <p:tav tm="100000">
                                          <p:val>
                                            <p:strVal val="#ppt_y"/>
                                          </p:val>
                                        </p:tav>
                                      </p:tavLst>
                                    </p:anim>
                                  </p:childTnLst>
                                </p:cTn>
                              </p:par>
                              <p:par>
                                <p:cTn id="167" presetID="2" presetClass="entr" presetSubtype="8" fill="hold" nodeType="withEffect">
                                  <p:stCondLst>
                                    <p:cond delay="0"/>
                                  </p:stCondLst>
                                  <p:childTnLst>
                                    <p:set>
                                      <p:cBhvr>
                                        <p:cTn id="168" dur="1" fill="hold">
                                          <p:stCondLst>
                                            <p:cond delay="0"/>
                                          </p:stCondLst>
                                        </p:cTn>
                                        <p:tgtEl>
                                          <p:spTgt spid="59"/>
                                        </p:tgtEl>
                                        <p:attrNameLst>
                                          <p:attrName>style.visibility</p:attrName>
                                        </p:attrNameLst>
                                      </p:cBhvr>
                                      <p:to>
                                        <p:strVal val="visible"/>
                                      </p:to>
                                    </p:set>
                                    <p:anim calcmode="lin" valueType="num">
                                      <p:cBhvr additive="base">
                                        <p:cTn id="169" dur="500" fill="hold"/>
                                        <p:tgtEl>
                                          <p:spTgt spid="59"/>
                                        </p:tgtEl>
                                        <p:attrNameLst>
                                          <p:attrName>ppt_x</p:attrName>
                                        </p:attrNameLst>
                                      </p:cBhvr>
                                      <p:tavLst>
                                        <p:tav tm="0">
                                          <p:val>
                                            <p:strVal val="0-#ppt_w/2"/>
                                          </p:val>
                                        </p:tav>
                                        <p:tav tm="100000">
                                          <p:val>
                                            <p:strVal val="#ppt_x"/>
                                          </p:val>
                                        </p:tav>
                                      </p:tavLst>
                                    </p:anim>
                                    <p:anim calcmode="lin" valueType="num">
                                      <p:cBhvr additive="base">
                                        <p:cTn id="170" dur="500" fill="hold"/>
                                        <p:tgtEl>
                                          <p:spTgt spid="59"/>
                                        </p:tgtEl>
                                        <p:attrNameLst>
                                          <p:attrName>ppt_y</p:attrName>
                                        </p:attrNameLst>
                                      </p:cBhvr>
                                      <p:tavLst>
                                        <p:tav tm="0">
                                          <p:val>
                                            <p:strVal val="#ppt_y"/>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62"/>
                                        </p:tgtEl>
                                        <p:attrNameLst>
                                          <p:attrName>style.visibility</p:attrName>
                                        </p:attrNameLst>
                                      </p:cBhvr>
                                      <p:to>
                                        <p:strVal val="visible"/>
                                      </p:to>
                                    </p:set>
                                    <p:anim calcmode="lin" valueType="num">
                                      <p:cBhvr additive="base">
                                        <p:cTn id="173" dur="500" fill="hold"/>
                                        <p:tgtEl>
                                          <p:spTgt spid="62"/>
                                        </p:tgtEl>
                                        <p:attrNameLst>
                                          <p:attrName>ppt_x</p:attrName>
                                        </p:attrNameLst>
                                      </p:cBhvr>
                                      <p:tavLst>
                                        <p:tav tm="0">
                                          <p:val>
                                            <p:strVal val="#ppt_x"/>
                                          </p:val>
                                        </p:tav>
                                        <p:tav tm="100000">
                                          <p:val>
                                            <p:strVal val="#ppt_x"/>
                                          </p:val>
                                        </p:tav>
                                      </p:tavLst>
                                    </p:anim>
                                    <p:anim calcmode="lin" valueType="num">
                                      <p:cBhvr additive="base">
                                        <p:cTn id="174" dur="500" fill="hold"/>
                                        <p:tgtEl>
                                          <p:spTgt spid="62"/>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63"/>
                                        </p:tgtEl>
                                        <p:attrNameLst>
                                          <p:attrName>style.visibility</p:attrName>
                                        </p:attrNameLst>
                                      </p:cBhvr>
                                      <p:to>
                                        <p:strVal val="visible"/>
                                      </p:to>
                                    </p:set>
                                    <p:anim calcmode="lin" valueType="num">
                                      <p:cBhvr additive="base">
                                        <p:cTn id="177" dur="500" fill="hold"/>
                                        <p:tgtEl>
                                          <p:spTgt spid="63"/>
                                        </p:tgtEl>
                                        <p:attrNameLst>
                                          <p:attrName>ppt_x</p:attrName>
                                        </p:attrNameLst>
                                      </p:cBhvr>
                                      <p:tavLst>
                                        <p:tav tm="0">
                                          <p:val>
                                            <p:strVal val="#ppt_x"/>
                                          </p:val>
                                        </p:tav>
                                        <p:tav tm="100000">
                                          <p:val>
                                            <p:strVal val="#ppt_x"/>
                                          </p:val>
                                        </p:tav>
                                      </p:tavLst>
                                    </p:anim>
                                    <p:anim calcmode="lin" valueType="num">
                                      <p:cBhvr additive="base">
                                        <p:cTn id="178" dur="500" fill="hold"/>
                                        <p:tgtEl>
                                          <p:spTgt spid="63"/>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64"/>
                                        </p:tgtEl>
                                        <p:attrNameLst>
                                          <p:attrName>style.visibility</p:attrName>
                                        </p:attrNameLst>
                                      </p:cBhvr>
                                      <p:to>
                                        <p:strVal val="visible"/>
                                      </p:to>
                                    </p:set>
                                    <p:anim calcmode="lin" valueType="num">
                                      <p:cBhvr additive="base">
                                        <p:cTn id="181" dur="500" fill="hold"/>
                                        <p:tgtEl>
                                          <p:spTgt spid="64"/>
                                        </p:tgtEl>
                                        <p:attrNameLst>
                                          <p:attrName>ppt_x</p:attrName>
                                        </p:attrNameLst>
                                      </p:cBhvr>
                                      <p:tavLst>
                                        <p:tav tm="0">
                                          <p:val>
                                            <p:strVal val="#ppt_x"/>
                                          </p:val>
                                        </p:tav>
                                        <p:tav tm="100000">
                                          <p:val>
                                            <p:strVal val="#ppt_x"/>
                                          </p:val>
                                        </p:tav>
                                      </p:tavLst>
                                    </p:anim>
                                    <p:anim calcmode="lin" valueType="num">
                                      <p:cBhvr additive="base">
                                        <p:cTn id="182" dur="500" fill="hold"/>
                                        <p:tgtEl>
                                          <p:spTgt spid="64"/>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65"/>
                                        </p:tgtEl>
                                        <p:attrNameLst>
                                          <p:attrName>style.visibility</p:attrName>
                                        </p:attrNameLst>
                                      </p:cBhvr>
                                      <p:to>
                                        <p:strVal val="visible"/>
                                      </p:to>
                                    </p:set>
                                    <p:anim calcmode="lin" valueType="num">
                                      <p:cBhvr additive="base">
                                        <p:cTn id="185" dur="500" fill="hold"/>
                                        <p:tgtEl>
                                          <p:spTgt spid="65"/>
                                        </p:tgtEl>
                                        <p:attrNameLst>
                                          <p:attrName>ppt_x</p:attrName>
                                        </p:attrNameLst>
                                      </p:cBhvr>
                                      <p:tavLst>
                                        <p:tav tm="0">
                                          <p:val>
                                            <p:strVal val="#ppt_x"/>
                                          </p:val>
                                        </p:tav>
                                        <p:tav tm="100000">
                                          <p:val>
                                            <p:strVal val="#ppt_x"/>
                                          </p:val>
                                        </p:tav>
                                      </p:tavLst>
                                    </p:anim>
                                    <p:anim calcmode="lin" valueType="num">
                                      <p:cBhvr additive="base">
                                        <p:cTn id="186" dur="500" fill="hold"/>
                                        <p:tgtEl>
                                          <p:spTgt spid="65"/>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66"/>
                                        </p:tgtEl>
                                        <p:attrNameLst>
                                          <p:attrName>style.visibility</p:attrName>
                                        </p:attrNameLst>
                                      </p:cBhvr>
                                      <p:to>
                                        <p:strVal val="visible"/>
                                      </p:to>
                                    </p:set>
                                    <p:anim calcmode="lin" valueType="num">
                                      <p:cBhvr additive="base">
                                        <p:cTn id="189" dur="500" fill="hold"/>
                                        <p:tgtEl>
                                          <p:spTgt spid="66"/>
                                        </p:tgtEl>
                                        <p:attrNameLst>
                                          <p:attrName>ppt_x</p:attrName>
                                        </p:attrNameLst>
                                      </p:cBhvr>
                                      <p:tavLst>
                                        <p:tav tm="0">
                                          <p:val>
                                            <p:strVal val="#ppt_x"/>
                                          </p:val>
                                        </p:tav>
                                        <p:tav tm="100000">
                                          <p:val>
                                            <p:strVal val="#ppt_x"/>
                                          </p:val>
                                        </p:tav>
                                      </p:tavLst>
                                    </p:anim>
                                    <p:anim calcmode="lin" valueType="num">
                                      <p:cBhvr additive="base">
                                        <p:cTn id="190" dur="500" fill="hold"/>
                                        <p:tgtEl>
                                          <p:spTgt spid="66"/>
                                        </p:tgtEl>
                                        <p:attrNameLst>
                                          <p:attrName>ppt_y</p:attrName>
                                        </p:attrNameLst>
                                      </p:cBhvr>
                                      <p:tavLst>
                                        <p:tav tm="0">
                                          <p:val>
                                            <p:strVal val="1+#ppt_h/2"/>
                                          </p:val>
                                        </p:tav>
                                        <p:tav tm="100000">
                                          <p:val>
                                            <p:strVal val="#ppt_y"/>
                                          </p:val>
                                        </p:tav>
                                      </p:tavLst>
                                    </p:anim>
                                  </p:childTnLst>
                                </p:cTn>
                              </p:par>
                              <p:par>
                                <p:cTn id="191" presetID="2" presetClass="entr" presetSubtype="8" fill="hold" grpId="0" nodeType="withEffect">
                                  <p:stCondLst>
                                    <p:cond delay="0"/>
                                  </p:stCondLst>
                                  <p:childTnLst>
                                    <p:set>
                                      <p:cBhvr>
                                        <p:cTn id="192" dur="1" fill="hold">
                                          <p:stCondLst>
                                            <p:cond delay="0"/>
                                          </p:stCondLst>
                                        </p:cTn>
                                        <p:tgtEl>
                                          <p:spTgt spid="67"/>
                                        </p:tgtEl>
                                        <p:attrNameLst>
                                          <p:attrName>style.visibility</p:attrName>
                                        </p:attrNameLst>
                                      </p:cBhvr>
                                      <p:to>
                                        <p:strVal val="visible"/>
                                      </p:to>
                                    </p:set>
                                    <p:anim calcmode="lin" valueType="num">
                                      <p:cBhvr additive="base">
                                        <p:cTn id="193" dur="500" fill="hold"/>
                                        <p:tgtEl>
                                          <p:spTgt spid="67"/>
                                        </p:tgtEl>
                                        <p:attrNameLst>
                                          <p:attrName>ppt_x</p:attrName>
                                        </p:attrNameLst>
                                      </p:cBhvr>
                                      <p:tavLst>
                                        <p:tav tm="0">
                                          <p:val>
                                            <p:strVal val="0-#ppt_w/2"/>
                                          </p:val>
                                        </p:tav>
                                        <p:tav tm="100000">
                                          <p:val>
                                            <p:strVal val="#ppt_x"/>
                                          </p:val>
                                        </p:tav>
                                      </p:tavLst>
                                    </p:anim>
                                    <p:anim calcmode="lin" valueType="num">
                                      <p:cBhvr additive="base">
                                        <p:cTn id="194" dur="500" fill="hold"/>
                                        <p:tgtEl>
                                          <p:spTgt spid="67"/>
                                        </p:tgtEl>
                                        <p:attrNameLst>
                                          <p:attrName>ppt_y</p:attrName>
                                        </p:attrNameLst>
                                      </p:cBhvr>
                                      <p:tavLst>
                                        <p:tav tm="0">
                                          <p:val>
                                            <p:strVal val="#ppt_y"/>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68"/>
                                        </p:tgtEl>
                                        <p:attrNameLst>
                                          <p:attrName>style.visibility</p:attrName>
                                        </p:attrNameLst>
                                      </p:cBhvr>
                                      <p:to>
                                        <p:strVal val="visible"/>
                                      </p:to>
                                    </p:set>
                                    <p:anim calcmode="lin" valueType="num">
                                      <p:cBhvr additive="base">
                                        <p:cTn id="197" dur="500" fill="hold"/>
                                        <p:tgtEl>
                                          <p:spTgt spid="68"/>
                                        </p:tgtEl>
                                        <p:attrNameLst>
                                          <p:attrName>ppt_x</p:attrName>
                                        </p:attrNameLst>
                                      </p:cBhvr>
                                      <p:tavLst>
                                        <p:tav tm="0">
                                          <p:val>
                                            <p:strVal val="#ppt_x"/>
                                          </p:val>
                                        </p:tav>
                                        <p:tav tm="100000">
                                          <p:val>
                                            <p:strVal val="#ppt_x"/>
                                          </p:val>
                                        </p:tav>
                                      </p:tavLst>
                                    </p:anim>
                                    <p:anim calcmode="lin" valueType="num">
                                      <p:cBhvr additive="base">
                                        <p:cTn id="198" dur="500" fill="hold"/>
                                        <p:tgtEl>
                                          <p:spTgt spid="68"/>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69"/>
                                        </p:tgtEl>
                                        <p:attrNameLst>
                                          <p:attrName>style.visibility</p:attrName>
                                        </p:attrNameLst>
                                      </p:cBhvr>
                                      <p:to>
                                        <p:strVal val="visible"/>
                                      </p:to>
                                    </p:set>
                                    <p:anim calcmode="lin" valueType="num">
                                      <p:cBhvr additive="base">
                                        <p:cTn id="201" dur="500" fill="hold"/>
                                        <p:tgtEl>
                                          <p:spTgt spid="69"/>
                                        </p:tgtEl>
                                        <p:attrNameLst>
                                          <p:attrName>ppt_x</p:attrName>
                                        </p:attrNameLst>
                                      </p:cBhvr>
                                      <p:tavLst>
                                        <p:tav tm="0">
                                          <p:val>
                                            <p:strVal val="#ppt_x"/>
                                          </p:val>
                                        </p:tav>
                                        <p:tav tm="100000">
                                          <p:val>
                                            <p:strVal val="#ppt_x"/>
                                          </p:val>
                                        </p:tav>
                                      </p:tavLst>
                                    </p:anim>
                                    <p:anim calcmode="lin" valueType="num">
                                      <p:cBhvr additive="base">
                                        <p:cTn id="202" dur="500" fill="hold"/>
                                        <p:tgtEl>
                                          <p:spTgt spid="69"/>
                                        </p:tgtEl>
                                        <p:attrNameLst>
                                          <p:attrName>ppt_y</p:attrName>
                                        </p:attrNameLst>
                                      </p:cBhvr>
                                      <p:tavLst>
                                        <p:tav tm="0">
                                          <p:val>
                                            <p:strVal val="1+#ppt_h/2"/>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70"/>
                                        </p:tgtEl>
                                        <p:attrNameLst>
                                          <p:attrName>style.visibility</p:attrName>
                                        </p:attrNameLst>
                                      </p:cBhvr>
                                      <p:to>
                                        <p:strVal val="visible"/>
                                      </p:to>
                                    </p:set>
                                    <p:anim calcmode="lin" valueType="num">
                                      <p:cBhvr additive="base">
                                        <p:cTn id="205" dur="500" fill="hold"/>
                                        <p:tgtEl>
                                          <p:spTgt spid="70"/>
                                        </p:tgtEl>
                                        <p:attrNameLst>
                                          <p:attrName>ppt_x</p:attrName>
                                        </p:attrNameLst>
                                      </p:cBhvr>
                                      <p:tavLst>
                                        <p:tav tm="0">
                                          <p:val>
                                            <p:strVal val="#ppt_x"/>
                                          </p:val>
                                        </p:tav>
                                        <p:tav tm="100000">
                                          <p:val>
                                            <p:strVal val="#ppt_x"/>
                                          </p:val>
                                        </p:tav>
                                      </p:tavLst>
                                    </p:anim>
                                    <p:anim calcmode="lin" valueType="num">
                                      <p:cBhvr additive="base">
                                        <p:cTn id="206" dur="500" fill="hold"/>
                                        <p:tgtEl>
                                          <p:spTgt spid="70"/>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71"/>
                                        </p:tgtEl>
                                        <p:attrNameLst>
                                          <p:attrName>style.visibility</p:attrName>
                                        </p:attrNameLst>
                                      </p:cBhvr>
                                      <p:to>
                                        <p:strVal val="visible"/>
                                      </p:to>
                                    </p:set>
                                    <p:anim calcmode="lin" valueType="num">
                                      <p:cBhvr additive="base">
                                        <p:cTn id="209" dur="500" fill="hold"/>
                                        <p:tgtEl>
                                          <p:spTgt spid="71"/>
                                        </p:tgtEl>
                                        <p:attrNameLst>
                                          <p:attrName>ppt_x</p:attrName>
                                        </p:attrNameLst>
                                      </p:cBhvr>
                                      <p:tavLst>
                                        <p:tav tm="0">
                                          <p:val>
                                            <p:strVal val="#ppt_x"/>
                                          </p:val>
                                        </p:tav>
                                        <p:tav tm="100000">
                                          <p:val>
                                            <p:strVal val="#ppt_x"/>
                                          </p:val>
                                        </p:tav>
                                      </p:tavLst>
                                    </p:anim>
                                    <p:anim calcmode="lin" valueType="num">
                                      <p:cBhvr additive="base">
                                        <p:cTn id="210" dur="500" fill="hold"/>
                                        <p:tgtEl>
                                          <p:spTgt spid="71"/>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72"/>
                                        </p:tgtEl>
                                        <p:attrNameLst>
                                          <p:attrName>style.visibility</p:attrName>
                                        </p:attrNameLst>
                                      </p:cBhvr>
                                      <p:to>
                                        <p:strVal val="visible"/>
                                      </p:to>
                                    </p:set>
                                    <p:anim calcmode="lin" valueType="num">
                                      <p:cBhvr additive="base">
                                        <p:cTn id="213" dur="500" fill="hold"/>
                                        <p:tgtEl>
                                          <p:spTgt spid="72"/>
                                        </p:tgtEl>
                                        <p:attrNameLst>
                                          <p:attrName>ppt_x</p:attrName>
                                        </p:attrNameLst>
                                      </p:cBhvr>
                                      <p:tavLst>
                                        <p:tav tm="0">
                                          <p:val>
                                            <p:strVal val="#ppt_x"/>
                                          </p:val>
                                        </p:tav>
                                        <p:tav tm="100000">
                                          <p:val>
                                            <p:strVal val="#ppt_x"/>
                                          </p:val>
                                        </p:tav>
                                      </p:tavLst>
                                    </p:anim>
                                    <p:anim calcmode="lin" valueType="num">
                                      <p:cBhvr additive="base">
                                        <p:cTn id="214" dur="500" fill="hold"/>
                                        <p:tgtEl>
                                          <p:spTgt spid="72"/>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73"/>
                                        </p:tgtEl>
                                        <p:attrNameLst>
                                          <p:attrName>style.visibility</p:attrName>
                                        </p:attrNameLst>
                                      </p:cBhvr>
                                      <p:to>
                                        <p:strVal val="visible"/>
                                      </p:to>
                                    </p:set>
                                    <p:anim calcmode="lin" valueType="num">
                                      <p:cBhvr additive="base">
                                        <p:cTn id="217" dur="500" fill="hold"/>
                                        <p:tgtEl>
                                          <p:spTgt spid="73"/>
                                        </p:tgtEl>
                                        <p:attrNameLst>
                                          <p:attrName>ppt_x</p:attrName>
                                        </p:attrNameLst>
                                      </p:cBhvr>
                                      <p:tavLst>
                                        <p:tav tm="0">
                                          <p:val>
                                            <p:strVal val="#ppt_x"/>
                                          </p:val>
                                        </p:tav>
                                        <p:tav tm="100000">
                                          <p:val>
                                            <p:strVal val="#ppt_x"/>
                                          </p:val>
                                        </p:tav>
                                      </p:tavLst>
                                    </p:anim>
                                    <p:anim calcmode="lin" valueType="num">
                                      <p:cBhvr additive="base">
                                        <p:cTn id="218" dur="500" fill="hold"/>
                                        <p:tgtEl>
                                          <p:spTgt spid="73"/>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74"/>
                                        </p:tgtEl>
                                        <p:attrNameLst>
                                          <p:attrName>style.visibility</p:attrName>
                                        </p:attrNameLst>
                                      </p:cBhvr>
                                      <p:to>
                                        <p:strVal val="visible"/>
                                      </p:to>
                                    </p:set>
                                    <p:anim calcmode="lin" valueType="num">
                                      <p:cBhvr additive="base">
                                        <p:cTn id="221" dur="500" fill="hold"/>
                                        <p:tgtEl>
                                          <p:spTgt spid="74"/>
                                        </p:tgtEl>
                                        <p:attrNameLst>
                                          <p:attrName>ppt_x</p:attrName>
                                        </p:attrNameLst>
                                      </p:cBhvr>
                                      <p:tavLst>
                                        <p:tav tm="0">
                                          <p:val>
                                            <p:strVal val="#ppt_x"/>
                                          </p:val>
                                        </p:tav>
                                        <p:tav tm="100000">
                                          <p:val>
                                            <p:strVal val="#ppt_x"/>
                                          </p:val>
                                        </p:tav>
                                      </p:tavLst>
                                    </p:anim>
                                    <p:anim calcmode="lin" valueType="num">
                                      <p:cBhvr additive="base">
                                        <p:cTn id="222" dur="500" fill="hold"/>
                                        <p:tgtEl>
                                          <p:spTgt spid="74"/>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75"/>
                                        </p:tgtEl>
                                        <p:attrNameLst>
                                          <p:attrName>style.visibility</p:attrName>
                                        </p:attrNameLst>
                                      </p:cBhvr>
                                      <p:to>
                                        <p:strVal val="visible"/>
                                      </p:to>
                                    </p:set>
                                    <p:anim calcmode="lin" valueType="num">
                                      <p:cBhvr additive="base">
                                        <p:cTn id="225" dur="500" fill="hold"/>
                                        <p:tgtEl>
                                          <p:spTgt spid="75"/>
                                        </p:tgtEl>
                                        <p:attrNameLst>
                                          <p:attrName>ppt_x</p:attrName>
                                        </p:attrNameLst>
                                      </p:cBhvr>
                                      <p:tavLst>
                                        <p:tav tm="0">
                                          <p:val>
                                            <p:strVal val="#ppt_x"/>
                                          </p:val>
                                        </p:tav>
                                        <p:tav tm="100000">
                                          <p:val>
                                            <p:strVal val="#ppt_x"/>
                                          </p:val>
                                        </p:tav>
                                      </p:tavLst>
                                    </p:anim>
                                    <p:anim calcmode="lin" valueType="num">
                                      <p:cBhvr additive="base">
                                        <p:cTn id="226" dur="500" fill="hold"/>
                                        <p:tgtEl>
                                          <p:spTgt spid="75"/>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76"/>
                                        </p:tgtEl>
                                        <p:attrNameLst>
                                          <p:attrName>style.visibility</p:attrName>
                                        </p:attrNameLst>
                                      </p:cBhvr>
                                      <p:to>
                                        <p:strVal val="visible"/>
                                      </p:to>
                                    </p:set>
                                    <p:anim calcmode="lin" valueType="num">
                                      <p:cBhvr additive="base">
                                        <p:cTn id="229" dur="500" fill="hold"/>
                                        <p:tgtEl>
                                          <p:spTgt spid="76"/>
                                        </p:tgtEl>
                                        <p:attrNameLst>
                                          <p:attrName>ppt_x</p:attrName>
                                        </p:attrNameLst>
                                      </p:cBhvr>
                                      <p:tavLst>
                                        <p:tav tm="0">
                                          <p:val>
                                            <p:strVal val="#ppt_x"/>
                                          </p:val>
                                        </p:tav>
                                        <p:tav tm="100000">
                                          <p:val>
                                            <p:strVal val="#ppt_x"/>
                                          </p:val>
                                        </p:tav>
                                      </p:tavLst>
                                    </p:anim>
                                    <p:anim calcmode="lin" valueType="num">
                                      <p:cBhvr additive="base">
                                        <p:cTn id="230" dur="500" fill="hold"/>
                                        <p:tgtEl>
                                          <p:spTgt spid="76"/>
                                        </p:tgtEl>
                                        <p:attrNameLst>
                                          <p:attrName>ppt_y</p:attrName>
                                        </p:attrNameLst>
                                      </p:cBhvr>
                                      <p:tavLst>
                                        <p:tav tm="0">
                                          <p:val>
                                            <p:strVal val="1+#ppt_h/2"/>
                                          </p:val>
                                        </p:tav>
                                        <p:tav tm="100000">
                                          <p:val>
                                            <p:strVal val="#ppt_y"/>
                                          </p:val>
                                        </p:tav>
                                      </p:tavLst>
                                    </p:anim>
                                  </p:childTnLst>
                                </p:cTn>
                              </p:par>
                              <p:par>
                                <p:cTn id="231" presetID="2" presetClass="entr" presetSubtype="4" fill="hold" grpId="0" nodeType="withEffect">
                                  <p:stCondLst>
                                    <p:cond delay="0"/>
                                  </p:stCondLst>
                                  <p:childTnLst>
                                    <p:set>
                                      <p:cBhvr>
                                        <p:cTn id="232" dur="1" fill="hold">
                                          <p:stCondLst>
                                            <p:cond delay="0"/>
                                          </p:stCondLst>
                                        </p:cTn>
                                        <p:tgtEl>
                                          <p:spTgt spid="77"/>
                                        </p:tgtEl>
                                        <p:attrNameLst>
                                          <p:attrName>style.visibility</p:attrName>
                                        </p:attrNameLst>
                                      </p:cBhvr>
                                      <p:to>
                                        <p:strVal val="visible"/>
                                      </p:to>
                                    </p:set>
                                    <p:anim calcmode="lin" valueType="num">
                                      <p:cBhvr additive="base">
                                        <p:cTn id="233" dur="500" fill="hold"/>
                                        <p:tgtEl>
                                          <p:spTgt spid="77"/>
                                        </p:tgtEl>
                                        <p:attrNameLst>
                                          <p:attrName>ppt_x</p:attrName>
                                        </p:attrNameLst>
                                      </p:cBhvr>
                                      <p:tavLst>
                                        <p:tav tm="0">
                                          <p:val>
                                            <p:strVal val="#ppt_x"/>
                                          </p:val>
                                        </p:tav>
                                        <p:tav tm="100000">
                                          <p:val>
                                            <p:strVal val="#ppt_x"/>
                                          </p:val>
                                        </p:tav>
                                      </p:tavLst>
                                    </p:anim>
                                    <p:anim calcmode="lin" valueType="num">
                                      <p:cBhvr additive="base">
                                        <p:cTn id="234" dur="500" fill="hold"/>
                                        <p:tgtEl>
                                          <p:spTgt spid="77"/>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78"/>
                                        </p:tgtEl>
                                        <p:attrNameLst>
                                          <p:attrName>style.visibility</p:attrName>
                                        </p:attrNameLst>
                                      </p:cBhvr>
                                      <p:to>
                                        <p:strVal val="visible"/>
                                      </p:to>
                                    </p:set>
                                    <p:anim calcmode="lin" valueType="num">
                                      <p:cBhvr additive="base">
                                        <p:cTn id="237" dur="500" fill="hold"/>
                                        <p:tgtEl>
                                          <p:spTgt spid="78"/>
                                        </p:tgtEl>
                                        <p:attrNameLst>
                                          <p:attrName>ppt_x</p:attrName>
                                        </p:attrNameLst>
                                      </p:cBhvr>
                                      <p:tavLst>
                                        <p:tav tm="0">
                                          <p:val>
                                            <p:strVal val="#ppt_x"/>
                                          </p:val>
                                        </p:tav>
                                        <p:tav tm="100000">
                                          <p:val>
                                            <p:strVal val="#ppt_x"/>
                                          </p:val>
                                        </p:tav>
                                      </p:tavLst>
                                    </p:anim>
                                    <p:anim calcmode="lin" valueType="num">
                                      <p:cBhvr additive="base">
                                        <p:cTn id="238" dur="500" fill="hold"/>
                                        <p:tgtEl>
                                          <p:spTgt spid="78"/>
                                        </p:tgtEl>
                                        <p:attrNameLst>
                                          <p:attrName>ppt_y</p:attrName>
                                        </p:attrNameLst>
                                      </p:cBhvr>
                                      <p:tavLst>
                                        <p:tav tm="0">
                                          <p:val>
                                            <p:strVal val="1+#ppt_h/2"/>
                                          </p:val>
                                        </p:tav>
                                        <p:tav tm="100000">
                                          <p:val>
                                            <p:strVal val="#ppt_y"/>
                                          </p:val>
                                        </p:tav>
                                      </p:tavLst>
                                    </p:anim>
                                  </p:childTnLst>
                                </p:cTn>
                              </p:par>
                              <p:par>
                                <p:cTn id="239" presetID="2" presetClass="entr" presetSubtype="4" fill="hold" grpId="0" nodeType="withEffect">
                                  <p:stCondLst>
                                    <p:cond delay="0"/>
                                  </p:stCondLst>
                                  <p:childTnLst>
                                    <p:set>
                                      <p:cBhvr>
                                        <p:cTn id="240" dur="1" fill="hold">
                                          <p:stCondLst>
                                            <p:cond delay="0"/>
                                          </p:stCondLst>
                                        </p:cTn>
                                        <p:tgtEl>
                                          <p:spTgt spid="79"/>
                                        </p:tgtEl>
                                        <p:attrNameLst>
                                          <p:attrName>style.visibility</p:attrName>
                                        </p:attrNameLst>
                                      </p:cBhvr>
                                      <p:to>
                                        <p:strVal val="visible"/>
                                      </p:to>
                                    </p:set>
                                    <p:anim calcmode="lin" valueType="num">
                                      <p:cBhvr additive="base">
                                        <p:cTn id="241" dur="500" fill="hold"/>
                                        <p:tgtEl>
                                          <p:spTgt spid="79"/>
                                        </p:tgtEl>
                                        <p:attrNameLst>
                                          <p:attrName>ppt_x</p:attrName>
                                        </p:attrNameLst>
                                      </p:cBhvr>
                                      <p:tavLst>
                                        <p:tav tm="0">
                                          <p:val>
                                            <p:strVal val="#ppt_x"/>
                                          </p:val>
                                        </p:tav>
                                        <p:tav tm="100000">
                                          <p:val>
                                            <p:strVal val="#ppt_x"/>
                                          </p:val>
                                        </p:tav>
                                      </p:tavLst>
                                    </p:anim>
                                    <p:anim calcmode="lin" valueType="num">
                                      <p:cBhvr additive="base">
                                        <p:cTn id="242" dur="500" fill="hold"/>
                                        <p:tgtEl>
                                          <p:spTgt spid="79"/>
                                        </p:tgtEl>
                                        <p:attrNameLst>
                                          <p:attrName>ppt_y</p:attrName>
                                        </p:attrNameLst>
                                      </p:cBhvr>
                                      <p:tavLst>
                                        <p:tav tm="0">
                                          <p:val>
                                            <p:strVal val="1+#ppt_h/2"/>
                                          </p:val>
                                        </p:tav>
                                        <p:tav tm="100000">
                                          <p:val>
                                            <p:strVal val="#ppt_y"/>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80"/>
                                        </p:tgtEl>
                                        <p:attrNameLst>
                                          <p:attrName>style.visibility</p:attrName>
                                        </p:attrNameLst>
                                      </p:cBhvr>
                                      <p:to>
                                        <p:strVal val="visible"/>
                                      </p:to>
                                    </p:set>
                                    <p:anim calcmode="lin" valueType="num">
                                      <p:cBhvr additive="base">
                                        <p:cTn id="245" dur="500" fill="hold"/>
                                        <p:tgtEl>
                                          <p:spTgt spid="80"/>
                                        </p:tgtEl>
                                        <p:attrNameLst>
                                          <p:attrName>ppt_x</p:attrName>
                                        </p:attrNameLst>
                                      </p:cBhvr>
                                      <p:tavLst>
                                        <p:tav tm="0">
                                          <p:val>
                                            <p:strVal val="#ppt_x"/>
                                          </p:val>
                                        </p:tav>
                                        <p:tav tm="100000">
                                          <p:val>
                                            <p:strVal val="#ppt_x"/>
                                          </p:val>
                                        </p:tav>
                                      </p:tavLst>
                                    </p:anim>
                                    <p:anim calcmode="lin" valueType="num">
                                      <p:cBhvr additive="base">
                                        <p:cTn id="246" dur="500" fill="hold"/>
                                        <p:tgtEl>
                                          <p:spTgt spid="80"/>
                                        </p:tgtEl>
                                        <p:attrNameLst>
                                          <p:attrName>ppt_y</p:attrName>
                                        </p:attrNameLst>
                                      </p:cBhvr>
                                      <p:tavLst>
                                        <p:tav tm="0">
                                          <p:val>
                                            <p:strVal val="1+#ppt_h/2"/>
                                          </p:val>
                                        </p:tav>
                                        <p:tav tm="100000">
                                          <p:val>
                                            <p:strVal val="#ppt_y"/>
                                          </p:val>
                                        </p:tav>
                                      </p:tavLst>
                                    </p:anim>
                                  </p:childTnLst>
                                </p:cTn>
                              </p:par>
                              <p:par>
                                <p:cTn id="247" presetID="2" presetClass="entr" presetSubtype="4" fill="hold" grpId="0" nodeType="withEffect">
                                  <p:stCondLst>
                                    <p:cond delay="0"/>
                                  </p:stCondLst>
                                  <p:childTnLst>
                                    <p:set>
                                      <p:cBhvr>
                                        <p:cTn id="248" dur="1" fill="hold">
                                          <p:stCondLst>
                                            <p:cond delay="0"/>
                                          </p:stCondLst>
                                        </p:cTn>
                                        <p:tgtEl>
                                          <p:spTgt spid="81"/>
                                        </p:tgtEl>
                                        <p:attrNameLst>
                                          <p:attrName>style.visibility</p:attrName>
                                        </p:attrNameLst>
                                      </p:cBhvr>
                                      <p:to>
                                        <p:strVal val="visible"/>
                                      </p:to>
                                    </p:set>
                                    <p:anim calcmode="lin" valueType="num">
                                      <p:cBhvr additive="base">
                                        <p:cTn id="249" dur="500" fill="hold"/>
                                        <p:tgtEl>
                                          <p:spTgt spid="81"/>
                                        </p:tgtEl>
                                        <p:attrNameLst>
                                          <p:attrName>ppt_x</p:attrName>
                                        </p:attrNameLst>
                                      </p:cBhvr>
                                      <p:tavLst>
                                        <p:tav tm="0">
                                          <p:val>
                                            <p:strVal val="#ppt_x"/>
                                          </p:val>
                                        </p:tav>
                                        <p:tav tm="100000">
                                          <p:val>
                                            <p:strVal val="#ppt_x"/>
                                          </p:val>
                                        </p:tav>
                                      </p:tavLst>
                                    </p:anim>
                                    <p:anim calcmode="lin" valueType="num">
                                      <p:cBhvr additive="base">
                                        <p:cTn id="250" dur="500" fill="hold"/>
                                        <p:tgtEl>
                                          <p:spTgt spid="81"/>
                                        </p:tgtEl>
                                        <p:attrNameLst>
                                          <p:attrName>ppt_y</p:attrName>
                                        </p:attrNameLst>
                                      </p:cBhvr>
                                      <p:tavLst>
                                        <p:tav tm="0">
                                          <p:val>
                                            <p:strVal val="1+#ppt_h/2"/>
                                          </p:val>
                                        </p:tav>
                                        <p:tav tm="100000">
                                          <p:val>
                                            <p:strVal val="#ppt_y"/>
                                          </p:val>
                                        </p:tav>
                                      </p:tavLst>
                                    </p:anim>
                                  </p:childTnLst>
                                </p:cTn>
                              </p:par>
                              <p:par>
                                <p:cTn id="251" presetID="2" presetClass="entr" presetSubtype="1" fill="hold" grpId="0" nodeType="withEffect">
                                  <p:stCondLst>
                                    <p:cond delay="0"/>
                                  </p:stCondLst>
                                  <p:childTnLst>
                                    <p:set>
                                      <p:cBhvr>
                                        <p:cTn id="252" dur="1" fill="hold">
                                          <p:stCondLst>
                                            <p:cond delay="0"/>
                                          </p:stCondLst>
                                        </p:cTn>
                                        <p:tgtEl>
                                          <p:spTgt spid="82"/>
                                        </p:tgtEl>
                                        <p:attrNameLst>
                                          <p:attrName>style.visibility</p:attrName>
                                        </p:attrNameLst>
                                      </p:cBhvr>
                                      <p:to>
                                        <p:strVal val="visible"/>
                                      </p:to>
                                    </p:set>
                                    <p:anim calcmode="lin" valueType="num">
                                      <p:cBhvr additive="base">
                                        <p:cTn id="253" dur="500" fill="hold"/>
                                        <p:tgtEl>
                                          <p:spTgt spid="82"/>
                                        </p:tgtEl>
                                        <p:attrNameLst>
                                          <p:attrName>ppt_x</p:attrName>
                                        </p:attrNameLst>
                                      </p:cBhvr>
                                      <p:tavLst>
                                        <p:tav tm="0">
                                          <p:val>
                                            <p:strVal val="#ppt_x"/>
                                          </p:val>
                                        </p:tav>
                                        <p:tav tm="100000">
                                          <p:val>
                                            <p:strVal val="#ppt_x"/>
                                          </p:val>
                                        </p:tav>
                                      </p:tavLst>
                                    </p:anim>
                                    <p:anim calcmode="lin" valueType="num">
                                      <p:cBhvr additive="base">
                                        <p:cTn id="254" dur="500" fill="hold"/>
                                        <p:tgtEl>
                                          <p:spTgt spid="82"/>
                                        </p:tgtEl>
                                        <p:attrNameLst>
                                          <p:attrName>ppt_y</p:attrName>
                                        </p:attrNameLst>
                                      </p:cBhvr>
                                      <p:tavLst>
                                        <p:tav tm="0">
                                          <p:val>
                                            <p:strVal val="0-#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83"/>
                                        </p:tgtEl>
                                        <p:attrNameLst>
                                          <p:attrName>style.visibility</p:attrName>
                                        </p:attrNameLst>
                                      </p:cBhvr>
                                      <p:to>
                                        <p:strVal val="visible"/>
                                      </p:to>
                                    </p:set>
                                    <p:anim calcmode="lin" valueType="num">
                                      <p:cBhvr additive="base">
                                        <p:cTn id="257" dur="500" fill="hold"/>
                                        <p:tgtEl>
                                          <p:spTgt spid="83"/>
                                        </p:tgtEl>
                                        <p:attrNameLst>
                                          <p:attrName>ppt_x</p:attrName>
                                        </p:attrNameLst>
                                      </p:cBhvr>
                                      <p:tavLst>
                                        <p:tav tm="0">
                                          <p:val>
                                            <p:strVal val="#ppt_x"/>
                                          </p:val>
                                        </p:tav>
                                        <p:tav tm="100000">
                                          <p:val>
                                            <p:strVal val="#ppt_x"/>
                                          </p:val>
                                        </p:tav>
                                      </p:tavLst>
                                    </p:anim>
                                    <p:anim calcmode="lin" valueType="num">
                                      <p:cBhvr additive="base">
                                        <p:cTn id="258" dur="500" fill="hold"/>
                                        <p:tgtEl>
                                          <p:spTgt spid="83"/>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84"/>
                                        </p:tgtEl>
                                        <p:attrNameLst>
                                          <p:attrName>style.visibility</p:attrName>
                                        </p:attrNameLst>
                                      </p:cBhvr>
                                      <p:to>
                                        <p:strVal val="visible"/>
                                      </p:to>
                                    </p:set>
                                    <p:anim calcmode="lin" valueType="num">
                                      <p:cBhvr additive="base">
                                        <p:cTn id="261" dur="500" fill="hold"/>
                                        <p:tgtEl>
                                          <p:spTgt spid="84"/>
                                        </p:tgtEl>
                                        <p:attrNameLst>
                                          <p:attrName>ppt_x</p:attrName>
                                        </p:attrNameLst>
                                      </p:cBhvr>
                                      <p:tavLst>
                                        <p:tav tm="0">
                                          <p:val>
                                            <p:strVal val="#ppt_x"/>
                                          </p:val>
                                        </p:tav>
                                        <p:tav tm="100000">
                                          <p:val>
                                            <p:strVal val="#ppt_x"/>
                                          </p:val>
                                        </p:tav>
                                      </p:tavLst>
                                    </p:anim>
                                    <p:anim calcmode="lin" valueType="num">
                                      <p:cBhvr additive="base">
                                        <p:cTn id="262" dur="500" fill="hold"/>
                                        <p:tgtEl>
                                          <p:spTgt spid="84"/>
                                        </p:tgtEl>
                                        <p:attrNameLst>
                                          <p:attrName>ppt_y</p:attrName>
                                        </p:attrNameLst>
                                      </p:cBhvr>
                                      <p:tavLst>
                                        <p:tav tm="0">
                                          <p:val>
                                            <p:strVal val="1+#ppt_h/2"/>
                                          </p:val>
                                        </p:tav>
                                        <p:tav tm="100000">
                                          <p:val>
                                            <p:strVal val="#ppt_y"/>
                                          </p:val>
                                        </p:tav>
                                      </p:tavLst>
                                    </p:anim>
                                  </p:childTnLst>
                                </p:cTn>
                              </p:par>
                              <p:par>
                                <p:cTn id="263" presetID="2" presetClass="entr" presetSubtype="3" fill="hold" grpId="0" nodeType="withEffect">
                                  <p:stCondLst>
                                    <p:cond delay="0"/>
                                  </p:stCondLst>
                                  <p:childTnLst>
                                    <p:set>
                                      <p:cBhvr>
                                        <p:cTn id="264" dur="1" fill="hold">
                                          <p:stCondLst>
                                            <p:cond delay="0"/>
                                          </p:stCondLst>
                                        </p:cTn>
                                        <p:tgtEl>
                                          <p:spTgt spid="85"/>
                                        </p:tgtEl>
                                        <p:attrNameLst>
                                          <p:attrName>style.visibility</p:attrName>
                                        </p:attrNameLst>
                                      </p:cBhvr>
                                      <p:to>
                                        <p:strVal val="visible"/>
                                      </p:to>
                                    </p:set>
                                    <p:anim calcmode="lin" valueType="num">
                                      <p:cBhvr additive="base">
                                        <p:cTn id="265" dur="500" fill="hold"/>
                                        <p:tgtEl>
                                          <p:spTgt spid="85"/>
                                        </p:tgtEl>
                                        <p:attrNameLst>
                                          <p:attrName>ppt_x</p:attrName>
                                        </p:attrNameLst>
                                      </p:cBhvr>
                                      <p:tavLst>
                                        <p:tav tm="0">
                                          <p:val>
                                            <p:strVal val="1+#ppt_w/2"/>
                                          </p:val>
                                        </p:tav>
                                        <p:tav tm="100000">
                                          <p:val>
                                            <p:strVal val="#ppt_x"/>
                                          </p:val>
                                        </p:tav>
                                      </p:tavLst>
                                    </p:anim>
                                    <p:anim calcmode="lin" valueType="num">
                                      <p:cBhvr additive="base">
                                        <p:cTn id="266" dur="500" fill="hold"/>
                                        <p:tgtEl>
                                          <p:spTgt spid="85"/>
                                        </p:tgtEl>
                                        <p:attrNameLst>
                                          <p:attrName>ppt_y</p:attrName>
                                        </p:attrNameLst>
                                      </p:cBhvr>
                                      <p:tavLst>
                                        <p:tav tm="0">
                                          <p:val>
                                            <p:strVal val="0-#ppt_h/2"/>
                                          </p:val>
                                        </p:tav>
                                        <p:tav tm="100000">
                                          <p:val>
                                            <p:strVal val="#ppt_y"/>
                                          </p:val>
                                        </p:tav>
                                      </p:tavLst>
                                    </p:anim>
                                  </p:childTnLst>
                                </p:cTn>
                              </p:par>
                              <p:par>
                                <p:cTn id="267" presetID="2" presetClass="entr" presetSubtype="2" fill="hold" grpId="0" nodeType="withEffect">
                                  <p:stCondLst>
                                    <p:cond delay="0"/>
                                  </p:stCondLst>
                                  <p:childTnLst>
                                    <p:set>
                                      <p:cBhvr>
                                        <p:cTn id="268" dur="1" fill="hold">
                                          <p:stCondLst>
                                            <p:cond delay="0"/>
                                          </p:stCondLst>
                                        </p:cTn>
                                        <p:tgtEl>
                                          <p:spTgt spid="86"/>
                                        </p:tgtEl>
                                        <p:attrNameLst>
                                          <p:attrName>style.visibility</p:attrName>
                                        </p:attrNameLst>
                                      </p:cBhvr>
                                      <p:to>
                                        <p:strVal val="visible"/>
                                      </p:to>
                                    </p:set>
                                    <p:anim calcmode="lin" valueType="num">
                                      <p:cBhvr additive="base">
                                        <p:cTn id="269" dur="500" fill="hold"/>
                                        <p:tgtEl>
                                          <p:spTgt spid="86"/>
                                        </p:tgtEl>
                                        <p:attrNameLst>
                                          <p:attrName>ppt_x</p:attrName>
                                        </p:attrNameLst>
                                      </p:cBhvr>
                                      <p:tavLst>
                                        <p:tav tm="0">
                                          <p:val>
                                            <p:strVal val="1+#ppt_w/2"/>
                                          </p:val>
                                        </p:tav>
                                        <p:tav tm="100000">
                                          <p:val>
                                            <p:strVal val="#ppt_x"/>
                                          </p:val>
                                        </p:tav>
                                      </p:tavLst>
                                    </p:anim>
                                    <p:anim calcmode="lin" valueType="num">
                                      <p:cBhvr additive="base">
                                        <p:cTn id="270" dur="500" fill="hold"/>
                                        <p:tgtEl>
                                          <p:spTgt spid="86"/>
                                        </p:tgtEl>
                                        <p:attrNameLst>
                                          <p:attrName>ppt_y</p:attrName>
                                        </p:attrNameLst>
                                      </p:cBhvr>
                                      <p:tavLst>
                                        <p:tav tm="0">
                                          <p:val>
                                            <p:strVal val="#ppt_y"/>
                                          </p:val>
                                        </p:tav>
                                        <p:tav tm="100000">
                                          <p:val>
                                            <p:strVal val="#ppt_y"/>
                                          </p:val>
                                        </p:tav>
                                      </p:tavLst>
                                    </p:anim>
                                  </p:childTnLst>
                                </p:cTn>
                              </p:par>
                              <p:par>
                                <p:cTn id="271" presetID="2" presetClass="entr" presetSubtype="12" fill="hold" grpId="0" nodeType="withEffect">
                                  <p:stCondLst>
                                    <p:cond delay="0"/>
                                  </p:stCondLst>
                                  <p:childTnLst>
                                    <p:set>
                                      <p:cBhvr>
                                        <p:cTn id="272" dur="1" fill="hold">
                                          <p:stCondLst>
                                            <p:cond delay="0"/>
                                          </p:stCondLst>
                                        </p:cTn>
                                        <p:tgtEl>
                                          <p:spTgt spid="87"/>
                                        </p:tgtEl>
                                        <p:attrNameLst>
                                          <p:attrName>style.visibility</p:attrName>
                                        </p:attrNameLst>
                                      </p:cBhvr>
                                      <p:to>
                                        <p:strVal val="visible"/>
                                      </p:to>
                                    </p:set>
                                    <p:anim calcmode="lin" valueType="num">
                                      <p:cBhvr additive="base">
                                        <p:cTn id="273" dur="500" fill="hold"/>
                                        <p:tgtEl>
                                          <p:spTgt spid="87"/>
                                        </p:tgtEl>
                                        <p:attrNameLst>
                                          <p:attrName>ppt_x</p:attrName>
                                        </p:attrNameLst>
                                      </p:cBhvr>
                                      <p:tavLst>
                                        <p:tav tm="0">
                                          <p:val>
                                            <p:strVal val="0-#ppt_w/2"/>
                                          </p:val>
                                        </p:tav>
                                        <p:tav tm="100000">
                                          <p:val>
                                            <p:strVal val="#ppt_x"/>
                                          </p:val>
                                        </p:tav>
                                      </p:tavLst>
                                    </p:anim>
                                    <p:anim calcmode="lin" valueType="num">
                                      <p:cBhvr additive="base">
                                        <p:cTn id="274" dur="500" fill="hold"/>
                                        <p:tgtEl>
                                          <p:spTgt spid="87"/>
                                        </p:tgtEl>
                                        <p:attrNameLst>
                                          <p:attrName>ppt_y</p:attrName>
                                        </p:attrNameLst>
                                      </p:cBhvr>
                                      <p:tavLst>
                                        <p:tav tm="0">
                                          <p:val>
                                            <p:strVal val="1+#ppt_h/2"/>
                                          </p:val>
                                        </p:tav>
                                        <p:tav tm="100000">
                                          <p:val>
                                            <p:strVal val="#ppt_y"/>
                                          </p:val>
                                        </p:tav>
                                      </p:tavLst>
                                    </p:anim>
                                  </p:childTnLst>
                                </p:cTn>
                              </p:par>
                              <p:par>
                                <p:cTn id="275" presetID="2" presetClass="entr" presetSubtype="4" fill="hold" grpId="0" nodeType="withEffect">
                                  <p:stCondLst>
                                    <p:cond delay="0"/>
                                  </p:stCondLst>
                                  <p:childTnLst>
                                    <p:set>
                                      <p:cBhvr>
                                        <p:cTn id="276" dur="1" fill="hold">
                                          <p:stCondLst>
                                            <p:cond delay="0"/>
                                          </p:stCondLst>
                                        </p:cTn>
                                        <p:tgtEl>
                                          <p:spTgt spid="88"/>
                                        </p:tgtEl>
                                        <p:attrNameLst>
                                          <p:attrName>style.visibility</p:attrName>
                                        </p:attrNameLst>
                                      </p:cBhvr>
                                      <p:to>
                                        <p:strVal val="visible"/>
                                      </p:to>
                                    </p:set>
                                    <p:anim calcmode="lin" valueType="num">
                                      <p:cBhvr additive="base">
                                        <p:cTn id="277" dur="500" fill="hold"/>
                                        <p:tgtEl>
                                          <p:spTgt spid="88"/>
                                        </p:tgtEl>
                                        <p:attrNameLst>
                                          <p:attrName>ppt_x</p:attrName>
                                        </p:attrNameLst>
                                      </p:cBhvr>
                                      <p:tavLst>
                                        <p:tav tm="0">
                                          <p:val>
                                            <p:strVal val="#ppt_x"/>
                                          </p:val>
                                        </p:tav>
                                        <p:tav tm="100000">
                                          <p:val>
                                            <p:strVal val="#ppt_x"/>
                                          </p:val>
                                        </p:tav>
                                      </p:tavLst>
                                    </p:anim>
                                    <p:anim calcmode="lin" valueType="num">
                                      <p:cBhvr additive="base">
                                        <p:cTn id="278" dur="500" fill="hold"/>
                                        <p:tgtEl>
                                          <p:spTgt spid="88"/>
                                        </p:tgtEl>
                                        <p:attrNameLst>
                                          <p:attrName>ppt_y</p:attrName>
                                        </p:attrNameLst>
                                      </p:cBhvr>
                                      <p:tavLst>
                                        <p:tav tm="0">
                                          <p:val>
                                            <p:strVal val="1+#ppt_h/2"/>
                                          </p:val>
                                        </p:tav>
                                        <p:tav tm="100000">
                                          <p:val>
                                            <p:strVal val="#ppt_y"/>
                                          </p:val>
                                        </p:tav>
                                      </p:tavLst>
                                    </p:anim>
                                  </p:childTnLst>
                                </p:cTn>
                              </p:par>
                              <p:par>
                                <p:cTn id="279" presetID="2" presetClass="entr" presetSubtype="4" fill="hold" grpId="0" nodeType="withEffect">
                                  <p:stCondLst>
                                    <p:cond delay="0"/>
                                  </p:stCondLst>
                                  <p:childTnLst>
                                    <p:set>
                                      <p:cBhvr>
                                        <p:cTn id="280" dur="1" fill="hold">
                                          <p:stCondLst>
                                            <p:cond delay="0"/>
                                          </p:stCondLst>
                                        </p:cTn>
                                        <p:tgtEl>
                                          <p:spTgt spid="89"/>
                                        </p:tgtEl>
                                        <p:attrNameLst>
                                          <p:attrName>style.visibility</p:attrName>
                                        </p:attrNameLst>
                                      </p:cBhvr>
                                      <p:to>
                                        <p:strVal val="visible"/>
                                      </p:to>
                                    </p:set>
                                    <p:anim calcmode="lin" valueType="num">
                                      <p:cBhvr additive="base">
                                        <p:cTn id="281" dur="500" fill="hold"/>
                                        <p:tgtEl>
                                          <p:spTgt spid="89"/>
                                        </p:tgtEl>
                                        <p:attrNameLst>
                                          <p:attrName>ppt_x</p:attrName>
                                        </p:attrNameLst>
                                      </p:cBhvr>
                                      <p:tavLst>
                                        <p:tav tm="0">
                                          <p:val>
                                            <p:strVal val="#ppt_x"/>
                                          </p:val>
                                        </p:tav>
                                        <p:tav tm="100000">
                                          <p:val>
                                            <p:strVal val="#ppt_x"/>
                                          </p:val>
                                        </p:tav>
                                      </p:tavLst>
                                    </p:anim>
                                    <p:anim calcmode="lin" valueType="num">
                                      <p:cBhvr additive="base">
                                        <p:cTn id="282" dur="500" fill="hold"/>
                                        <p:tgtEl>
                                          <p:spTgt spid="89"/>
                                        </p:tgtEl>
                                        <p:attrNameLst>
                                          <p:attrName>ppt_y</p:attrName>
                                        </p:attrNameLst>
                                      </p:cBhvr>
                                      <p:tavLst>
                                        <p:tav tm="0">
                                          <p:val>
                                            <p:strVal val="1+#ppt_h/2"/>
                                          </p:val>
                                        </p:tav>
                                        <p:tav tm="100000">
                                          <p:val>
                                            <p:strVal val="#ppt_y"/>
                                          </p:val>
                                        </p:tav>
                                      </p:tavLst>
                                    </p:anim>
                                  </p:childTnLst>
                                </p:cTn>
                              </p:par>
                              <p:par>
                                <p:cTn id="283" presetID="2" presetClass="entr" presetSubtype="4" fill="hold" grpId="0" nodeType="withEffect">
                                  <p:stCondLst>
                                    <p:cond delay="0"/>
                                  </p:stCondLst>
                                  <p:childTnLst>
                                    <p:set>
                                      <p:cBhvr>
                                        <p:cTn id="284" dur="1" fill="hold">
                                          <p:stCondLst>
                                            <p:cond delay="0"/>
                                          </p:stCondLst>
                                        </p:cTn>
                                        <p:tgtEl>
                                          <p:spTgt spid="90"/>
                                        </p:tgtEl>
                                        <p:attrNameLst>
                                          <p:attrName>style.visibility</p:attrName>
                                        </p:attrNameLst>
                                      </p:cBhvr>
                                      <p:to>
                                        <p:strVal val="visible"/>
                                      </p:to>
                                    </p:set>
                                    <p:anim calcmode="lin" valueType="num">
                                      <p:cBhvr additive="base">
                                        <p:cTn id="285" dur="500" fill="hold"/>
                                        <p:tgtEl>
                                          <p:spTgt spid="90"/>
                                        </p:tgtEl>
                                        <p:attrNameLst>
                                          <p:attrName>ppt_x</p:attrName>
                                        </p:attrNameLst>
                                      </p:cBhvr>
                                      <p:tavLst>
                                        <p:tav tm="0">
                                          <p:val>
                                            <p:strVal val="#ppt_x"/>
                                          </p:val>
                                        </p:tav>
                                        <p:tav tm="100000">
                                          <p:val>
                                            <p:strVal val="#ppt_x"/>
                                          </p:val>
                                        </p:tav>
                                      </p:tavLst>
                                    </p:anim>
                                    <p:anim calcmode="lin" valueType="num">
                                      <p:cBhvr additive="base">
                                        <p:cTn id="286" dur="500" fill="hold"/>
                                        <p:tgtEl>
                                          <p:spTgt spid="90"/>
                                        </p:tgtEl>
                                        <p:attrNameLst>
                                          <p:attrName>ppt_y</p:attrName>
                                        </p:attrNameLst>
                                      </p:cBhvr>
                                      <p:tavLst>
                                        <p:tav tm="0">
                                          <p:val>
                                            <p:strVal val="1+#ppt_h/2"/>
                                          </p:val>
                                        </p:tav>
                                        <p:tav tm="100000">
                                          <p:val>
                                            <p:strVal val="#ppt_y"/>
                                          </p:val>
                                        </p:tav>
                                      </p:tavLst>
                                    </p:anim>
                                  </p:childTnLst>
                                </p:cTn>
                              </p:par>
                              <p:par>
                                <p:cTn id="287" presetID="2" presetClass="entr" presetSubtype="8" fill="hold" grpId="0" nodeType="withEffect">
                                  <p:stCondLst>
                                    <p:cond delay="0"/>
                                  </p:stCondLst>
                                  <p:childTnLst>
                                    <p:set>
                                      <p:cBhvr>
                                        <p:cTn id="288" dur="1" fill="hold">
                                          <p:stCondLst>
                                            <p:cond delay="0"/>
                                          </p:stCondLst>
                                        </p:cTn>
                                        <p:tgtEl>
                                          <p:spTgt spid="91"/>
                                        </p:tgtEl>
                                        <p:attrNameLst>
                                          <p:attrName>style.visibility</p:attrName>
                                        </p:attrNameLst>
                                      </p:cBhvr>
                                      <p:to>
                                        <p:strVal val="visible"/>
                                      </p:to>
                                    </p:set>
                                    <p:anim calcmode="lin" valueType="num">
                                      <p:cBhvr additive="base">
                                        <p:cTn id="289" dur="500" fill="hold"/>
                                        <p:tgtEl>
                                          <p:spTgt spid="91"/>
                                        </p:tgtEl>
                                        <p:attrNameLst>
                                          <p:attrName>ppt_x</p:attrName>
                                        </p:attrNameLst>
                                      </p:cBhvr>
                                      <p:tavLst>
                                        <p:tav tm="0">
                                          <p:val>
                                            <p:strVal val="0-#ppt_w/2"/>
                                          </p:val>
                                        </p:tav>
                                        <p:tav tm="100000">
                                          <p:val>
                                            <p:strVal val="#ppt_x"/>
                                          </p:val>
                                        </p:tav>
                                      </p:tavLst>
                                    </p:anim>
                                    <p:anim calcmode="lin" valueType="num">
                                      <p:cBhvr additive="base">
                                        <p:cTn id="290" dur="500" fill="hold"/>
                                        <p:tgtEl>
                                          <p:spTgt spid="91"/>
                                        </p:tgtEl>
                                        <p:attrNameLst>
                                          <p:attrName>ppt_y</p:attrName>
                                        </p:attrNameLst>
                                      </p:cBhvr>
                                      <p:tavLst>
                                        <p:tav tm="0">
                                          <p:val>
                                            <p:strVal val="#ppt_y"/>
                                          </p:val>
                                        </p:tav>
                                        <p:tav tm="100000">
                                          <p:val>
                                            <p:strVal val="#ppt_y"/>
                                          </p:val>
                                        </p:tav>
                                      </p:tavLst>
                                    </p:anim>
                                  </p:childTnLst>
                                </p:cTn>
                              </p:par>
                              <p:par>
                                <p:cTn id="291" presetID="2" presetClass="entr" presetSubtype="4" fill="hold" grpId="0" nodeType="withEffect">
                                  <p:stCondLst>
                                    <p:cond delay="0"/>
                                  </p:stCondLst>
                                  <p:childTnLst>
                                    <p:set>
                                      <p:cBhvr>
                                        <p:cTn id="292" dur="1" fill="hold">
                                          <p:stCondLst>
                                            <p:cond delay="0"/>
                                          </p:stCondLst>
                                        </p:cTn>
                                        <p:tgtEl>
                                          <p:spTgt spid="92"/>
                                        </p:tgtEl>
                                        <p:attrNameLst>
                                          <p:attrName>style.visibility</p:attrName>
                                        </p:attrNameLst>
                                      </p:cBhvr>
                                      <p:to>
                                        <p:strVal val="visible"/>
                                      </p:to>
                                    </p:set>
                                    <p:anim calcmode="lin" valueType="num">
                                      <p:cBhvr additive="base">
                                        <p:cTn id="293" dur="500" fill="hold"/>
                                        <p:tgtEl>
                                          <p:spTgt spid="92"/>
                                        </p:tgtEl>
                                        <p:attrNameLst>
                                          <p:attrName>ppt_x</p:attrName>
                                        </p:attrNameLst>
                                      </p:cBhvr>
                                      <p:tavLst>
                                        <p:tav tm="0">
                                          <p:val>
                                            <p:strVal val="#ppt_x"/>
                                          </p:val>
                                        </p:tav>
                                        <p:tav tm="100000">
                                          <p:val>
                                            <p:strVal val="#ppt_x"/>
                                          </p:val>
                                        </p:tav>
                                      </p:tavLst>
                                    </p:anim>
                                    <p:anim calcmode="lin" valueType="num">
                                      <p:cBhvr additive="base">
                                        <p:cTn id="294" dur="500" fill="hold"/>
                                        <p:tgtEl>
                                          <p:spTgt spid="92"/>
                                        </p:tgtEl>
                                        <p:attrNameLst>
                                          <p:attrName>ppt_y</p:attrName>
                                        </p:attrNameLst>
                                      </p:cBhvr>
                                      <p:tavLst>
                                        <p:tav tm="0">
                                          <p:val>
                                            <p:strVal val="1+#ppt_h/2"/>
                                          </p:val>
                                        </p:tav>
                                        <p:tav tm="100000">
                                          <p:val>
                                            <p:strVal val="#ppt_y"/>
                                          </p:val>
                                        </p:tav>
                                      </p:tavLst>
                                    </p:anim>
                                  </p:childTnLst>
                                </p:cTn>
                              </p:par>
                              <p:par>
                                <p:cTn id="295" presetID="2" presetClass="entr" presetSubtype="4" fill="hold" grpId="0" nodeType="withEffect">
                                  <p:stCondLst>
                                    <p:cond delay="0"/>
                                  </p:stCondLst>
                                  <p:childTnLst>
                                    <p:set>
                                      <p:cBhvr>
                                        <p:cTn id="296" dur="1" fill="hold">
                                          <p:stCondLst>
                                            <p:cond delay="0"/>
                                          </p:stCondLst>
                                        </p:cTn>
                                        <p:tgtEl>
                                          <p:spTgt spid="93"/>
                                        </p:tgtEl>
                                        <p:attrNameLst>
                                          <p:attrName>style.visibility</p:attrName>
                                        </p:attrNameLst>
                                      </p:cBhvr>
                                      <p:to>
                                        <p:strVal val="visible"/>
                                      </p:to>
                                    </p:set>
                                    <p:anim calcmode="lin" valueType="num">
                                      <p:cBhvr additive="base">
                                        <p:cTn id="297" dur="500" fill="hold"/>
                                        <p:tgtEl>
                                          <p:spTgt spid="93"/>
                                        </p:tgtEl>
                                        <p:attrNameLst>
                                          <p:attrName>ppt_x</p:attrName>
                                        </p:attrNameLst>
                                      </p:cBhvr>
                                      <p:tavLst>
                                        <p:tav tm="0">
                                          <p:val>
                                            <p:strVal val="#ppt_x"/>
                                          </p:val>
                                        </p:tav>
                                        <p:tav tm="100000">
                                          <p:val>
                                            <p:strVal val="#ppt_x"/>
                                          </p:val>
                                        </p:tav>
                                      </p:tavLst>
                                    </p:anim>
                                    <p:anim calcmode="lin" valueType="num">
                                      <p:cBhvr additive="base">
                                        <p:cTn id="298" dur="500" fill="hold"/>
                                        <p:tgtEl>
                                          <p:spTgt spid="93"/>
                                        </p:tgtEl>
                                        <p:attrNameLst>
                                          <p:attrName>ppt_y</p:attrName>
                                        </p:attrNameLst>
                                      </p:cBhvr>
                                      <p:tavLst>
                                        <p:tav tm="0">
                                          <p:val>
                                            <p:strVal val="1+#ppt_h/2"/>
                                          </p:val>
                                        </p:tav>
                                        <p:tav tm="100000">
                                          <p:val>
                                            <p:strVal val="#ppt_y"/>
                                          </p:val>
                                        </p:tav>
                                      </p:tavLst>
                                    </p:anim>
                                  </p:childTnLst>
                                </p:cTn>
                              </p:par>
                              <p:par>
                                <p:cTn id="299" presetID="2" presetClass="entr" presetSubtype="4" fill="hold" grpId="0" nodeType="withEffect">
                                  <p:stCondLst>
                                    <p:cond delay="0"/>
                                  </p:stCondLst>
                                  <p:childTnLst>
                                    <p:set>
                                      <p:cBhvr>
                                        <p:cTn id="300" dur="1" fill="hold">
                                          <p:stCondLst>
                                            <p:cond delay="0"/>
                                          </p:stCondLst>
                                        </p:cTn>
                                        <p:tgtEl>
                                          <p:spTgt spid="94"/>
                                        </p:tgtEl>
                                        <p:attrNameLst>
                                          <p:attrName>style.visibility</p:attrName>
                                        </p:attrNameLst>
                                      </p:cBhvr>
                                      <p:to>
                                        <p:strVal val="visible"/>
                                      </p:to>
                                    </p:set>
                                    <p:anim calcmode="lin" valueType="num">
                                      <p:cBhvr additive="base">
                                        <p:cTn id="301" dur="500" fill="hold"/>
                                        <p:tgtEl>
                                          <p:spTgt spid="94"/>
                                        </p:tgtEl>
                                        <p:attrNameLst>
                                          <p:attrName>ppt_x</p:attrName>
                                        </p:attrNameLst>
                                      </p:cBhvr>
                                      <p:tavLst>
                                        <p:tav tm="0">
                                          <p:val>
                                            <p:strVal val="#ppt_x"/>
                                          </p:val>
                                        </p:tav>
                                        <p:tav tm="100000">
                                          <p:val>
                                            <p:strVal val="#ppt_x"/>
                                          </p:val>
                                        </p:tav>
                                      </p:tavLst>
                                    </p:anim>
                                    <p:anim calcmode="lin" valueType="num">
                                      <p:cBhvr additive="base">
                                        <p:cTn id="302" dur="500" fill="hold"/>
                                        <p:tgtEl>
                                          <p:spTgt spid="94"/>
                                        </p:tgtEl>
                                        <p:attrNameLst>
                                          <p:attrName>ppt_y</p:attrName>
                                        </p:attrNameLst>
                                      </p:cBhvr>
                                      <p:tavLst>
                                        <p:tav tm="0">
                                          <p:val>
                                            <p:strVal val="1+#ppt_h/2"/>
                                          </p:val>
                                        </p:tav>
                                        <p:tav tm="100000">
                                          <p:val>
                                            <p:strVal val="#ppt_y"/>
                                          </p:val>
                                        </p:tav>
                                      </p:tavLst>
                                    </p:anim>
                                  </p:childTnLst>
                                </p:cTn>
                              </p:par>
                              <p:par>
                                <p:cTn id="303" presetID="2" presetClass="entr" presetSubtype="4" fill="hold" grpId="0" nodeType="withEffect">
                                  <p:stCondLst>
                                    <p:cond delay="0"/>
                                  </p:stCondLst>
                                  <p:childTnLst>
                                    <p:set>
                                      <p:cBhvr>
                                        <p:cTn id="304" dur="1" fill="hold">
                                          <p:stCondLst>
                                            <p:cond delay="0"/>
                                          </p:stCondLst>
                                        </p:cTn>
                                        <p:tgtEl>
                                          <p:spTgt spid="95"/>
                                        </p:tgtEl>
                                        <p:attrNameLst>
                                          <p:attrName>style.visibility</p:attrName>
                                        </p:attrNameLst>
                                      </p:cBhvr>
                                      <p:to>
                                        <p:strVal val="visible"/>
                                      </p:to>
                                    </p:set>
                                    <p:anim calcmode="lin" valueType="num">
                                      <p:cBhvr additive="base">
                                        <p:cTn id="305" dur="500" fill="hold"/>
                                        <p:tgtEl>
                                          <p:spTgt spid="95"/>
                                        </p:tgtEl>
                                        <p:attrNameLst>
                                          <p:attrName>ppt_x</p:attrName>
                                        </p:attrNameLst>
                                      </p:cBhvr>
                                      <p:tavLst>
                                        <p:tav tm="0">
                                          <p:val>
                                            <p:strVal val="#ppt_x"/>
                                          </p:val>
                                        </p:tav>
                                        <p:tav tm="100000">
                                          <p:val>
                                            <p:strVal val="#ppt_x"/>
                                          </p:val>
                                        </p:tav>
                                      </p:tavLst>
                                    </p:anim>
                                    <p:anim calcmode="lin" valueType="num">
                                      <p:cBhvr additive="base">
                                        <p:cTn id="306" dur="500" fill="hold"/>
                                        <p:tgtEl>
                                          <p:spTgt spid="95"/>
                                        </p:tgtEl>
                                        <p:attrNameLst>
                                          <p:attrName>ppt_y</p:attrName>
                                        </p:attrNameLst>
                                      </p:cBhvr>
                                      <p:tavLst>
                                        <p:tav tm="0">
                                          <p:val>
                                            <p:strVal val="1+#ppt_h/2"/>
                                          </p:val>
                                        </p:tav>
                                        <p:tav tm="100000">
                                          <p:val>
                                            <p:strVal val="#ppt_y"/>
                                          </p:val>
                                        </p:tav>
                                      </p:tavLst>
                                    </p:anim>
                                  </p:childTnLst>
                                </p:cTn>
                              </p:par>
                              <p:par>
                                <p:cTn id="307" presetID="2" presetClass="entr" presetSubtype="4" fill="hold" grpId="0" nodeType="withEffect">
                                  <p:stCondLst>
                                    <p:cond delay="0"/>
                                  </p:stCondLst>
                                  <p:childTnLst>
                                    <p:set>
                                      <p:cBhvr>
                                        <p:cTn id="308" dur="1" fill="hold">
                                          <p:stCondLst>
                                            <p:cond delay="0"/>
                                          </p:stCondLst>
                                        </p:cTn>
                                        <p:tgtEl>
                                          <p:spTgt spid="96"/>
                                        </p:tgtEl>
                                        <p:attrNameLst>
                                          <p:attrName>style.visibility</p:attrName>
                                        </p:attrNameLst>
                                      </p:cBhvr>
                                      <p:to>
                                        <p:strVal val="visible"/>
                                      </p:to>
                                    </p:set>
                                    <p:anim calcmode="lin" valueType="num">
                                      <p:cBhvr additive="base">
                                        <p:cTn id="309" dur="500" fill="hold"/>
                                        <p:tgtEl>
                                          <p:spTgt spid="96"/>
                                        </p:tgtEl>
                                        <p:attrNameLst>
                                          <p:attrName>ppt_x</p:attrName>
                                        </p:attrNameLst>
                                      </p:cBhvr>
                                      <p:tavLst>
                                        <p:tav tm="0">
                                          <p:val>
                                            <p:strVal val="#ppt_x"/>
                                          </p:val>
                                        </p:tav>
                                        <p:tav tm="100000">
                                          <p:val>
                                            <p:strVal val="#ppt_x"/>
                                          </p:val>
                                        </p:tav>
                                      </p:tavLst>
                                    </p:anim>
                                    <p:anim calcmode="lin" valueType="num">
                                      <p:cBhvr additive="base">
                                        <p:cTn id="310" dur="500" fill="hold"/>
                                        <p:tgtEl>
                                          <p:spTgt spid="96"/>
                                        </p:tgtEl>
                                        <p:attrNameLst>
                                          <p:attrName>ppt_y</p:attrName>
                                        </p:attrNameLst>
                                      </p:cBhvr>
                                      <p:tavLst>
                                        <p:tav tm="0">
                                          <p:val>
                                            <p:strVal val="1+#ppt_h/2"/>
                                          </p:val>
                                        </p:tav>
                                        <p:tav tm="100000">
                                          <p:val>
                                            <p:strVal val="#ppt_y"/>
                                          </p:val>
                                        </p:tav>
                                      </p:tavLst>
                                    </p:anim>
                                  </p:childTnLst>
                                </p:cTn>
                              </p:par>
                              <p:par>
                                <p:cTn id="311" presetID="2" presetClass="entr" presetSubtype="4" fill="hold" grpId="0" nodeType="withEffect">
                                  <p:stCondLst>
                                    <p:cond delay="0"/>
                                  </p:stCondLst>
                                  <p:childTnLst>
                                    <p:set>
                                      <p:cBhvr>
                                        <p:cTn id="312" dur="1" fill="hold">
                                          <p:stCondLst>
                                            <p:cond delay="0"/>
                                          </p:stCondLst>
                                        </p:cTn>
                                        <p:tgtEl>
                                          <p:spTgt spid="97"/>
                                        </p:tgtEl>
                                        <p:attrNameLst>
                                          <p:attrName>style.visibility</p:attrName>
                                        </p:attrNameLst>
                                      </p:cBhvr>
                                      <p:to>
                                        <p:strVal val="visible"/>
                                      </p:to>
                                    </p:set>
                                    <p:anim calcmode="lin" valueType="num">
                                      <p:cBhvr additive="base">
                                        <p:cTn id="313" dur="500" fill="hold"/>
                                        <p:tgtEl>
                                          <p:spTgt spid="97"/>
                                        </p:tgtEl>
                                        <p:attrNameLst>
                                          <p:attrName>ppt_x</p:attrName>
                                        </p:attrNameLst>
                                      </p:cBhvr>
                                      <p:tavLst>
                                        <p:tav tm="0">
                                          <p:val>
                                            <p:strVal val="#ppt_x"/>
                                          </p:val>
                                        </p:tav>
                                        <p:tav tm="100000">
                                          <p:val>
                                            <p:strVal val="#ppt_x"/>
                                          </p:val>
                                        </p:tav>
                                      </p:tavLst>
                                    </p:anim>
                                    <p:anim calcmode="lin" valueType="num">
                                      <p:cBhvr additive="base">
                                        <p:cTn id="314" dur="500" fill="hold"/>
                                        <p:tgtEl>
                                          <p:spTgt spid="97"/>
                                        </p:tgtEl>
                                        <p:attrNameLst>
                                          <p:attrName>ppt_y</p:attrName>
                                        </p:attrNameLst>
                                      </p:cBhvr>
                                      <p:tavLst>
                                        <p:tav tm="0">
                                          <p:val>
                                            <p:strVal val="1+#ppt_h/2"/>
                                          </p:val>
                                        </p:tav>
                                        <p:tav tm="100000">
                                          <p:val>
                                            <p:strVal val="#ppt_y"/>
                                          </p:val>
                                        </p:tav>
                                      </p:tavLst>
                                    </p:anim>
                                  </p:childTnLst>
                                </p:cTn>
                              </p:par>
                              <p:par>
                                <p:cTn id="315" presetID="2" presetClass="entr" presetSubtype="4" fill="hold" grpId="0" nodeType="withEffect">
                                  <p:stCondLst>
                                    <p:cond delay="0"/>
                                  </p:stCondLst>
                                  <p:childTnLst>
                                    <p:set>
                                      <p:cBhvr>
                                        <p:cTn id="316" dur="1" fill="hold">
                                          <p:stCondLst>
                                            <p:cond delay="0"/>
                                          </p:stCondLst>
                                        </p:cTn>
                                        <p:tgtEl>
                                          <p:spTgt spid="98"/>
                                        </p:tgtEl>
                                        <p:attrNameLst>
                                          <p:attrName>style.visibility</p:attrName>
                                        </p:attrNameLst>
                                      </p:cBhvr>
                                      <p:to>
                                        <p:strVal val="visible"/>
                                      </p:to>
                                    </p:set>
                                    <p:anim calcmode="lin" valueType="num">
                                      <p:cBhvr additive="base">
                                        <p:cTn id="317" dur="500" fill="hold"/>
                                        <p:tgtEl>
                                          <p:spTgt spid="98"/>
                                        </p:tgtEl>
                                        <p:attrNameLst>
                                          <p:attrName>ppt_x</p:attrName>
                                        </p:attrNameLst>
                                      </p:cBhvr>
                                      <p:tavLst>
                                        <p:tav tm="0">
                                          <p:val>
                                            <p:strVal val="#ppt_x"/>
                                          </p:val>
                                        </p:tav>
                                        <p:tav tm="100000">
                                          <p:val>
                                            <p:strVal val="#ppt_x"/>
                                          </p:val>
                                        </p:tav>
                                      </p:tavLst>
                                    </p:anim>
                                    <p:anim calcmode="lin" valueType="num">
                                      <p:cBhvr additive="base">
                                        <p:cTn id="318" dur="500" fill="hold"/>
                                        <p:tgtEl>
                                          <p:spTgt spid="98"/>
                                        </p:tgtEl>
                                        <p:attrNameLst>
                                          <p:attrName>ppt_y</p:attrName>
                                        </p:attrNameLst>
                                      </p:cBhvr>
                                      <p:tavLst>
                                        <p:tav tm="0">
                                          <p:val>
                                            <p:strVal val="1+#ppt_h/2"/>
                                          </p:val>
                                        </p:tav>
                                        <p:tav tm="100000">
                                          <p:val>
                                            <p:strVal val="#ppt_y"/>
                                          </p:val>
                                        </p:tav>
                                      </p:tavLst>
                                    </p:anim>
                                  </p:childTnLst>
                                </p:cTn>
                              </p:par>
                              <p:par>
                                <p:cTn id="319" presetID="2" presetClass="entr" presetSubtype="4" fill="hold" grpId="0" nodeType="withEffect">
                                  <p:stCondLst>
                                    <p:cond delay="0"/>
                                  </p:stCondLst>
                                  <p:childTnLst>
                                    <p:set>
                                      <p:cBhvr>
                                        <p:cTn id="320" dur="1" fill="hold">
                                          <p:stCondLst>
                                            <p:cond delay="0"/>
                                          </p:stCondLst>
                                        </p:cTn>
                                        <p:tgtEl>
                                          <p:spTgt spid="99"/>
                                        </p:tgtEl>
                                        <p:attrNameLst>
                                          <p:attrName>style.visibility</p:attrName>
                                        </p:attrNameLst>
                                      </p:cBhvr>
                                      <p:to>
                                        <p:strVal val="visible"/>
                                      </p:to>
                                    </p:set>
                                    <p:anim calcmode="lin" valueType="num">
                                      <p:cBhvr additive="base">
                                        <p:cTn id="321" dur="500" fill="hold"/>
                                        <p:tgtEl>
                                          <p:spTgt spid="99"/>
                                        </p:tgtEl>
                                        <p:attrNameLst>
                                          <p:attrName>ppt_x</p:attrName>
                                        </p:attrNameLst>
                                      </p:cBhvr>
                                      <p:tavLst>
                                        <p:tav tm="0">
                                          <p:val>
                                            <p:strVal val="#ppt_x"/>
                                          </p:val>
                                        </p:tav>
                                        <p:tav tm="100000">
                                          <p:val>
                                            <p:strVal val="#ppt_x"/>
                                          </p:val>
                                        </p:tav>
                                      </p:tavLst>
                                    </p:anim>
                                    <p:anim calcmode="lin" valueType="num">
                                      <p:cBhvr additive="base">
                                        <p:cTn id="322" dur="500" fill="hold"/>
                                        <p:tgtEl>
                                          <p:spTgt spid="99"/>
                                        </p:tgtEl>
                                        <p:attrNameLst>
                                          <p:attrName>ppt_y</p:attrName>
                                        </p:attrNameLst>
                                      </p:cBhvr>
                                      <p:tavLst>
                                        <p:tav tm="0">
                                          <p:val>
                                            <p:strVal val="1+#ppt_h/2"/>
                                          </p:val>
                                        </p:tav>
                                        <p:tav tm="100000">
                                          <p:val>
                                            <p:strVal val="#ppt_y"/>
                                          </p:val>
                                        </p:tav>
                                      </p:tavLst>
                                    </p:anim>
                                  </p:childTnLst>
                                </p:cTn>
                              </p:par>
                              <p:par>
                                <p:cTn id="323" presetID="2" presetClass="entr" presetSubtype="4" fill="hold" grpId="0" nodeType="withEffect">
                                  <p:stCondLst>
                                    <p:cond delay="0"/>
                                  </p:stCondLst>
                                  <p:childTnLst>
                                    <p:set>
                                      <p:cBhvr>
                                        <p:cTn id="324" dur="1" fill="hold">
                                          <p:stCondLst>
                                            <p:cond delay="0"/>
                                          </p:stCondLst>
                                        </p:cTn>
                                        <p:tgtEl>
                                          <p:spTgt spid="100"/>
                                        </p:tgtEl>
                                        <p:attrNameLst>
                                          <p:attrName>style.visibility</p:attrName>
                                        </p:attrNameLst>
                                      </p:cBhvr>
                                      <p:to>
                                        <p:strVal val="visible"/>
                                      </p:to>
                                    </p:set>
                                    <p:anim calcmode="lin" valueType="num">
                                      <p:cBhvr additive="base">
                                        <p:cTn id="325" dur="500" fill="hold"/>
                                        <p:tgtEl>
                                          <p:spTgt spid="100"/>
                                        </p:tgtEl>
                                        <p:attrNameLst>
                                          <p:attrName>ppt_x</p:attrName>
                                        </p:attrNameLst>
                                      </p:cBhvr>
                                      <p:tavLst>
                                        <p:tav tm="0">
                                          <p:val>
                                            <p:strVal val="#ppt_x"/>
                                          </p:val>
                                        </p:tav>
                                        <p:tav tm="100000">
                                          <p:val>
                                            <p:strVal val="#ppt_x"/>
                                          </p:val>
                                        </p:tav>
                                      </p:tavLst>
                                    </p:anim>
                                    <p:anim calcmode="lin" valueType="num">
                                      <p:cBhvr additive="base">
                                        <p:cTn id="326" dur="500" fill="hold"/>
                                        <p:tgtEl>
                                          <p:spTgt spid="100"/>
                                        </p:tgtEl>
                                        <p:attrNameLst>
                                          <p:attrName>ppt_y</p:attrName>
                                        </p:attrNameLst>
                                      </p:cBhvr>
                                      <p:tavLst>
                                        <p:tav tm="0">
                                          <p:val>
                                            <p:strVal val="1+#ppt_h/2"/>
                                          </p:val>
                                        </p:tav>
                                        <p:tav tm="100000">
                                          <p:val>
                                            <p:strVal val="#ppt_y"/>
                                          </p:val>
                                        </p:tav>
                                      </p:tavLst>
                                    </p:anim>
                                  </p:childTnLst>
                                </p:cTn>
                              </p:par>
                              <p:par>
                                <p:cTn id="327" presetID="2" presetClass="entr" presetSubtype="4" fill="hold" grpId="0" nodeType="withEffect">
                                  <p:stCondLst>
                                    <p:cond delay="0"/>
                                  </p:stCondLst>
                                  <p:childTnLst>
                                    <p:set>
                                      <p:cBhvr>
                                        <p:cTn id="328" dur="1" fill="hold">
                                          <p:stCondLst>
                                            <p:cond delay="0"/>
                                          </p:stCondLst>
                                        </p:cTn>
                                        <p:tgtEl>
                                          <p:spTgt spid="101"/>
                                        </p:tgtEl>
                                        <p:attrNameLst>
                                          <p:attrName>style.visibility</p:attrName>
                                        </p:attrNameLst>
                                      </p:cBhvr>
                                      <p:to>
                                        <p:strVal val="visible"/>
                                      </p:to>
                                    </p:set>
                                    <p:anim calcmode="lin" valueType="num">
                                      <p:cBhvr additive="base">
                                        <p:cTn id="329" dur="500" fill="hold"/>
                                        <p:tgtEl>
                                          <p:spTgt spid="101"/>
                                        </p:tgtEl>
                                        <p:attrNameLst>
                                          <p:attrName>ppt_x</p:attrName>
                                        </p:attrNameLst>
                                      </p:cBhvr>
                                      <p:tavLst>
                                        <p:tav tm="0">
                                          <p:val>
                                            <p:strVal val="#ppt_x"/>
                                          </p:val>
                                        </p:tav>
                                        <p:tav tm="100000">
                                          <p:val>
                                            <p:strVal val="#ppt_x"/>
                                          </p:val>
                                        </p:tav>
                                      </p:tavLst>
                                    </p:anim>
                                    <p:anim calcmode="lin" valueType="num">
                                      <p:cBhvr additive="base">
                                        <p:cTn id="330" dur="500" fill="hold"/>
                                        <p:tgtEl>
                                          <p:spTgt spid="101"/>
                                        </p:tgtEl>
                                        <p:attrNameLst>
                                          <p:attrName>ppt_y</p:attrName>
                                        </p:attrNameLst>
                                      </p:cBhvr>
                                      <p:tavLst>
                                        <p:tav tm="0">
                                          <p:val>
                                            <p:strVal val="1+#ppt_h/2"/>
                                          </p:val>
                                        </p:tav>
                                        <p:tav tm="100000">
                                          <p:val>
                                            <p:strVal val="#ppt_y"/>
                                          </p:val>
                                        </p:tav>
                                      </p:tavLst>
                                    </p:anim>
                                  </p:childTnLst>
                                </p:cTn>
                              </p:par>
                              <p:par>
                                <p:cTn id="331" presetID="2" presetClass="entr" presetSubtype="4" fill="hold" grpId="0" nodeType="withEffect">
                                  <p:stCondLst>
                                    <p:cond delay="0"/>
                                  </p:stCondLst>
                                  <p:childTnLst>
                                    <p:set>
                                      <p:cBhvr>
                                        <p:cTn id="332" dur="1" fill="hold">
                                          <p:stCondLst>
                                            <p:cond delay="0"/>
                                          </p:stCondLst>
                                        </p:cTn>
                                        <p:tgtEl>
                                          <p:spTgt spid="102"/>
                                        </p:tgtEl>
                                        <p:attrNameLst>
                                          <p:attrName>style.visibility</p:attrName>
                                        </p:attrNameLst>
                                      </p:cBhvr>
                                      <p:to>
                                        <p:strVal val="visible"/>
                                      </p:to>
                                    </p:set>
                                    <p:anim calcmode="lin" valueType="num">
                                      <p:cBhvr additive="base">
                                        <p:cTn id="333" dur="500" fill="hold"/>
                                        <p:tgtEl>
                                          <p:spTgt spid="102"/>
                                        </p:tgtEl>
                                        <p:attrNameLst>
                                          <p:attrName>ppt_x</p:attrName>
                                        </p:attrNameLst>
                                      </p:cBhvr>
                                      <p:tavLst>
                                        <p:tav tm="0">
                                          <p:val>
                                            <p:strVal val="#ppt_x"/>
                                          </p:val>
                                        </p:tav>
                                        <p:tav tm="100000">
                                          <p:val>
                                            <p:strVal val="#ppt_x"/>
                                          </p:val>
                                        </p:tav>
                                      </p:tavLst>
                                    </p:anim>
                                    <p:anim calcmode="lin" valueType="num">
                                      <p:cBhvr additive="base">
                                        <p:cTn id="334" dur="500" fill="hold"/>
                                        <p:tgtEl>
                                          <p:spTgt spid="102"/>
                                        </p:tgtEl>
                                        <p:attrNameLst>
                                          <p:attrName>ppt_y</p:attrName>
                                        </p:attrNameLst>
                                      </p:cBhvr>
                                      <p:tavLst>
                                        <p:tav tm="0">
                                          <p:val>
                                            <p:strVal val="1+#ppt_h/2"/>
                                          </p:val>
                                        </p:tav>
                                        <p:tav tm="100000">
                                          <p:val>
                                            <p:strVal val="#ppt_y"/>
                                          </p:val>
                                        </p:tav>
                                      </p:tavLst>
                                    </p:anim>
                                  </p:childTnLst>
                                </p:cTn>
                              </p:par>
                              <p:par>
                                <p:cTn id="335" presetID="2" presetClass="entr" presetSubtype="4" fill="hold" grpId="0" nodeType="withEffect">
                                  <p:stCondLst>
                                    <p:cond delay="0"/>
                                  </p:stCondLst>
                                  <p:childTnLst>
                                    <p:set>
                                      <p:cBhvr>
                                        <p:cTn id="336" dur="1" fill="hold">
                                          <p:stCondLst>
                                            <p:cond delay="0"/>
                                          </p:stCondLst>
                                        </p:cTn>
                                        <p:tgtEl>
                                          <p:spTgt spid="103"/>
                                        </p:tgtEl>
                                        <p:attrNameLst>
                                          <p:attrName>style.visibility</p:attrName>
                                        </p:attrNameLst>
                                      </p:cBhvr>
                                      <p:to>
                                        <p:strVal val="visible"/>
                                      </p:to>
                                    </p:set>
                                    <p:anim calcmode="lin" valueType="num">
                                      <p:cBhvr additive="base">
                                        <p:cTn id="337" dur="500" fill="hold"/>
                                        <p:tgtEl>
                                          <p:spTgt spid="103"/>
                                        </p:tgtEl>
                                        <p:attrNameLst>
                                          <p:attrName>ppt_x</p:attrName>
                                        </p:attrNameLst>
                                      </p:cBhvr>
                                      <p:tavLst>
                                        <p:tav tm="0">
                                          <p:val>
                                            <p:strVal val="#ppt_x"/>
                                          </p:val>
                                        </p:tav>
                                        <p:tav tm="100000">
                                          <p:val>
                                            <p:strVal val="#ppt_x"/>
                                          </p:val>
                                        </p:tav>
                                      </p:tavLst>
                                    </p:anim>
                                    <p:anim calcmode="lin" valueType="num">
                                      <p:cBhvr additive="base">
                                        <p:cTn id="338" dur="500" fill="hold"/>
                                        <p:tgtEl>
                                          <p:spTgt spid="103"/>
                                        </p:tgtEl>
                                        <p:attrNameLst>
                                          <p:attrName>ppt_y</p:attrName>
                                        </p:attrNameLst>
                                      </p:cBhvr>
                                      <p:tavLst>
                                        <p:tav tm="0">
                                          <p:val>
                                            <p:strVal val="1+#ppt_h/2"/>
                                          </p:val>
                                        </p:tav>
                                        <p:tav tm="100000">
                                          <p:val>
                                            <p:strVal val="#ppt_y"/>
                                          </p:val>
                                        </p:tav>
                                      </p:tavLst>
                                    </p:anim>
                                  </p:childTnLst>
                                </p:cTn>
                              </p:par>
                              <p:par>
                                <p:cTn id="339" presetID="2" presetClass="entr" presetSubtype="4" fill="hold" grpId="0" nodeType="withEffect">
                                  <p:stCondLst>
                                    <p:cond delay="0"/>
                                  </p:stCondLst>
                                  <p:childTnLst>
                                    <p:set>
                                      <p:cBhvr>
                                        <p:cTn id="340" dur="1" fill="hold">
                                          <p:stCondLst>
                                            <p:cond delay="0"/>
                                          </p:stCondLst>
                                        </p:cTn>
                                        <p:tgtEl>
                                          <p:spTgt spid="104"/>
                                        </p:tgtEl>
                                        <p:attrNameLst>
                                          <p:attrName>style.visibility</p:attrName>
                                        </p:attrNameLst>
                                      </p:cBhvr>
                                      <p:to>
                                        <p:strVal val="visible"/>
                                      </p:to>
                                    </p:set>
                                    <p:anim calcmode="lin" valueType="num">
                                      <p:cBhvr additive="base">
                                        <p:cTn id="341" dur="500" fill="hold"/>
                                        <p:tgtEl>
                                          <p:spTgt spid="104"/>
                                        </p:tgtEl>
                                        <p:attrNameLst>
                                          <p:attrName>ppt_x</p:attrName>
                                        </p:attrNameLst>
                                      </p:cBhvr>
                                      <p:tavLst>
                                        <p:tav tm="0">
                                          <p:val>
                                            <p:strVal val="#ppt_x"/>
                                          </p:val>
                                        </p:tav>
                                        <p:tav tm="100000">
                                          <p:val>
                                            <p:strVal val="#ppt_x"/>
                                          </p:val>
                                        </p:tav>
                                      </p:tavLst>
                                    </p:anim>
                                    <p:anim calcmode="lin" valueType="num">
                                      <p:cBhvr additive="base">
                                        <p:cTn id="342" dur="500" fill="hold"/>
                                        <p:tgtEl>
                                          <p:spTgt spid="104"/>
                                        </p:tgtEl>
                                        <p:attrNameLst>
                                          <p:attrName>ppt_y</p:attrName>
                                        </p:attrNameLst>
                                      </p:cBhvr>
                                      <p:tavLst>
                                        <p:tav tm="0">
                                          <p:val>
                                            <p:strVal val="1+#ppt_h/2"/>
                                          </p:val>
                                        </p:tav>
                                        <p:tav tm="100000">
                                          <p:val>
                                            <p:strVal val="#ppt_y"/>
                                          </p:val>
                                        </p:tav>
                                      </p:tavLst>
                                    </p:anim>
                                  </p:childTnLst>
                                </p:cTn>
                              </p:par>
                              <p:par>
                                <p:cTn id="343" presetID="2" presetClass="entr" presetSubtype="4" fill="hold" grpId="0" nodeType="withEffect">
                                  <p:stCondLst>
                                    <p:cond delay="0"/>
                                  </p:stCondLst>
                                  <p:childTnLst>
                                    <p:set>
                                      <p:cBhvr>
                                        <p:cTn id="344" dur="1" fill="hold">
                                          <p:stCondLst>
                                            <p:cond delay="0"/>
                                          </p:stCondLst>
                                        </p:cTn>
                                        <p:tgtEl>
                                          <p:spTgt spid="105"/>
                                        </p:tgtEl>
                                        <p:attrNameLst>
                                          <p:attrName>style.visibility</p:attrName>
                                        </p:attrNameLst>
                                      </p:cBhvr>
                                      <p:to>
                                        <p:strVal val="visible"/>
                                      </p:to>
                                    </p:set>
                                    <p:anim calcmode="lin" valueType="num">
                                      <p:cBhvr additive="base">
                                        <p:cTn id="345" dur="500" fill="hold"/>
                                        <p:tgtEl>
                                          <p:spTgt spid="105"/>
                                        </p:tgtEl>
                                        <p:attrNameLst>
                                          <p:attrName>ppt_x</p:attrName>
                                        </p:attrNameLst>
                                      </p:cBhvr>
                                      <p:tavLst>
                                        <p:tav tm="0">
                                          <p:val>
                                            <p:strVal val="#ppt_x"/>
                                          </p:val>
                                        </p:tav>
                                        <p:tav tm="100000">
                                          <p:val>
                                            <p:strVal val="#ppt_x"/>
                                          </p:val>
                                        </p:tav>
                                      </p:tavLst>
                                    </p:anim>
                                    <p:anim calcmode="lin" valueType="num">
                                      <p:cBhvr additive="base">
                                        <p:cTn id="346" dur="500" fill="hold"/>
                                        <p:tgtEl>
                                          <p:spTgt spid="105"/>
                                        </p:tgtEl>
                                        <p:attrNameLst>
                                          <p:attrName>ppt_y</p:attrName>
                                        </p:attrNameLst>
                                      </p:cBhvr>
                                      <p:tavLst>
                                        <p:tav tm="0">
                                          <p:val>
                                            <p:strVal val="1+#ppt_h/2"/>
                                          </p:val>
                                        </p:tav>
                                        <p:tav tm="100000">
                                          <p:val>
                                            <p:strVal val="#ppt_y"/>
                                          </p:val>
                                        </p:tav>
                                      </p:tavLst>
                                    </p:anim>
                                  </p:childTnLst>
                                </p:cTn>
                              </p:par>
                              <p:par>
                                <p:cTn id="347" presetID="2" presetClass="entr" presetSubtype="4" fill="hold" grpId="0" nodeType="withEffect">
                                  <p:stCondLst>
                                    <p:cond delay="0"/>
                                  </p:stCondLst>
                                  <p:childTnLst>
                                    <p:set>
                                      <p:cBhvr>
                                        <p:cTn id="348" dur="1" fill="hold">
                                          <p:stCondLst>
                                            <p:cond delay="0"/>
                                          </p:stCondLst>
                                        </p:cTn>
                                        <p:tgtEl>
                                          <p:spTgt spid="106"/>
                                        </p:tgtEl>
                                        <p:attrNameLst>
                                          <p:attrName>style.visibility</p:attrName>
                                        </p:attrNameLst>
                                      </p:cBhvr>
                                      <p:to>
                                        <p:strVal val="visible"/>
                                      </p:to>
                                    </p:set>
                                    <p:anim calcmode="lin" valueType="num">
                                      <p:cBhvr additive="base">
                                        <p:cTn id="349" dur="500" fill="hold"/>
                                        <p:tgtEl>
                                          <p:spTgt spid="106"/>
                                        </p:tgtEl>
                                        <p:attrNameLst>
                                          <p:attrName>ppt_x</p:attrName>
                                        </p:attrNameLst>
                                      </p:cBhvr>
                                      <p:tavLst>
                                        <p:tav tm="0">
                                          <p:val>
                                            <p:strVal val="#ppt_x"/>
                                          </p:val>
                                        </p:tav>
                                        <p:tav tm="100000">
                                          <p:val>
                                            <p:strVal val="#ppt_x"/>
                                          </p:val>
                                        </p:tav>
                                      </p:tavLst>
                                    </p:anim>
                                    <p:anim calcmode="lin" valueType="num">
                                      <p:cBhvr additive="base">
                                        <p:cTn id="350" dur="500" fill="hold"/>
                                        <p:tgtEl>
                                          <p:spTgt spid="106"/>
                                        </p:tgtEl>
                                        <p:attrNameLst>
                                          <p:attrName>ppt_y</p:attrName>
                                        </p:attrNameLst>
                                      </p:cBhvr>
                                      <p:tavLst>
                                        <p:tav tm="0">
                                          <p:val>
                                            <p:strVal val="1+#ppt_h/2"/>
                                          </p:val>
                                        </p:tav>
                                        <p:tav tm="100000">
                                          <p:val>
                                            <p:strVal val="#ppt_y"/>
                                          </p:val>
                                        </p:tav>
                                      </p:tavLst>
                                    </p:anim>
                                  </p:childTnLst>
                                </p:cTn>
                              </p:par>
                              <p:par>
                                <p:cTn id="351" presetID="2" presetClass="entr" presetSubtype="4" fill="hold" grpId="0" nodeType="withEffect">
                                  <p:stCondLst>
                                    <p:cond delay="0"/>
                                  </p:stCondLst>
                                  <p:childTnLst>
                                    <p:set>
                                      <p:cBhvr>
                                        <p:cTn id="352" dur="1" fill="hold">
                                          <p:stCondLst>
                                            <p:cond delay="0"/>
                                          </p:stCondLst>
                                        </p:cTn>
                                        <p:tgtEl>
                                          <p:spTgt spid="107"/>
                                        </p:tgtEl>
                                        <p:attrNameLst>
                                          <p:attrName>style.visibility</p:attrName>
                                        </p:attrNameLst>
                                      </p:cBhvr>
                                      <p:to>
                                        <p:strVal val="visible"/>
                                      </p:to>
                                    </p:set>
                                    <p:anim calcmode="lin" valueType="num">
                                      <p:cBhvr additive="base">
                                        <p:cTn id="353" dur="500" fill="hold"/>
                                        <p:tgtEl>
                                          <p:spTgt spid="107"/>
                                        </p:tgtEl>
                                        <p:attrNameLst>
                                          <p:attrName>ppt_x</p:attrName>
                                        </p:attrNameLst>
                                      </p:cBhvr>
                                      <p:tavLst>
                                        <p:tav tm="0">
                                          <p:val>
                                            <p:strVal val="#ppt_x"/>
                                          </p:val>
                                        </p:tav>
                                        <p:tav tm="100000">
                                          <p:val>
                                            <p:strVal val="#ppt_x"/>
                                          </p:val>
                                        </p:tav>
                                      </p:tavLst>
                                    </p:anim>
                                    <p:anim calcmode="lin" valueType="num">
                                      <p:cBhvr additive="base">
                                        <p:cTn id="354" dur="500" fill="hold"/>
                                        <p:tgtEl>
                                          <p:spTgt spid="107"/>
                                        </p:tgtEl>
                                        <p:attrNameLst>
                                          <p:attrName>ppt_y</p:attrName>
                                        </p:attrNameLst>
                                      </p:cBhvr>
                                      <p:tavLst>
                                        <p:tav tm="0">
                                          <p:val>
                                            <p:strVal val="1+#ppt_h/2"/>
                                          </p:val>
                                        </p:tav>
                                        <p:tav tm="100000">
                                          <p:val>
                                            <p:strVal val="#ppt_y"/>
                                          </p:val>
                                        </p:tav>
                                      </p:tavLst>
                                    </p:anim>
                                  </p:childTnLst>
                                </p:cTn>
                              </p:par>
                              <p:par>
                                <p:cTn id="355" presetID="2" presetClass="entr" presetSubtype="4" fill="hold" grpId="0" nodeType="withEffect">
                                  <p:stCondLst>
                                    <p:cond delay="0"/>
                                  </p:stCondLst>
                                  <p:childTnLst>
                                    <p:set>
                                      <p:cBhvr>
                                        <p:cTn id="356" dur="1" fill="hold">
                                          <p:stCondLst>
                                            <p:cond delay="0"/>
                                          </p:stCondLst>
                                        </p:cTn>
                                        <p:tgtEl>
                                          <p:spTgt spid="108"/>
                                        </p:tgtEl>
                                        <p:attrNameLst>
                                          <p:attrName>style.visibility</p:attrName>
                                        </p:attrNameLst>
                                      </p:cBhvr>
                                      <p:to>
                                        <p:strVal val="visible"/>
                                      </p:to>
                                    </p:set>
                                    <p:anim calcmode="lin" valueType="num">
                                      <p:cBhvr additive="base">
                                        <p:cTn id="357" dur="500" fill="hold"/>
                                        <p:tgtEl>
                                          <p:spTgt spid="108"/>
                                        </p:tgtEl>
                                        <p:attrNameLst>
                                          <p:attrName>ppt_x</p:attrName>
                                        </p:attrNameLst>
                                      </p:cBhvr>
                                      <p:tavLst>
                                        <p:tav tm="0">
                                          <p:val>
                                            <p:strVal val="#ppt_x"/>
                                          </p:val>
                                        </p:tav>
                                        <p:tav tm="100000">
                                          <p:val>
                                            <p:strVal val="#ppt_x"/>
                                          </p:val>
                                        </p:tav>
                                      </p:tavLst>
                                    </p:anim>
                                    <p:anim calcmode="lin" valueType="num">
                                      <p:cBhvr additive="base">
                                        <p:cTn id="358" dur="500" fill="hold"/>
                                        <p:tgtEl>
                                          <p:spTgt spid="108"/>
                                        </p:tgtEl>
                                        <p:attrNameLst>
                                          <p:attrName>ppt_y</p:attrName>
                                        </p:attrNameLst>
                                      </p:cBhvr>
                                      <p:tavLst>
                                        <p:tav tm="0">
                                          <p:val>
                                            <p:strVal val="1+#ppt_h/2"/>
                                          </p:val>
                                        </p:tav>
                                        <p:tav tm="100000">
                                          <p:val>
                                            <p:strVal val="#ppt_y"/>
                                          </p:val>
                                        </p:tav>
                                      </p:tavLst>
                                    </p:anim>
                                  </p:childTnLst>
                                </p:cTn>
                              </p:par>
                            </p:childTnLst>
                          </p:cTn>
                        </p:par>
                        <p:par>
                          <p:cTn id="359" fill="hold">
                            <p:stCondLst>
                              <p:cond delay="3500"/>
                            </p:stCondLst>
                            <p:childTnLst>
                              <p:par>
                                <p:cTn id="360" presetID="47" presetClass="entr" presetSubtype="0" fill="hold" grpId="0" nodeType="afterEffect">
                                  <p:stCondLst>
                                    <p:cond delay="0"/>
                                  </p:stCondLst>
                                  <p:childTnLst>
                                    <p:set>
                                      <p:cBhvr>
                                        <p:cTn id="361" dur="1" fill="hold">
                                          <p:stCondLst>
                                            <p:cond delay="0"/>
                                          </p:stCondLst>
                                        </p:cTn>
                                        <p:tgtEl>
                                          <p:spTgt spid="109"/>
                                        </p:tgtEl>
                                        <p:attrNameLst>
                                          <p:attrName>style.visibility</p:attrName>
                                        </p:attrNameLst>
                                      </p:cBhvr>
                                      <p:to>
                                        <p:strVal val="visible"/>
                                      </p:to>
                                    </p:set>
                                    <p:animEffect transition="in" filter="fade">
                                      <p:cBhvr>
                                        <p:cTn id="362" dur="1000"/>
                                        <p:tgtEl>
                                          <p:spTgt spid="109"/>
                                        </p:tgtEl>
                                      </p:cBhvr>
                                    </p:animEffect>
                                    <p:anim calcmode="lin" valueType="num">
                                      <p:cBhvr>
                                        <p:cTn id="363" dur="1000" fill="hold"/>
                                        <p:tgtEl>
                                          <p:spTgt spid="109"/>
                                        </p:tgtEl>
                                        <p:attrNameLst>
                                          <p:attrName>ppt_x</p:attrName>
                                        </p:attrNameLst>
                                      </p:cBhvr>
                                      <p:tavLst>
                                        <p:tav tm="0">
                                          <p:val>
                                            <p:strVal val="#ppt_x"/>
                                          </p:val>
                                        </p:tav>
                                        <p:tav tm="100000">
                                          <p:val>
                                            <p:strVal val="#ppt_x"/>
                                          </p:val>
                                        </p:tav>
                                      </p:tavLst>
                                    </p:anim>
                                    <p:anim calcmode="lin" valueType="num">
                                      <p:cBhvr>
                                        <p:cTn id="364" dur="1000" fill="hold"/>
                                        <p:tgtEl>
                                          <p:spTgt spid="109"/>
                                        </p:tgtEl>
                                        <p:attrNameLst>
                                          <p:attrName>ppt_y</p:attrName>
                                        </p:attrNameLst>
                                      </p:cBhvr>
                                      <p:tavLst>
                                        <p:tav tm="0">
                                          <p:val>
                                            <p:strVal val="#ppt_y-.1"/>
                                          </p:val>
                                        </p:tav>
                                        <p:tav tm="100000">
                                          <p:val>
                                            <p:strVal val="#ppt_y"/>
                                          </p:val>
                                        </p:tav>
                                      </p:tavLst>
                                    </p:anim>
                                  </p:childTnLst>
                                </p:cTn>
                              </p:par>
                            </p:childTnLst>
                          </p:cTn>
                        </p:par>
                        <p:par>
                          <p:cTn id="365" fill="hold">
                            <p:stCondLst>
                              <p:cond delay="4500"/>
                            </p:stCondLst>
                            <p:childTnLst>
                              <p:par>
                                <p:cTn id="366" presetID="22" presetClass="entr" presetSubtype="8" fill="hold" nodeType="afterEffect">
                                  <p:stCondLst>
                                    <p:cond delay="0"/>
                                  </p:stCondLst>
                                  <p:childTnLst>
                                    <p:set>
                                      <p:cBhvr>
                                        <p:cTn id="367" dur="1" fill="hold">
                                          <p:stCondLst>
                                            <p:cond delay="0"/>
                                          </p:stCondLst>
                                        </p:cTn>
                                        <p:tgtEl>
                                          <p:spTgt spid="110"/>
                                        </p:tgtEl>
                                        <p:attrNameLst>
                                          <p:attrName>style.visibility</p:attrName>
                                        </p:attrNameLst>
                                      </p:cBhvr>
                                      <p:to>
                                        <p:strVal val="visible"/>
                                      </p:to>
                                    </p:set>
                                    <p:animEffect transition="in" filter="wipe(left)">
                                      <p:cBhvr>
                                        <p:cTn id="368" dur="500"/>
                                        <p:tgtEl>
                                          <p:spTgt spid="110"/>
                                        </p:tgtEl>
                                      </p:cBhvr>
                                    </p:animEffect>
                                  </p:childTnLst>
                                </p:cTn>
                              </p:par>
                            </p:childTnLst>
                          </p:cTn>
                        </p:par>
                        <p:par>
                          <p:cTn id="369" fill="hold">
                            <p:stCondLst>
                              <p:cond delay="5000"/>
                            </p:stCondLst>
                            <p:childTnLst>
                              <p:par>
                                <p:cTn id="370" presetID="22" presetClass="entr" presetSubtype="8" fill="hold" grpId="0" nodeType="afterEffect">
                                  <p:stCondLst>
                                    <p:cond delay="0"/>
                                  </p:stCondLst>
                                  <p:childTnLst>
                                    <p:set>
                                      <p:cBhvr>
                                        <p:cTn id="371" dur="1" fill="hold">
                                          <p:stCondLst>
                                            <p:cond delay="0"/>
                                          </p:stCondLst>
                                        </p:cTn>
                                        <p:tgtEl>
                                          <p:spTgt spid="111"/>
                                        </p:tgtEl>
                                        <p:attrNameLst>
                                          <p:attrName>style.visibility</p:attrName>
                                        </p:attrNameLst>
                                      </p:cBhvr>
                                      <p:to>
                                        <p:strVal val="visible"/>
                                      </p:to>
                                    </p:set>
                                    <p:animEffect transition="in" filter="wipe(left)">
                                      <p:cBhvr>
                                        <p:cTn id="372" dur="500"/>
                                        <p:tgtEl>
                                          <p:spTgt spid="111"/>
                                        </p:tgtEl>
                                      </p:cBhvr>
                                    </p:animEffect>
                                  </p:childTnLst>
                                </p:cTn>
                              </p:par>
                              <p:par>
                                <p:cTn id="373" presetID="22" presetClass="entr" presetSubtype="8" fill="hold" grpId="0" nodeType="withEffect">
                                  <p:stCondLst>
                                    <p:cond delay="0"/>
                                  </p:stCondLst>
                                  <p:childTnLst>
                                    <p:set>
                                      <p:cBhvr>
                                        <p:cTn id="374" dur="1" fill="hold">
                                          <p:stCondLst>
                                            <p:cond delay="0"/>
                                          </p:stCondLst>
                                        </p:cTn>
                                        <p:tgtEl>
                                          <p:spTgt spid="112"/>
                                        </p:tgtEl>
                                        <p:attrNameLst>
                                          <p:attrName>style.visibility</p:attrName>
                                        </p:attrNameLst>
                                      </p:cBhvr>
                                      <p:to>
                                        <p:strVal val="visible"/>
                                      </p:to>
                                    </p:set>
                                    <p:animEffect transition="in" filter="wipe(left)">
                                      <p:cBhvr>
                                        <p:cTn id="375" dur="500"/>
                                        <p:tgtEl>
                                          <p:spTgt spid="112"/>
                                        </p:tgtEl>
                                      </p:cBhvr>
                                    </p:animEffect>
                                  </p:childTnLst>
                                </p:cTn>
                              </p:par>
                            </p:childTnLst>
                          </p:cTn>
                        </p:par>
                        <p:par>
                          <p:cTn id="376" fill="hold">
                            <p:stCondLst>
                              <p:cond delay="5500"/>
                            </p:stCondLst>
                            <p:childTnLst>
                              <p:par>
                                <p:cTn id="377" presetID="47" presetClass="entr" presetSubtype="0" fill="hold" grpId="0" nodeType="afterEffect">
                                  <p:stCondLst>
                                    <p:cond delay="0"/>
                                  </p:stCondLst>
                                  <p:childTnLst>
                                    <p:set>
                                      <p:cBhvr>
                                        <p:cTn id="378" dur="1" fill="hold">
                                          <p:stCondLst>
                                            <p:cond delay="0"/>
                                          </p:stCondLst>
                                        </p:cTn>
                                        <p:tgtEl>
                                          <p:spTgt spid="113"/>
                                        </p:tgtEl>
                                        <p:attrNameLst>
                                          <p:attrName>style.visibility</p:attrName>
                                        </p:attrNameLst>
                                      </p:cBhvr>
                                      <p:to>
                                        <p:strVal val="visible"/>
                                      </p:to>
                                    </p:set>
                                    <p:animEffect transition="in" filter="fade">
                                      <p:cBhvr>
                                        <p:cTn id="379" dur="1000"/>
                                        <p:tgtEl>
                                          <p:spTgt spid="113"/>
                                        </p:tgtEl>
                                      </p:cBhvr>
                                    </p:animEffect>
                                    <p:anim calcmode="lin" valueType="num">
                                      <p:cBhvr>
                                        <p:cTn id="380" dur="1000" fill="hold"/>
                                        <p:tgtEl>
                                          <p:spTgt spid="113"/>
                                        </p:tgtEl>
                                        <p:attrNameLst>
                                          <p:attrName>ppt_x</p:attrName>
                                        </p:attrNameLst>
                                      </p:cBhvr>
                                      <p:tavLst>
                                        <p:tav tm="0">
                                          <p:val>
                                            <p:strVal val="#ppt_x"/>
                                          </p:val>
                                        </p:tav>
                                        <p:tav tm="100000">
                                          <p:val>
                                            <p:strVal val="#ppt_x"/>
                                          </p:val>
                                        </p:tav>
                                      </p:tavLst>
                                    </p:anim>
                                    <p:anim calcmode="lin" valueType="num">
                                      <p:cBhvr>
                                        <p:cTn id="381" dur="1000" fill="hold"/>
                                        <p:tgtEl>
                                          <p:spTgt spid="113"/>
                                        </p:tgtEl>
                                        <p:attrNameLst>
                                          <p:attrName>ppt_y</p:attrName>
                                        </p:attrNameLst>
                                      </p:cBhvr>
                                      <p:tavLst>
                                        <p:tav tm="0">
                                          <p:val>
                                            <p:strVal val="#ppt_y-.1"/>
                                          </p:val>
                                        </p:tav>
                                        <p:tav tm="100000">
                                          <p:val>
                                            <p:strVal val="#ppt_y"/>
                                          </p:val>
                                        </p:tav>
                                      </p:tavLst>
                                    </p:anim>
                                  </p:childTnLst>
                                </p:cTn>
                              </p:par>
                            </p:childTnLst>
                          </p:cTn>
                        </p:par>
                        <p:par>
                          <p:cTn id="382" fill="hold">
                            <p:stCondLst>
                              <p:cond delay="6500"/>
                            </p:stCondLst>
                            <p:childTnLst>
                              <p:par>
                                <p:cTn id="383" presetID="22" presetClass="entr" presetSubtype="8" fill="hold" nodeType="afterEffect">
                                  <p:stCondLst>
                                    <p:cond delay="0"/>
                                  </p:stCondLst>
                                  <p:childTnLst>
                                    <p:set>
                                      <p:cBhvr>
                                        <p:cTn id="384" dur="1" fill="hold">
                                          <p:stCondLst>
                                            <p:cond delay="0"/>
                                          </p:stCondLst>
                                        </p:cTn>
                                        <p:tgtEl>
                                          <p:spTgt spid="114"/>
                                        </p:tgtEl>
                                        <p:attrNameLst>
                                          <p:attrName>style.visibility</p:attrName>
                                        </p:attrNameLst>
                                      </p:cBhvr>
                                      <p:to>
                                        <p:strVal val="visible"/>
                                      </p:to>
                                    </p:set>
                                    <p:animEffect transition="in" filter="wipe(left)">
                                      <p:cBhvr>
                                        <p:cTn id="385" dur="500"/>
                                        <p:tgtEl>
                                          <p:spTgt spid="114"/>
                                        </p:tgtEl>
                                      </p:cBhvr>
                                    </p:animEffect>
                                  </p:childTnLst>
                                </p:cTn>
                              </p:par>
                            </p:childTnLst>
                          </p:cTn>
                        </p:par>
                        <p:par>
                          <p:cTn id="386" fill="hold">
                            <p:stCondLst>
                              <p:cond delay="7000"/>
                            </p:stCondLst>
                            <p:childTnLst>
                              <p:par>
                                <p:cTn id="387" presetID="22" presetClass="entr" presetSubtype="8" fill="hold" grpId="0" nodeType="afterEffect">
                                  <p:stCondLst>
                                    <p:cond delay="0"/>
                                  </p:stCondLst>
                                  <p:childTnLst>
                                    <p:set>
                                      <p:cBhvr>
                                        <p:cTn id="388" dur="1" fill="hold">
                                          <p:stCondLst>
                                            <p:cond delay="0"/>
                                          </p:stCondLst>
                                        </p:cTn>
                                        <p:tgtEl>
                                          <p:spTgt spid="115"/>
                                        </p:tgtEl>
                                        <p:attrNameLst>
                                          <p:attrName>style.visibility</p:attrName>
                                        </p:attrNameLst>
                                      </p:cBhvr>
                                      <p:to>
                                        <p:strVal val="visible"/>
                                      </p:to>
                                    </p:set>
                                    <p:animEffect transition="in" filter="wipe(left)">
                                      <p:cBhvr>
                                        <p:cTn id="389" dur="500"/>
                                        <p:tgtEl>
                                          <p:spTgt spid="115"/>
                                        </p:tgtEl>
                                      </p:cBhvr>
                                    </p:animEffect>
                                  </p:childTnLst>
                                </p:cTn>
                              </p:par>
                              <p:par>
                                <p:cTn id="390" presetID="22" presetClass="entr" presetSubtype="8" fill="hold" grpId="0" nodeType="withEffect">
                                  <p:stCondLst>
                                    <p:cond delay="0"/>
                                  </p:stCondLst>
                                  <p:childTnLst>
                                    <p:set>
                                      <p:cBhvr>
                                        <p:cTn id="391" dur="1" fill="hold">
                                          <p:stCondLst>
                                            <p:cond delay="0"/>
                                          </p:stCondLst>
                                        </p:cTn>
                                        <p:tgtEl>
                                          <p:spTgt spid="116"/>
                                        </p:tgtEl>
                                        <p:attrNameLst>
                                          <p:attrName>style.visibility</p:attrName>
                                        </p:attrNameLst>
                                      </p:cBhvr>
                                      <p:to>
                                        <p:strVal val="visible"/>
                                      </p:to>
                                    </p:set>
                                    <p:animEffect transition="in" filter="wipe(left)">
                                      <p:cBhvr>
                                        <p:cTn id="392" dur="500"/>
                                        <p:tgtEl>
                                          <p:spTgt spid="116"/>
                                        </p:tgtEl>
                                      </p:cBhvr>
                                    </p:animEffect>
                                  </p:childTnLst>
                                </p:cTn>
                              </p:par>
                            </p:childTnLst>
                          </p:cTn>
                        </p:par>
                        <p:par>
                          <p:cTn id="393" fill="hold">
                            <p:stCondLst>
                              <p:cond delay="7500"/>
                            </p:stCondLst>
                            <p:childTnLst>
                              <p:par>
                                <p:cTn id="394" presetID="47" presetClass="entr" presetSubtype="0" fill="hold" grpId="0" nodeType="afterEffect">
                                  <p:stCondLst>
                                    <p:cond delay="0"/>
                                  </p:stCondLst>
                                  <p:childTnLst>
                                    <p:set>
                                      <p:cBhvr>
                                        <p:cTn id="395" dur="1" fill="hold">
                                          <p:stCondLst>
                                            <p:cond delay="0"/>
                                          </p:stCondLst>
                                        </p:cTn>
                                        <p:tgtEl>
                                          <p:spTgt spid="117"/>
                                        </p:tgtEl>
                                        <p:attrNameLst>
                                          <p:attrName>style.visibility</p:attrName>
                                        </p:attrNameLst>
                                      </p:cBhvr>
                                      <p:to>
                                        <p:strVal val="visible"/>
                                      </p:to>
                                    </p:set>
                                    <p:animEffect transition="in" filter="fade">
                                      <p:cBhvr>
                                        <p:cTn id="396" dur="1000"/>
                                        <p:tgtEl>
                                          <p:spTgt spid="117"/>
                                        </p:tgtEl>
                                      </p:cBhvr>
                                    </p:animEffect>
                                    <p:anim calcmode="lin" valueType="num">
                                      <p:cBhvr>
                                        <p:cTn id="397" dur="1000" fill="hold"/>
                                        <p:tgtEl>
                                          <p:spTgt spid="117"/>
                                        </p:tgtEl>
                                        <p:attrNameLst>
                                          <p:attrName>ppt_x</p:attrName>
                                        </p:attrNameLst>
                                      </p:cBhvr>
                                      <p:tavLst>
                                        <p:tav tm="0">
                                          <p:val>
                                            <p:strVal val="#ppt_x"/>
                                          </p:val>
                                        </p:tav>
                                        <p:tav tm="100000">
                                          <p:val>
                                            <p:strVal val="#ppt_x"/>
                                          </p:val>
                                        </p:tav>
                                      </p:tavLst>
                                    </p:anim>
                                    <p:anim calcmode="lin" valueType="num">
                                      <p:cBhvr>
                                        <p:cTn id="398" dur="1000" fill="hold"/>
                                        <p:tgtEl>
                                          <p:spTgt spid="117"/>
                                        </p:tgtEl>
                                        <p:attrNameLst>
                                          <p:attrName>ppt_y</p:attrName>
                                        </p:attrNameLst>
                                      </p:cBhvr>
                                      <p:tavLst>
                                        <p:tav tm="0">
                                          <p:val>
                                            <p:strVal val="#ppt_y-.1"/>
                                          </p:val>
                                        </p:tav>
                                        <p:tav tm="100000">
                                          <p:val>
                                            <p:strVal val="#ppt_y"/>
                                          </p:val>
                                        </p:tav>
                                      </p:tavLst>
                                    </p:anim>
                                  </p:childTnLst>
                                </p:cTn>
                              </p:par>
                            </p:childTnLst>
                          </p:cTn>
                        </p:par>
                        <p:par>
                          <p:cTn id="399" fill="hold">
                            <p:stCondLst>
                              <p:cond delay="8500"/>
                            </p:stCondLst>
                            <p:childTnLst>
                              <p:par>
                                <p:cTn id="400" presetID="22" presetClass="entr" presetSubtype="8" fill="hold" nodeType="afterEffect">
                                  <p:stCondLst>
                                    <p:cond delay="0"/>
                                  </p:stCondLst>
                                  <p:childTnLst>
                                    <p:set>
                                      <p:cBhvr>
                                        <p:cTn id="401" dur="1" fill="hold">
                                          <p:stCondLst>
                                            <p:cond delay="0"/>
                                          </p:stCondLst>
                                        </p:cTn>
                                        <p:tgtEl>
                                          <p:spTgt spid="118"/>
                                        </p:tgtEl>
                                        <p:attrNameLst>
                                          <p:attrName>style.visibility</p:attrName>
                                        </p:attrNameLst>
                                      </p:cBhvr>
                                      <p:to>
                                        <p:strVal val="visible"/>
                                      </p:to>
                                    </p:set>
                                    <p:animEffect transition="in" filter="wipe(left)">
                                      <p:cBhvr>
                                        <p:cTn id="402" dur="500"/>
                                        <p:tgtEl>
                                          <p:spTgt spid="118"/>
                                        </p:tgtEl>
                                      </p:cBhvr>
                                    </p:animEffect>
                                  </p:childTnLst>
                                </p:cTn>
                              </p:par>
                            </p:childTnLst>
                          </p:cTn>
                        </p:par>
                        <p:par>
                          <p:cTn id="403" fill="hold">
                            <p:stCondLst>
                              <p:cond delay="9000"/>
                            </p:stCondLst>
                            <p:childTnLst>
                              <p:par>
                                <p:cTn id="404" presetID="22" presetClass="entr" presetSubtype="8" fill="hold" grpId="0" nodeType="afterEffect">
                                  <p:stCondLst>
                                    <p:cond delay="0"/>
                                  </p:stCondLst>
                                  <p:childTnLst>
                                    <p:set>
                                      <p:cBhvr>
                                        <p:cTn id="405" dur="1" fill="hold">
                                          <p:stCondLst>
                                            <p:cond delay="0"/>
                                          </p:stCondLst>
                                        </p:cTn>
                                        <p:tgtEl>
                                          <p:spTgt spid="119"/>
                                        </p:tgtEl>
                                        <p:attrNameLst>
                                          <p:attrName>style.visibility</p:attrName>
                                        </p:attrNameLst>
                                      </p:cBhvr>
                                      <p:to>
                                        <p:strVal val="visible"/>
                                      </p:to>
                                    </p:set>
                                    <p:animEffect transition="in" filter="wipe(left)">
                                      <p:cBhvr>
                                        <p:cTn id="406" dur="500"/>
                                        <p:tgtEl>
                                          <p:spTgt spid="119"/>
                                        </p:tgtEl>
                                      </p:cBhvr>
                                    </p:animEffect>
                                  </p:childTnLst>
                                </p:cTn>
                              </p:par>
                              <p:par>
                                <p:cTn id="407" presetID="22" presetClass="entr" presetSubtype="8" fill="hold" grpId="0" nodeType="withEffect">
                                  <p:stCondLst>
                                    <p:cond delay="0"/>
                                  </p:stCondLst>
                                  <p:childTnLst>
                                    <p:set>
                                      <p:cBhvr>
                                        <p:cTn id="408" dur="1" fill="hold">
                                          <p:stCondLst>
                                            <p:cond delay="0"/>
                                          </p:stCondLst>
                                        </p:cTn>
                                        <p:tgtEl>
                                          <p:spTgt spid="120"/>
                                        </p:tgtEl>
                                        <p:attrNameLst>
                                          <p:attrName>style.visibility</p:attrName>
                                        </p:attrNameLst>
                                      </p:cBhvr>
                                      <p:to>
                                        <p:strVal val="visible"/>
                                      </p:to>
                                    </p:set>
                                    <p:animEffect transition="in" filter="wipe(left)">
                                      <p:cBhvr>
                                        <p:cTn id="409" dur="500"/>
                                        <p:tgtEl>
                                          <p:spTgt spid="1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51" grpId="0" animBg="1"/>
      <p:bldP spid="52" grpId="0" animBg="1"/>
      <p:bldP spid="53" grpId="0" animBg="1"/>
      <p:bldP spid="54" grpId="0" animBg="1"/>
      <p:bldP spid="55" grpId="0" animBg="1"/>
      <p:bldP spid="56" grpId="0" animBg="1"/>
      <p:bldP spid="57" grpId="0" animBg="1"/>
      <p:bldP spid="58"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1" grpId="0"/>
      <p:bldP spid="112" grpId="0"/>
      <p:bldP spid="113" grpId="0" animBg="1"/>
      <p:bldP spid="115" grpId="0"/>
      <p:bldP spid="116" grpId="0"/>
      <p:bldP spid="117" grpId="0" animBg="1"/>
      <p:bldP spid="119" grpId="0"/>
      <p:bldP spid="1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04</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圆角矩形 9"/>
          <p:cNvSpPr/>
          <p:nvPr/>
        </p:nvSpPr>
        <p:spPr>
          <a:xfrm>
            <a:off x="1621610" y="1250443"/>
            <a:ext cx="1716709" cy="3122331"/>
          </a:xfrm>
          <a:prstGeom prst="roundRect">
            <a:avLst>
              <a:gd name="adj" fmla="val 50000"/>
            </a:avLst>
          </a:prstGeom>
          <a:solidFill>
            <a:schemeClr val="bg1">
              <a:lumMod val="95000"/>
            </a:schemeClr>
          </a:solidFill>
          <a:ln w="50800">
            <a:noFill/>
          </a:ln>
          <a:effectLst>
            <a:outerShdw blurRad="139700" dist="50800" dir="2700000" algn="tl" rotWithShape="0">
              <a:schemeClr val="tx1">
                <a:alpha val="29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FF"/>
              </a:solidFill>
              <a:latin typeface="+mj-ea"/>
              <a:ea typeface="+mj-ea"/>
            </a:endParaRPr>
          </a:p>
        </p:txBody>
      </p:sp>
      <p:sp>
        <p:nvSpPr>
          <p:cNvPr id="11" name="圆角矩形 10"/>
          <p:cNvSpPr/>
          <p:nvPr/>
        </p:nvSpPr>
        <p:spPr>
          <a:xfrm>
            <a:off x="5805682" y="1250443"/>
            <a:ext cx="1716709" cy="3122331"/>
          </a:xfrm>
          <a:prstGeom prst="roundRect">
            <a:avLst>
              <a:gd name="adj" fmla="val 50000"/>
            </a:avLst>
          </a:prstGeom>
          <a:solidFill>
            <a:schemeClr val="bg1">
              <a:lumMod val="95000"/>
            </a:schemeClr>
          </a:solidFill>
          <a:ln w="50800">
            <a:noFill/>
          </a:ln>
          <a:effectLst>
            <a:outerShdw blurRad="139700" dist="50800" dir="2700000" algn="tl" rotWithShape="0">
              <a:schemeClr val="tx1">
                <a:alpha val="29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FFFFFF"/>
              </a:solidFill>
              <a:latin typeface="+mj-ea"/>
              <a:ea typeface="+mj-ea"/>
            </a:endParaRPr>
          </a:p>
        </p:txBody>
      </p:sp>
      <p:grpSp>
        <p:nvGrpSpPr>
          <p:cNvPr id="12" name="组合 11"/>
          <p:cNvGrpSpPr/>
          <p:nvPr/>
        </p:nvGrpSpPr>
        <p:grpSpPr>
          <a:xfrm>
            <a:off x="1606363" y="1208043"/>
            <a:ext cx="1747199" cy="1747199"/>
            <a:chOff x="4184106" y="2952206"/>
            <a:chExt cx="3823790" cy="3823790"/>
          </a:xfrm>
        </p:grpSpPr>
        <p:sp>
          <p:nvSpPr>
            <p:cNvPr id="13" name="椭圆 12"/>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nvGrpSpPr>
            <p:cNvPr id="14" name="组合 13"/>
            <p:cNvGrpSpPr/>
            <p:nvPr/>
          </p:nvGrpSpPr>
          <p:grpSpPr>
            <a:xfrm>
              <a:off x="4710169" y="3478269"/>
              <a:ext cx="2771663" cy="2771663"/>
              <a:chOff x="2193191" y="1899415"/>
              <a:chExt cx="2421376" cy="2421376"/>
            </a:xfrm>
            <a:effectLst/>
          </p:grpSpPr>
          <p:sp>
            <p:nvSpPr>
              <p:cNvPr id="15" name="椭圆 14"/>
              <p:cNvSpPr/>
              <p:nvPr/>
            </p:nvSpPr>
            <p:spPr>
              <a:xfrm>
                <a:off x="2193191" y="1899415"/>
                <a:ext cx="2421376" cy="2421376"/>
              </a:xfrm>
              <a:prstGeom prst="ellipse">
                <a:avLst/>
              </a:prstGeom>
              <a:solidFill>
                <a:srgbClr val="C00002"/>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16" name="椭圆 15"/>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grpSp>
      <p:grpSp>
        <p:nvGrpSpPr>
          <p:cNvPr id="17" name="组合 16"/>
          <p:cNvGrpSpPr/>
          <p:nvPr/>
        </p:nvGrpSpPr>
        <p:grpSpPr>
          <a:xfrm>
            <a:off x="1598793" y="3290527"/>
            <a:ext cx="1762338" cy="597479"/>
            <a:chOff x="2061936" y="5263650"/>
            <a:chExt cx="2349784" cy="796639"/>
          </a:xfrm>
        </p:grpSpPr>
        <p:sp>
          <p:nvSpPr>
            <p:cNvPr id="18" name="文本框 17"/>
            <p:cNvSpPr txBox="1"/>
            <p:nvPr/>
          </p:nvSpPr>
          <p:spPr bwMode="auto">
            <a:xfrm>
              <a:off x="2217364" y="5498597"/>
              <a:ext cx="2038928" cy="561692"/>
            </a:xfrm>
            <a:prstGeom prst="rect">
              <a:avLst/>
            </a:prstGeom>
            <a:noFill/>
          </p:spPr>
          <p:txBody>
            <a:bodyPr wrap="square">
              <a:spAutoFit/>
            </a:bodyPr>
            <a:lstStyle/>
            <a:p>
              <a:pPr>
                <a:lnSpc>
                  <a:spcPct val="125000"/>
                </a:lnSpc>
              </a:pPr>
              <a:r>
                <a:rPr lang="zh-CN" altLang="en-US" sz="900" dirty="0" smtClean="0">
                  <a:solidFill>
                    <a:srgbClr val="000000"/>
                  </a:solidFill>
                  <a:latin typeface="+mj-ea"/>
                  <a:ea typeface="+mj-ea"/>
                  <a:cs typeface="Lato Light" charset="0"/>
                  <a:sym typeface="Lato Light" charset="0"/>
                </a:rPr>
                <a:t>此处添加详细文本描述，建议与标题相关并符合</a:t>
              </a:r>
              <a:endParaRPr lang="en-US" altLang="zh-CN" sz="900" dirty="0">
                <a:solidFill>
                  <a:srgbClr val="000000"/>
                </a:solidFill>
                <a:latin typeface="+mj-ea"/>
                <a:ea typeface="+mj-ea"/>
                <a:cs typeface="Lato Light" charset="0"/>
                <a:sym typeface="Lato Light" charset="0"/>
              </a:endParaRPr>
            </a:p>
          </p:txBody>
        </p:sp>
        <p:sp>
          <p:nvSpPr>
            <p:cNvPr id="19" name="文本框 18"/>
            <p:cNvSpPr txBox="1"/>
            <p:nvPr/>
          </p:nvSpPr>
          <p:spPr bwMode="auto">
            <a:xfrm>
              <a:off x="2061936" y="5263650"/>
              <a:ext cx="2349784" cy="369332"/>
            </a:xfrm>
            <a:prstGeom prst="rect">
              <a:avLst/>
            </a:prstGeom>
            <a:noFill/>
          </p:spPr>
          <p:txBody>
            <a:bodyPr wrap="square">
              <a:spAutoFit/>
            </a:bodyPr>
            <a:lstStyle/>
            <a:p>
              <a:pPr algn="ctr">
                <a:defRPr/>
              </a:pPr>
              <a:r>
                <a:rPr lang="zh-CN" altLang="en-US" sz="1200" spc="75" dirty="0">
                  <a:solidFill>
                    <a:srgbClr val="FF0000"/>
                  </a:solidFill>
                  <a:latin typeface="+mj-ea"/>
                  <a:ea typeface="+mj-ea"/>
                </a:rPr>
                <a:t>在此添加标题</a:t>
              </a:r>
            </a:p>
          </p:txBody>
        </p:sp>
      </p:grpSp>
      <p:cxnSp>
        <p:nvCxnSpPr>
          <p:cNvPr id="20" name="直接连接符 19"/>
          <p:cNvCxnSpPr/>
          <p:nvPr/>
        </p:nvCxnSpPr>
        <p:spPr>
          <a:xfrm>
            <a:off x="1867748" y="3081738"/>
            <a:ext cx="1224429"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5789200" y="1208043"/>
            <a:ext cx="1747199" cy="1747199"/>
            <a:chOff x="4184106" y="2952206"/>
            <a:chExt cx="3823790" cy="3823790"/>
          </a:xfrm>
        </p:grpSpPr>
        <p:sp>
          <p:nvSpPr>
            <p:cNvPr id="22" name="椭圆 21"/>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nvGrpSpPr>
            <p:cNvPr id="23" name="组合 22"/>
            <p:cNvGrpSpPr/>
            <p:nvPr/>
          </p:nvGrpSpPr>
          <p:grpSpPr>
            <a:xfrm>
              <a:off x="4710169" y="3478269"/>
              <a:ext cx="2771663" cy="2771663"/>
              <a:chOff x="2193191" y="1899415"/>
              <a:chExt cx="2421376" cy="2421376"/>
            </a:xfrm>
            <a:effectLst/>
          </p:grpSpPr>
          <p:sp>
            <p:nvSpPr>
              <p:cNvPr id="24" name="椭圆 23"/>
              <p:cNvSpPr/>
              <p:nvPr/>
            </p:nvSpPr>
            <p:spPr>
              <a:xfrm>
                <a:off x="2193191" y="1899415"/>
                <a:ext cx="2421376" cy="2421376"/>
              </a:xfrm>
              <a:prstGeom prst="ellipse">
                <a:avLst/>
              </a:prstGeom>
              <a:solidFill>
                <a:srgbClr val="C00002"/>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25" name="椭圆 24"/>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3">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grpSp>
      <p:grpSp>
        <p:nvGrpSpPr>
          <p:cNvPr id="26" name="组合 25"/>
          <p:cNvGrpSpPr/>
          <p:nvPr/>
        </p:nvGrpSpPr>
        <p:grpSpPr>
          <a:xfrm>
            <a:off x="5781631" y="3290528"/>
            <a:ext cx="1762338" cy="597477"/>
            <a:chOff x="2061936" y="5263650"/>
            <a:chExt cx="2349784" cy="796636"/>
          </a:xfrm>
        </p:grpSpPr>
        <p:sp>
          <p:nvSpPr>
            <p:cNvPr id="27" name="文本框 26"/>
            <p:cNvSpPr txBox="1"/>
            <p:nvPr/>
          </p:nvSpPr>
          <p:spPr bwMode="auto">
            <a:xfrm>
              <a:off x="2217364" y="5498594"/>
              <a:ext cx="2038928" cy="561692"/>
            </a:xfrm>
            <a:prstGeom prst="rect">
              <a:avLst/>
            </a:prstGeom>
            <a:noFill/>
          </p:spPr>
          <p:txBody>
            <a:bodyPr wrap="square">
              <a:spAutoFit/>
            </a:bodyPr>
            <a:lstStyle/>
            <a:p>
              <a:pPr>
                <a:lnSpc>
                  <a:spcPct val="125000"/>
                </a:lnSpc>
              </a:pPr>
              <a:r>
                <a:rPr lang="zh-CN" altLang="en-US" sz="900" dirty="0">
                  <a:solidFill>
                    <a:srgbClr val="000000"/>
                  </a:solidFill>
                  <a:latin typeface="+mj-ea"/>
                  <a:ea typeface="+mj-ea"/>
                  <a:cs typeface="Lato Light" charset="0"/>
                  <a:sym typeface="Lato Light" charset="0"/>
                </a:rPr>
                <a:t>此处添加详细文本描述，建议与标题相关并符合</a:t>
              </a:r>
              <a:endParaRPr lang="en-US" altLang="zh-CN" sz="900" dirty="0">
                <a:solidFill>
                  <a:srgbClr val="000000"/>
                </a:solidFill>
                <a:latin typeface="+mj-ea"/>
                <a:ea typeface="+mj-ea"/>
                <a:cs typeface="Lato Light" charset="0"/>
                <a:sym typeface="Lato Light" charset="0"/>
              </a:endParaRPr>
            </a:p>
          </p:txBody>
        </p:sp>
        <p:sp>
          <p:nvSpPr>
            <p:cNvPr id="28" name="文本框 27"/>
            <p:cNvSpPr txBox="1"/>
            <p:nvPr/>
          </p:nvSpPr>
          <p:spPr bwMode="auto">
            <a:xfrm>
              <a:off x="2061936" y="5263650"/>
              <a:ext cx="2349784" cy="369332"/>
            </a:xfrm>
            <a:prstGeom prst="rect">
              <a:avLst/>
            </a:prstGeom>
            <a:noFill/>
          </p:spPr>
          <p:txBody>
            <a:bodyPr wrap="square">
              <a:spAutoFit/>
            </a:bodyPr>
            <a:lstStyle/>
            <a:p>
              <a:pPr algn="ctr">
                <a:defRPr/>
              </a:pPr>
              <a:r>
                <a:rPr lang="zh-CN" altLang="en-US" sz="1200" spc="75" dirty="0">
                  <a:solidFill>
                    <a:srgbClr val="FF0000"/>
                  </a:solidFill>
                  <a:latin typeface="+mj-ea"/>
                  <a:ea typeface="+mj-ea"/>
                </a:rPr>
                <a:t>在此添加标题</a:t>
              </a:r>
            </a:p>
          </p:txBody>
        </p:sp>
      </p:grpSp>
      <p:cxnSp>
        <p:nvCxnSpPr>
          <p:cNvPr id="29" name="直接连接符 28"/>
          <p:cNvCxnSpPr/>
          <p:nvPr/>
        </p:nvCxnSpPr>
        <p:spPr>
          <a:xfrm>
            <a:off x="6050585" y="3081738"/>
            <a:ext cx="1224429"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30" name="右箭头 29"/>
          <p:cNvSpPr/>
          <p:nvPr/>
        </p:nvSpPr>
        <p:spPr>
          <a:xfrm flipH="1">
            <a:off x="3679476" y="1932302"/>
            <a:ext cx="1785049" cy="255944"/>
          </a:xfrm>
          <a:prstGeom prst="rightArrow">
            <a:avLst>
              <a:gd name="adj1" fmla="val 55075"/>
              <a:gd name="adj2" fmla="val 61841"/>
            </a:avLst>
          </a:prstGeom>
          <a:solidFill>
            <a:srgbClr val="C000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mj-ea"/>
              <a:ea typeface="+mj-ea"/>
            </a:endParaRPr>
          </a:p>
        </p:txBody>
      </p:sp>
      <p:sp>
        <p:nvSpPr>
          <p:cNvPr id="31" name="右箭头 30"/>
          <p:cNvSpPr/>
          <p:nvPr/>
        </p:nvSpPr>
        <p:spPr>
          <a:xfrm>
            <a:off x="3679476" y="3434971"/>
            <a:ext cx="1785049" cy="255944"/>
          </a:xfrm>
          <a:prstGeom prst="rightArrow">
            <a:avLst>
              <a:gd name="adj1" fmla="val 55075"/>
              <a:gd name="adj2" fmla="val 61841"/>
            </a:avLst>
          </a:prstGeom>
          <a:solidFill>
            <a:srgbClr val="C000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mj-ea"/>
              <a:ea typeface="+mj-ea"/>
            </a:endParaRPr>
          </a:p>
        </p:txBody>
      </p:sp>
      <p:grpSp>
        <p:nvGrpSpPr>
          <p:cNvPr id="32" name="组合 31"/>
          <p:cNvGrpSpPr/>
          <p:nvPr/>
        </p:nvGrpSpPr>
        <p:grpSpPr>
          <a:xfrm>
            <a:off x="3718963" y="2515806"/>
            <a:ext cx="1706075" cy="705029"/>
            <a:chOff x="1502659" y="4629752"/>
            <a:chExt cx="2067969" cy="940037"/>
          </a:xfrm>
        </p:grpSpPr>
        <p:sp>
          <p:nvSpPr>
            <p:cNvPr id="33" name="文本框 32"/>
            <p:cNvSpPr txBox="1"/>
            <p:nvPr/>
          </p:nvSpPr>
          <p:spPr bwMode="auto">
            <a:xfrm>
              <a:off x="1502659" y="5008098"/>
              <a:ext cx="2067969" cy="561691"/>
            </a:xfrm>
            <a:prstGeom prst="rect">
              <a:avLst/>
            </a:prstGeom>
            <a:noFill/>
          </p:spPr>
          <p:txBody>
            <a:bodyPr wrap="square">
              <a:spAutoFit/>
            </a:bodyPr>
            <a:lstStyle/>
            <a:p>
              <a:pPr algn="ctr">
                <a:lnSpc>
                  <a:spcPct val="125000"/>
                </a:lnSpc>
              </a:pPr>
              <a:r>
                <a:rPr lang="zh-CN" altLang="en-US" sz="900" dirty="0">
                  <a:solidFill>
                    <a:srgbClr val="000000"/>
                  </a:solidFill>
                  <a:latin typeface="+mj-ea"/>
                  <a:ea typeface="+mj-ea"/>
                  <a:cs typeface="Lato Light" charset="0"/>
                  <a:sym typeface="Lato Light" charset="0"/>
                </a:rPr>
                <a:t>此处添加详细文本描述，建议与标题相关并符合</a:t>
              </a:r>
              <a:endParaRPr lang="en-US" altLang="zh-CN" sz="900" dirty="0">
                <a:solidFill>
                  <a:srgbClr val="000000"/>
                </a:solidFill>
                <a:latin typeface="+mj-ea"/>
                <a:ea typeface="+mj-ea"/>
                <a:cs typeface="Lato Light" charset="0"/>
                <a:sym typeface="Lato Light" charset="0"/>
              </a:endParaRPr>
            </a:p>
          </p:txBody>
        </p:sp>
        <p:sp>
          <p:nvSpPr>
            <p:cNvPr id="34" name="文本框 33"/>
            <p:cNvSpPr txBox="1"/>
            <p:nvPr/>
          </p:nvSpPr>
          <p:spPr bwMode="auto">
            <a:xfrm>
              <a:off x="1555947" y="4629752"/>
              <a:ext cx="1961390" cy="492442"/>
            </a:xfrm>
            <a:prstGeom prst="rect">
              <a:avLst/>
            </a:prstGeom>
            <a:noFill/>
          </p:spPr>
          <p:txBody>
            <a:bodyPr wrap="square">
              <a:spAutoFit/>
            </a:bodyPr>
            <a:lstStyle/>
            <a:p>
              <a:pPr algn="ctr">
                <a:defRPr/>
              </a:pPr>
              <a:r>
                <a:rPr lang="zh-CN" altLang="en-US" sz="1800" spc="75" dirty="0">
                  <a:solidFill>
                    <a:schemeClr val="tx1">
                      <a:lumMod val="65000"/>
                      <a:lumOff val="35000"/>
                    </a:schemeClr>
                  </a:solidFill>
                  <a:latin typeface="+mj-ea"/>
                  <a:ea typeface="+mj-ea"/>
                </a:rPr>
                <a:t>在此添加标题</a:t>
              </a:r>
            </a:p>
          </p:txBody>
        </p:sp>
      </p:grpSp>
      <p:grpSp>
        <p:nvGrpSpPr>
          <p:cNvPr id="35" name="组合 34"/>
          <p:cNvGrpSpPr/>
          <p:nvPr/>
        </p:nvGrpSpPr>
        <p:grpSpPr>
          <a:xfrm>
            <a:off x="6421995" y="1854435"/>
            <a:ext cx="481610" cy="454415"/>
            <a:chOff x="3098700" y="5569159"/>
            <a:chExt cx="642147" cy="605886"/>
          </a:xfrm>
          <a:solidFill>
            <a:srgbClr val="C00002"/>
          </a:solidFill>
        </p:grpSpPr>
        <p:sp>
          <p:nvSpPr>
            <p:cNvPr id="36"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37"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38"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39"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40"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grpSp>
      <p:grpSp>
        <p:nvGrpSpPr>
          <p:cNvPr id="41" name="组合 40"/>
          <p:cNvGrpSpPr/>
          <p:nvPr/>
        </p:nvGrpSpPr>
        <p:grpSpPr>
          <a:xfrm>
            <a:off x="2306391" y="1863987"/>
            <a:ext cx="387965" cy="435313"/>
            <a:chOff x="3199776" y="780891"/>
            <a:chExt cx="470261" cy="527652"/>
          </a:xfrm>
          <a:solidFill>
            <a:srgbClr val="C00002"/>
          </a:solidFill>
        </p:grpSpPr>
        <p:sp>
          <p:nvSpPr>
            <p:cNvPr id="42" name="Freeform 433"/>
            <p:cNvSpPr>
              <a:spLocks noEditPoints="1"/>
            </p:cNvSpPr>
            <p:nvPr/>
          </p:nvSpPr>
          <p:spPr bwMode="auto">
            <a:xfrm>
              <a:off x="3262591" y="927080"/>
              <a:ext cx="64814" cy="65671"/>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close/>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43" name="Freeform 434"/>
            <p:cNvSpPr>
              <a:spLocks noEditPoints="1"/>
            </p:cNvSpPr>
            <p:nvPr/>
          </p:nvSpPr>
          <p:spPr bwMode="auto">
            <a:xfrm>
              <a:off x="3367094" y="867120"/>
              <a:ext cx="140479" cy="141621"/>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close/>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44" name="Freeform 435"/>
            <p:cNvSpPr>
              <a:spLocks noEditPoints="1"/>
            </p:cNvSpPr>
            <p:nvPr/>
          </p:nvSpPr>
          <p:spPr bwMode="auto">
            <a:xfrm>
              <a:off x="3282007" y="1022446"/>
              <a:ext cx="89941" cy="9108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close/>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sp>
          <p:nvSpPr>
            <p:cNvPr id="45" name="Freeform 436"/>
            <p:cNvSpPr>
              <a:spLocks noEditPoints="1"/>
            </p:cNvSpPr>
            <p:nvPr/>
          </p:nvSpPr>
          <p:spPr bwMode="auto">
            <a:xfrm>
              <a:off x="3199776" y="780891"/>
              <a:ext cx="470261" cy="527652"/>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close/>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close/>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close/>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000000"/>
                </a:solidFill>
                <a:latin typeface="+mj-ea"/>
                <a:ea typeface="+mj-ea"/>
              </a:endParaRPr>
            </a:p>
          </p:txBody>
        </p:sp>
      </p:grpSp>
    </p:spTree>
    <p:extLst>
      <p:ext uri="{BB962C8B-B14F-4D97-AF65-F5344CB8AC3E}">
        <p14:creationId xmlns:p14="http://schemas.microsoft.com/office/powerpoint/2010/main" val="172410348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4" accel="60000" fill="hold" grpId="0" nodeType="afterEffect" p14:presetBounceEnd="40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0000">
                                          <p:cBhvr additive="base">
                                            <p:cTn id="26"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27" dur="5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accel="60000" fill="hold" grpId="0" nodeType="withEffect" p14:presetBounceEnd="40000">
                                      <p:stCondLst>
                                        <p:cond delay="300"/>
                                      </p:stCondLst>
                                      <p:childTnLst>
                                        <p:set>
                                          <p:cBhvr>
                                            <p:cTn id="29" dur="1" fill="hold">
                                              <p:stCondLst>
                                                <p:cond delay="0"/>
                                              </p:stCondLst>
                                            </p:cTn>
                                            <p:tgtEl>
                                              <p:spTgt spid="11"/>
                                            </p:tgtEl>
                                            <p:attrNameLst>
                                              <p:attrName>style.visibility</p:attrName>
                                            </p:attrNameLst>
                                          </p:cBhvr>
                                          <p:to>
                                            <p:strVal val="visible"/>
                                          </p:to>
                                        </p:set>
                                        <p:anim calcmode="lin" valueType="num" p14:bounceEnd="40000">
                                          <p:cBhvr additive="base">
                                            <p:cTn id="30" dur="500" fill="hold"/>
                                            <p:tgtEl>
                                              <p:spTgt spid="11"/>
                                            </p:tgtEl>
                                            <p:attrNameLst>
                                              <p:attrName>ppt_x</p:attrName>
                                            </p:attrNameLst>
                                          </p:cBhvr>
                                          <p:tavLst>
                                            <p:tav tm="0">
                                              <p:val>
                                                <p:strVal val="#ppt_x"/>
                                              </p:val>
                                            </p:tav>
                                            <p:tav tm="100000">
                                              <p:val>
                                                <p:strVal val="#ppt_x"/>
                                              </p:val>
                                            </p:tav>
                                          </p:tavLst>
                                        </p:anim>
                                        <p:anim calcmode="lin" valueType="num" p14:bounceEnd="40000">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par>
                              <p:cTn id="32" fill="hold">
                                <p:stCondLst>
                                  <p:cond delay="2300"/>
                                </p:stCondLst>
                                <p:childTnLst>
                                  <p:par>
                                    <p:cTn id="33" presetID="53" presetClass="entr" presetSubtype="16"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800"/>
                                </p:stCondLst>
                                <p:childTnLst>
                                  <p:par>
                                    <p:cTn id="39" presetID="45" presetClass="entr" presetSubtype="0"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500"/>
                                            <p:tgtEl>
                                              <p:spTgt spid="41"/>
                                            </p:tgtEl>
                                          </p:cBhvr>
                                        </p:animEffect>
                                        <p:anim calcmode="lin" valueType="num">
                                          <p:cBhvr>
                                            <p:cTn id="42" dur="500" fill="hold"/>
                                            <p:tgtEl>
                                              <p:spTgt spid="41"/>
                                            </p:tgtEl>
                                            <p:attrNameLst>
                                              <p:attrName>ppt_w</p:attrName>
                                            </p:attrNameLst>
                                          </p:cBhvr>
                                          <p:tavLst>
                                            <p:tav tm="0" fmla="#ppt_w*sin(2.5*pi*$)">
                                              <p:val>
                                                <p:fltVal val="0"/>
                                              </p:val>
                                            </p:tav>
                                            <p:tav tm="100000">
                                              <p:val>
                                                <p:fltVal val="1"/>
                                              </p:val>
                                            </p:tav>
                                          </p:tavLst>
                                        </p:anim>
                                        <p:anim calcmode="lin" valueType="num">
                                          <p:cBhvr>
                                            <p:cTn id="43" dur="500" fill="hold"/>
                                            <p:tgtEl>
                                              <p:spTgt spid="41"/>
                                            </p:tgtEl>
                                            <p:attrNameLst>
                                              <p:attrName>ppt_h</p:attrName>
                                            </p:attrNameLst>
                                          </p:cBhvr>
                                          <p:tavLst>
                                            <p:tav tm="0">
                                              <p:val>
                                                <p:strVal val="#ppt_h"/>
                                              </p:val>
                                            </p:tav>
                                            <p:tav tm="100000">
                                              <p:val>
                                                <p:strVal val="#ppt_h"/>
                                              </p:val>
                                            </p:tav>
                                          </p:tavLst>
                                        </p:anim>
                                      </p:childTnLst>
                                    </p:cTn>
                                  </p:par>
                                  <p:par>
                                    <p:cTn id="44" presetID="22" presetClass="entr" presetSubtype="8"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3300"/>
                                </p:stCondLst>
                                <p:childTnLst>
                                  <p:par>
                                    <p:cTn id="48" presetID="16" presetClass="entr" presetSubtype="37"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barn(outVertical)">
                                          <p:cBhvr>
                                            <p:cTn id="50" dur="500"/>
                                            <p:tgtEl>
                                              <p:spTgt spid="17"/>
                                            </p:tgtEl>
                                          </p:cBhvr>
                                        </p:animEffect>
                                      </p:childTnLst>
                                    </p:cTn>
                                  </p:par>
                                </p:childTnLst>
                              </p:cTn>
                            </p:par>
                            <p:par>
                              <p:cTn id="51" fill="hold">
                                <p:stCondLst>
                                  <p:cond delay="3800"/>
                                </p:stCondLst>
                                <p:childTnLst>
                                  <p:par>
                                    <p:cTn id="52" presetID="53" presetClass="entr" presetSubtype="16" fill="hold"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p:cTn id="54" dur="500" fill="hold"/>
                                            <p:tgtEl>
                                              <p:spTgt spid="21"/>
                                            </p:tgtEl>
                                            <p:attrNameLst>
                                              <p:attrName>ppt_w</p:attrName>
                                            </p:attrNameLst>
                                          </p:cBhvr>
                                          <p:tavLst>
                                            <p:tav tm="0">
                                              <p:val>
                                                <p:fltVal val="0"/>
                                              </p:val>
                                            </p:tav>
                                            <p:tav tm="100000">
                                              <p:val>
                                                <p:strVal val="#ppt_w"/>
                                              </p:val>
                                            </p:tav>
                                          </p:tavLst>
                                        </p:anim>
                                        <p:anim calcmode="lin" valueType="num">
                                          <p:cBhvr>
                                            <p:cTn id="55" dur="500" fill="hold"/>
                                            <p:tgtEl>
                                              <p:spTgt spid="21"/>
                                            </p:tgtEl>
                                            <p:attrNameLst>
                                              <p:attrName>ppt_h</p:attrName>
                                            </p:attrNameLst>
                                          </p:cBhvr>
                                          <p:tavLst>
                                            <p:tav tm="0">
                                              <p:val>
                                                <p:fltVal val="0"/>
                                              </p:val>
                                            </p:tav>
                                            <p:tav tm="100000">
                                              <p:val>
                                                <p:strVal val="#ppt_h"/>
                                              </p:val>
                                            </p:tav>
                                          </p:tavLst>
                                        </p:anim>
                                        <p:animEffect transition="in" filter="fade">
                                          <p:cBhvr>
                                            <p:cTn id="56" dur="500"/>
                                            <p:tgtEl>
                                              <p:spTgt spid="21"/>
                                            </p:tgtEl>
                                          </p:cBhvr>
                                        </p:animEffect>
                                      </p:childTnLst>
                                    </p:cTn>
                                  </p:par>
                                </p:childTnLst>
                              </p:cTn>
                            </p:par>
                            <p:par>
                              <p:cTn id="57" fill="hold">
                                <p:stCondLst>
                                  <p:cond delay="4300"/>
                                </p:stCondLst>
                                <p:childTnLst>
                                  <p:par>
                                    <p:cTn id="58" presetID="45" presetClass="entr" presetSubtype="0" fill="hold" nodeType="after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500"/>
                                            <p:tgtEl>
                                              <p:spTgt spid="35"/>
                                            </p:tgtEl>
                                          </p:cBhvr>
                                        </p:animEffect>
                                        <p:anim calcmode="lin" valueType="num">
                                          <p:cBhvr>
                                            <p:cTn id="61" dur="500" fill="hold"/>
                                            <p:tgtEl>
                                              <p:spTgt spid="35"/>
                                            </p:tgtEl>
                                            <p:attrNameLst>
                                              <p:attrName>ppt_w</p:attrName>
                                            </p:attrNameLst>
                                          </p:cBhvr>
                                          <p:tavLst>
                                            <p:tav tm="0" fmla="#ppt_w*sin(2.5*pi*$)">
                                              <p:val>
                                                <p:fltVal val="0"/>
                                              </p:val>
                                            </p:tav>
                                            <p:tav tm="100000">
                                              <p:val>
                                                <p:fltVal val="1"/>
                                              </p:val>
                                            </p:tav>
                                          </p:tavLst>
                                        </p:anim>
                                        <p:anim calcmode="lin" valueType="num">
                                          <p:cBhvr>
                                            <p:cTn id="62" dur="500" fill="hold"/>
                                            <p:tgtEl>
                                              <p:spTgt spid="35"/>
                                            </p:tgtEl>
                                            <p:attrNameLst>
                                              <p:attrName>ppt_h</p:attrName>
                                            </p:attrNameLst>
                                          </p:cBhvr>
                                          <p:tavLst>
                                            <p:tav tm="0">
                                              <p:val>
                                                <p:strVal val="#ppt_h"/>
                                              </p:val>
                                            </p:tav>
                                            <p:tav tm="100000">
                                              <p:val>
                                                <p:strVal val="#ppt_h"/>
                                              </p:val>
                                            </p:tav>
                                          </p:tavLst>
                                        </p:anim>
                                      </p:childTnLst>
                                    </p:cTn>
                                  </p:par>
                                  <p:par>
                                    <p:cTn id="63" presetID="22" presetClass="entr" presetSubtype="8" fill="hold" nodeType="with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wipe(left)">
                                          <p:cBhvr>
                                            <p:cTn id="65" dur="500"/>
                                            <p:tgtEl>
                                              <p:spTgt spid="29"/>
                                            </p:tgtEl>
                                          </p:cBhvr>
                                        </p:animEffect>
                                      </p:childTnLst>
                                    </p:cTn>
                                  </p:par>
                                </p:childTnLst>
                              </p:cTn>
                            </p:par>
                            <p:par>
                              <p:cTn id="66" fill="hold">
                                <p:stCondLst>
                                  <p:cond delay="4800"/>
                                </p:stCondLst>
                                <p:childTnLst>
                                  <p:par>
                                    <p:cTn id="67" presetID="16" presetClass="entr" presetSubtype="37" fill="hold" nodeType="afterEffect">
                                      <p:stCondLst>
                                        <p:cond delay="0"/>
                                      </p:stCondLst>
                                      <p:childTnLst>
                                        <p:set>
                                          <p:cBhvr>
                                            <p:cTn id="68" dur="1" fill="hold">
                                              <p:stCondLst>
                                                <p:cond delay="0"/>
                                              </p:stCondLst>
                                            </p:cTn>
                                            <p:tgtEl>
                                              <p:spTgt spid="26"/>
                                            </p:tgtEl>
                                            <p:attrNameLst>
                                              <p:attrName>style.visibility</p:attrName>
                                            </p:attrNameLst>
                                          </p:cBhvr>
                                          <p:to>
                                            <p:strVal val="visible"/>
                                          </p:to>
                                        </p:set>
                                        <p:animEffect transition="in" filter="barn(outVertical)">
                                          <p:cBhvr>
                                            <p:cTn id="69" dur="500"/>
                                            <p:tgtEl>
                                              <p:spTgt spid="26"/>
                                            </p:tgtEl>
                                          </p:cBhvr>
                                        </p:animEffect>
                                      </p:childTnLst>
                                    </p:cTn>
                                  </p:par>
                                </p:childTnLst>
                              </p:cTn>
                            </p:par>
                            <p:par>
                              <p:cTn id="70" fill="hold">
                                <p:stCondLst>
                                  <p:cond delay="5300"/>
                                </p:stCondLst>
                                <p:childTnLst>
                                  <p:par>
                                    <p:cTn id="71" presetID="22" presetClass="entr" presetSubtype="2"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wipe(right)">
                                          <p:cBhvr>
                                            <p:cTn id="73" dur="500"/>
                                            <p:tgtEl>
                                              <p:spTgt spid="30"/>
                                            </p:tgtEl>
                                          </p:cBhvr>
                                        </p:animEffect>
                                      </p:childTnLst>
                                    </p:cTn>
                                  </p:par>
                                  <p:par>
                                    <p:cTn id="74" presetID="22" presetClass="entr" presetSubtype="8" fill="hold" grpId="0" nodeType="withEffect">
                                      <p:stCondLst>
                                        <p:cond delay="300"/>
                                      </p:stCondLst>
                                      <p:childTnLst>
                                        <p:set>
                                          <p:cBhvr>
                                            <p:cTn id="75" dur="1" fill="hold">
                                              <p:stCondLst>
                                                <p:cond delay="0"/>
                                              </p:stCondLst>
                                            </p:cTn>
                                            <p:tgtEl>
                                              <p:spTgt spid="31"/>
                                            </p:tgtEl>
                                            <p:attrNameLst>
                                              <p:attrName>style.visibility</p:attrName>
                                            </p:attrNameLst>
                                          </p:cBhvr>
                                          <p:to>
                                            <p:strVal val="visible"/>
                                          </p:to>
                                        </p:set>
                                        <p:animEffect transition="in" filter="wipe(left)">
                                          <p:cBhvr>
                                            <p:cTn id="76" dur="500"/>
                                            <p:tgtEl>
                                              <p:spTgt spid="31"/>
                                            </p:tgtEl>
                                          </p:cBhvr>
                                        </p:animEffect>
                                      </p:childTnLst>
                                    </p:cTn>
                                  </p:par>
                                </p:childTnLst>
                              </p:cTn>
                            </p:par>
                            <p:par>
                              <p:cTn id="77" fill="hold">
                                <p:stCondLst>
                                  <p:cond delay="6100"/>
                                </p:stCondLst>
                                <p:childTnLst>
                                  <p:par>
                                    <p:cTn id="78" presetID="22" presetClass="entr" presetSubtype="1" fill="hold" nodeType="after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wipe(up)">
                                          <p:cBhvr>
                                            <p:cTn id="8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animBg="1"/>
          <p:bldP spid="30" grpId="0" animBg="1"/>
          <p:bldP spid="31"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4" accel="6000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accel="60000" fill="hold" grpId="0" nodeType="withEffect">
                                      <p:stCondLst>
                                        <p:cond delay="30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ppt_x"/>
                                              </p:val>
                                            </p:tav>
                                            <p:tav tm="100000">
                                              <p:val>
                                                <p:strVal val="#ppt_x"/>
                                              </p:val>
                                            </p:tav>
                                          </p:tavLst>
                                        </p:anim>
                                        <p:anim calcmode="lin" valueType="num">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par>
                              <p:cTn id="32" fill="hold">
                                <p:stCondLst>
                                  <p:cond delay="2300"/>
                                </p:stCondLst>
                                <p:childTnLst>
                                  <p:par>
                                    <p:cTn id="33" presetID="53" presetClass="entr" presetSubtype="16"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800"/>
                                </p:stCondLst>
                                <p:childTnLst>
                                  <p:par>
                                    <p:cTn id="39" presetID="45" presetClass="entr" presetSubtype="0"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500"/>
                                            <p:tgtEl>
                                              <p:spTgt spid="41"/>
                                            </p:tgtEl>
                                          </p:cBhvr>
                                        </p:animEffect>
                                        <p:anim calcmode="lin" valueType="num">
                                          <p:cBhvr>
                                            <p:cTn id="42" dur="500" fill="hold"/>
                                            <p:tgtEl>
                                              <p:spTgt spid="41"/>
                                            </p:tgtEl>
                                            <p:attrNameLst>
                                              <p:attrName>ppt_w</p:attrName>
                                            </p:attrNameLst>
                                          </p:cBhvr>
                                          <p:tavLst>
                                            <p:tav tm="0" fmla="#ppt_w*sin(2.5*pi*$)">
                                              <p:val>
                                                <p:fltVal val="0"/>
                                              </p:val>
                                            </p:tav>
                                            <p:tav tm="100000">
                                              <p:val>
                                                <p:fltVal val="1"/>
                                              </p:val>
                                            </p:tav>
                                          </p:tavLst>
                                        </p:anim>
                                        <p:anim calcmode="lin" valueType="num">
                                          <p:cBhvr>
                                            <p:cTn id="43" dur="500" fill="hold"/>
                                            <p:tgtEl>
                                              <p:spTgt spid="41"/>
                                            </p:tgtEl>
                                            <p:attrNameLst>
                                              <p:attrName>ppt_h</p:attrName>
                                            </p:attrNameLst>
                                          </p:cBhvr>
                                          <p:tavLst>
                                            <p:tav tm="0">
                                              <p:val>
                                                <p:strVal val="#ppt_h"/>
                                              </p:val>
                                            </p:tav>
                                            <p:tav tm="100000">
                                              <p:val>
                                                <p:strVal val="#ppt_h"/>
                                              </p:val>
                                            </p:tav>
                                          </p:tavLst>
                                        </p:anim>
                                      </p:childTnLst>
                                    </p:cTn>
                                  </p:par>
                                  <p:par>
                                    <p:cTn id="44" presetID="22" presetClass="entr" presetSubtype="8"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3300"/>
                                </p:stCondLst>
                                <p:childTnLst>
                                  <p:par>
                                    <p:cTn id="48" presetID="16" presetClass="entr" presetSubtype="37"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barn(outVertical)">
                                          <p:cBhvr>
                                            <p:cTn id="50" dur="500"/>
                                            <p:tgtEl>
                                              <p:spTgt spid="17"/>
                                            </p:tgtEl>
                                          </p:cBhvr>
                                        </p:animEffect>
                                      </p:childTnLst>
                                    </p:cTn>
                                  </p:par>
                                </p:childTnLst>
                              </p:cTn>
                            </p:par>
                            <p:par>
                              <p:cTn id="51" fill="hold">
                                <p:stCondLst>
                                  <p:cond delay="3800"/>
                                </p:stCondLst>
                                <p:childTnLst>
                                  <p:par>
                                    <p:cTn id="52" presetID="53" presetClass="entr" presetSubtype="16" fill="hold"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p:cTn id="54" dur="500" fill="hold"/>
                                            <p:tgtEl>
                                              <p:spTgt spid="21"/>
                                            </p:tgtEl>
                                            <p:attrNameLst>
                                              <p:attrName>ppt_w</p:attrName>
                                            </p:attrNameLst>
                                          </p:cBhvr>
                                          <p:tavLst>
                                            <p:tav tm="0">
                                              <p:val>
                                                <p:fltVal val="0"/>
                                              </p:val>
                                            </p:tav>
                                            <p:tav tm="100000">
                                              <p:val>
                                                <p:strVal val="#ppt_w"/>
                                              </p:val>
                                            </p:tav>
                                          </p:tavLst>
                                        </p:anim>
                                        <p:anim calcmode="lin" valueType="num">
                                          <p:cBhvr>
                                            <p:cTn id="55" dur="500" fill="hold"/>
                                            <p:tgtEl>
                                              <p:spTgt spid="21"/>
                                            </p:tgtEl>
                                            <p:attrNameLst>
                                              <p:attrName>ppt_h</p:attrName>
                                            </p:attrNameLst>
                                          </p:cBhvr>
                                          <p:tavLst>
                                            <p:tav tm="0">
                                              <p:val>
                                                <p:fltVal val="0"/>
                                              </p:val>
                                            </p:tav>
                                            <p:tav tm="100000">
                                              <p:val>
                                                <p:strVal val="#ppt_h"/>
                                              </p:val>
                                            </p:tav>
                                          </p:tavLst>
                                        </p:anim>
                                        <p:animEffect transition="in" filter="fade">
                                          <p:cBhvr>
                                            <p:cTn id="56" dur="500"/>
                                            <p:tgtEl>
                                              <p:spTgt spid="21"/>
                                            </p:tgtEl>
                                          </p:cBhvr>
                                        </p:animEffect>
                                      </p:childTnLst>
                                    </p:cTn>
                                  </p:par>
                                </p:childTnLst>
                              </p:cTn>
                            </p:par>
                            <p:par>
                              <p:cTn id="57" fill="hold">
                                <p:stCondLst>
                                  <p:cond delay="4300"/>
                                </p:stCondLst>
                                <p:childTnLst>
                                  <p:par>
                                    <p:cTn id="58" presetID="45" presetClass="entr" presetSubtype="0" fill="hold" nodeType="after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500"/>
                                            <p:tgtEl>
                                              <p:spTgt spid="35"/>
                                            </p:tgtEl>
                                          </p:cBhvr>
                                        </p:animEffect>
                                        <p:anim calcmode="lin" valueType="num">
                                          <p:cBhvr>
                                            <p:cTn id="61" dur="500" fill="hold"/>
                                            <p:tgtEl>
                                              <p:spTgt spid="35"/>
                                            </p:tgtEl>
                                            <p:attrNameLst>
                                              <p:attrName>ppt_w</p:attrName>
                                            </p:attrNameLst>
                                          </p:cBhvr>
                                          <p:tavLst>
                                            <p:tav tm="0" fmla="#ppt_w*sin(2.5*pi*$)">
                                              <p:val>
                                                <p:fltVal val="0"/>
                                              </p:val>
                                            </p:tav>
                                            <p:tav tm="100000">
                                              <p:val>
                                                <p:fltVal val="1"/>
                                              </p:val>
                                            </p:tav>
                                          </p:tavLst>
                                        </p:anim>
                                        <p:anim calcmode="lin" valueType="num">
                                          <p:cBhvr>
                                            <p:cTn id="62" dur="500" fill="hold"/>
                                            <p:tgtEl>
                                              <p:spTgt spid="35"/>
                                            </p:tgtEl>
                                            <p:attrNameLst>
                                              <p:attrName>ppt_h</p:attrName>
                                            </p:attrNameLst>
                                          </p:cBhvr>
                                          <p:tavLst>
                                            <p:tav tm="0">
                                              <p:val>
                                                <p:strVal val="#ppt_h"/>
                                              </p:val>
                                            </p:tav>
                                            <p:tav tm="100000">
                                              <p:val>
                                                <p:strVal val="#ppt_h"/>
                                              </p:val>
                                            </p:tav>
                                          </p:tavLst>
                                        </p:anim>
                                      </p:childTnLst>
                                    </p:cTn>
                                  </p:par>
                                  <p:par>
                                    <p:cTn id="63" presetID="22" presetClass="entr" presetSubtype="8" fill="hold" nodeType="with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wipe(left)">
                                          <p:cBhvr>
                                            <p:cTn id="65" dur="500"/>
                                            <p:tgtEl>
                                              <p:spTgt spid="29"/>
                                            </p:tgtEl>
                                          </p:cBhvr>
                                        </p:animEffect>
                                      </p:childTnLst>
                                    </p:cTn>
                                  </p:par>
                                </p:childTnLst>
                              </p:cTn>
                            </p:par>
                            <p:par>
                              <p:cTn id="66" fill="hold">
                                <p:stCondLst>
                                  <p:cond delay="4800"/>
                                </p:stCondLst>
                                <p:childTnLst>
                                  <p:par>
                                    <p:cTn id="67" presetID="16" presetClass="entr" presetSubtype="37" fill="hold" nodeType="afterEffect">
                                      <p:stCondLst>
                                        <p:cond delay="0"/>
                                      </p:stCondLst>
                                      <p:childTnLst>
                                        <p:set>
                                          <p:cBhvr>
                                            <p:cTn id="68" dur="1" fill="hold">
                                              <p:stCondLst>
                                                <p:cond delay="0"/>
                                              </p:stCondLst>
                                            </p:cTn>
                                            <p:tgtEl>
                                              <p:spTgt spid="26"/>
                                            </p:tgtEl>
                                            <p:attrNameLst>
                                              <p:attrName>style.visibility</p:attrName>
                                            </p:attrNameLst>
                                          </p:cBhvr>
                                          <p:to>
                                            <p:strVal val="visible"/>
                                          </p:to>
                                        </p:set>
                                        <p:animEffect transition="in" filter="barn(outVertical)">
                                          <p:cBhvr>
                                            <p:cTn id="69" dur="500"/>
                                            <p:tgtEl>
                                              <p:spTgt spid="26"/>
                                            </p:tgtEl>
                                          </p:cBhvr>
                                        </p:animEffect>
                                      </p:childTnLst>
                                    </p:cTn>
                                  </p:par>
                                </p:childTnLst>
                              </p:cTn>
                            </p:par>
                            <p:par>
                              <p:cTn id="70" fill="hold">
                                <p:stCondLst>
                                  <p:cond delay="5300"/>
                                </p:stCondLst>
                                <p:childTnLst>
                                  <p:par>
                                    <p:cTn id="71" presetID="22" presetClass="entr" presetSubtype="2"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wipe(right)">
                                          <p:cBhvr>
                                            <p:cTn id="73" dur="500"/>
                                            <p:tgtEl>
                                              <p:spTgt spid="30"/>
                                            </p:tgtEl>
                                          </p:cBhvr>
                                        </p:animEffect>
                                      </p:childTnLst>
                                    </p:cTn>
                                  </p:par>
                                  <p:par>
                                    <p:cTn id="74" presetID="22" presetClass="entr" presetSubtype="8" fill="hold" grpId="0" nodeType="withEffect">
                                      <p:stCondLst>
                                        <p:cond delay="300"/>
                                      </p:stCondLst>
                                      <p:childTnLst>
                                        <p:set>
                                          <p:cBhvr>
                                            <p:cTn id="75" dur="1" fill="hold">
                                              <p:stCondLst>
                                                <p:cond delay="0"/>
                                              </p:stCondLst>
                                            </p:cTn>
                                            <p:tgtEl>
                                              <p:spTgt spid="31"/>
                                            </p:tgtEl>
                                            <p:attrNameLst>
                                              <p:attrName>style.visibility</p:attrName>
                                            </p:attrNameLst>
                                          </p:cBhvr>
                                          <p:to>
                                            <p:strVal val="visible"/>
                                          </p:to>
                                        </p:set>
                                        <p:animEffect transition="in" filter="wipe(left)">
                                          <p:cBhvr>
                                            <p:cTn id="76" dur="500"/>
                                            <p:tgtEl>
                                              <p:spTgt spid="31"/>
                                            </p:tgtEl>
                                          </p:cBhvr>
                                        </p:animEffect>
                                      </p:childTnLst>
                                    </p:cTn>
                                  </p:par>
                                </p:childTnLst>
                              </p:cTn>
                            </p:par>
                            <p:par>
                              <p:cTn id="77" fill="hold">
                                <p:stCondLst>
                                  <p:cond delay="6100"/>
                                </p:stCondLst>
                                <p:childTnLst>
                                  <p:par>
                                    <p:cTn id="78" presetID="22" presetClass="entr" presetSubtype="1" fill="hold" nodeType="after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wipe(up)">
                                          <p:cBhvr>
                                            <p:cTn id="8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animBg="1"/>
          <p:bldP spid="30" grpId="0" animBg="1"/>
          <p:bldP spid="31"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5"/>
          <p:cNvSpPr/>
          <p:nvPr/>
        </p:nvSpPr>
        <p:spPr>
          <a:xfrm>
            <a:off x="784" y="2211710"/>
            <a:ext cx="9144000" cy="2931790"/>
          </a:xfrm>
          <a:custGeom>
            <a:avLst/>
            <a:gdLst/>
            <a:ahLst/>
            <a:cxnLst/>
            <a:rect l="l" t="t" r="r" b="b"/>
            <a:pathLst>
              <a:path w="9144000" h="2931790">
                <a:moveTo>
                  <a:pt x="0" y="0"/>
                </a:moveTo>
                <a:lnTo>
                  <a:pt x="3824456" y="0"/>
                </a:lnTo>
                <a:cubicBezTo>
                  <a:pt x="3824456" y="26976"/>
                  <a:pt x="3831542" y="51749"/>
                  <a:pt x="3844079" y="73220"/>
                </a:cubicBezTo>
                <a:lnTo>
                  <a:pt x="4145508" y="600620"/>
                </a:lnTo>
                <a:cubicBezTo>
                  <a:pt x="4157500" y="622091"/>
                  <a:pt x="4175488" y="640258"/>
                  <a:pt x="4197836" y="653470"/>
                </a:cubicBezTo>
                <a:cubicBezTo>
                  <a:pt x="4220185" y="666683"/>
                  <a:pt x="4245258" y="672739"/>
                  <a:pt x="4269242" y="672739"/>
                </a:cubicBezTo>
                <a:lnTo>
                  <a:pt x="4869920" y="672739"/>
                </a:lnTo>
                <a:cubicBezTo>
                  <a:pt x="4895539" y="673289"/>
                  <a:pt x="4921158" y="667233"/>
                  <a:pt x="4944596" y="653470"/>
                </a:cubicBezTo>
                <a:cubicBezTo>
                  <a:pt x="4966945" y="640258"/>
                  <a:pt x="4984387" y="622091"/>
                  <a:pt x="4996924" y="601171"/>
                </a:cubicBezTo>
                <a:lnTo>
                  <a:pt x="5296718" y="75972"/>
                </a:lnTo>
                <a:cubicBezTo>
                  <a:pt x="5310345" y="53951"/>
                  <a:pt x="5317976" y="28077"/>
                  <a:pt x="5317976" y="0"/>
                </a:cubicBezTo>
                <a:lnTo>
                  <a:pt x="9144000" y="0"/>
                </a:lnTo>
                <a:lnTo>
                  <a:pt x="9144000" y="2931790"/>
                </a:lnTo>
                <a:lnTo>
                  <a:pt x="0" y="2931790"/>
                </a:lnTo>
                <a:close/>
              </a:path>
            </a:pathLst>
          </a:cu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9"/>
          <p:cNvSpPr txBox="1"/>
          <p:nvPr/>
        </p:nvSpPr>
        <p:spPr>
          <a:xfrm>
            <a:off x="2851151" y="2944120"/>
            <a:ext cx="3441700" cy="623248"/>
          </a:xfrm>
          <a:prstGeom prst="rect">
            <a:avLst/>
          </a:prstGeom>
          <a:noFill/>
        </p:spPr>
        <p:txBody>
          <a:bodyPr wrap="square" lIns="68580" tIns="34290" rIns="68580" bIns="34290" rtlCol="0">
            <a:spAutoFit/>
          </a:bodyPr>
          <a:lstStyle/>
          <a:p>
            <a:pPr marL="0" lvl="1" algn="ctr"/>
            <a:r>
              <a:rPr lang="zh-CN" altLang="en-US" sz="3600" b="1" spc="300" dirty="0" smtClean="0">
                <a:solidFill>
                  <a:schemeClr val="bg1"/>
                </a:solidFill>
                <a:latin typeface="微软雅黑" pitchFamily="34" charset="-122"/>
                <a:ea typeface="微软雅黑" pitchFamily="34" charset="-122"/>
              </a:rPr>
              <a:t>单击添加标题</a:t>
            </a:r>
            <a:endParaRPr lang="zh-CN" altLang="en-US" sz="3600" b="1" spc="300" dirty="0">
              <a:solidFill>
                <a:schemeClr val="bg1"/>
              </a:solidFill>
              <a:latin typeface="微软雅黑" pitchFamily="34" charset="-122"/>
              <a:ea typeface="微软雅黑" pitchFamily="34" charset="-122"/>
            </a:endParaRPr>
          </a:p>
        </p:txBody>
      </p:sp>
      <p:sp>
        <p:nvSpPr>
          <p:cNvPr id="4" name="文本框 9"/>
          <p:cNvSpPr txBox="1"/>
          <p:nvPr/>
        </p:nvSpPr>
        <p:spPr>
          <a:xfrm>
            <a:off x="4184787" y="364005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5" name="文本框 9"/>
          <p:cNvSpPr txBox="1"/>
          <p:nvPr/>
        </p:nvSpPr>
        <p:spPr>
          <a:xfrm>
            <a:off x="4184786" y="3864323"/>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6" name="文本框 9"/>
          <p:cNvSpPr txBox="1"/>
          <p:nvPr/>
        </p:nvSpPr>
        <p:spPr>
          <a:xfrm>
            <a:off x="4184787" y="408858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7" name="文本框 6"/>
          <p:cNvSpPr txBox="1"/>
          <p:nvPr/>
        </p:nvSpPr>
        <p:spPr>
          <a:xfrm>
            <a:off x="4184786" y="431285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8" name="文本框 9"/>
          <p:cNvSpPr txBox="1"/>
          <p:nvPr/>
        </p:nvSpPr>
        <p:spPr>
          <a:xfrm>
            <a:off x="4184786" y="453875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grpSp>
        <p:nvGrpSpPr>
          <p:cNvPr id="9" name="组合 8"/>
          <p:cNvGrpSpPr/>
          <p:nvPr/>
        </p:nvGrpSpPr>
        <p:grpSpPr>
          <a:xfrm>
            <a:off x="3901440" y="1607124"/>
            <a:ext cx="1341120" cy="1209172"/>
            <a:chOff x="3901440" y="1607124"/>
            <a:chExt cx="1341120" cy="1209172"/>
          </a:xfrm>
        </p:grpSpPr>
        <p:sp>
          <p:nvSpPr>
            <p:cNvPr id="10" name="Freeform 5"/>
            <p:cNvSpPr>
              <a:spLocks/>
            </p:cNvSpPr>
            <p:nvPr/>
          </p:nvSpPr>
          <p:spPr bwMode="auto">
            <a:xfrm>
              <a:off x="3901440" y="1607124"/>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C1000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 name="KSO_Shape"/>
            <p:cNvSpPr>
              <a:spLocks/>
            </p:cNvSpPr>
            <p:nvPr/>
          </p:nvSpPr>
          <p:spPr bwMode="auto">
            <a:xfrm>
              <a:off x="4210182" y="1832534"/>
              <a:ext cx="723636" cy="694692"/>
            </a:xfrm>
            <a:custGeom>
              <a:avLst/>
              <a:gdLst>
                <a:gd name="T0" fmla="*/ 1618108 w 3816350"/>
                <a:gd name="T1" fmla="*/ 3491708 h 3665538"/>
                <a:gd name="T2" fmla="*/ 3711914 w 3816350"/>
                <a:gd name="T3" fmla="*/ 3515947 h 3665538"/>
                <a:gd name="T4" fmla="*/ 1938033 w 3816350"/>
                <a:gd name="T5" fmla="*/ 3320852 h 3665538"/>
                <a:gd name="T6" fmla="*/ 2466975 w 3816350"/>
                <a:gd name="T7" fmla="*/ 3464378 h 3665538"/>
                <a:gd name="T8" fmla="*/ 1420823 w 3816350"/>
                <a:gd name="T9" fmla="*/ 3514907 h 3665538"/>
                <a:gd name="T10" fmla="*/ 1072366 w 3816350"/>
                <a:gd name="T11" fmla="*/ 3448171 h 3665538"/>
                <a:gd name="T12" fmla="*/ 350995 w 3816350"/>
                <a:gd name="T13" fmla="*/ 3613421 h 3665538"/>
                <a:gd name="T14" fmla="*/ 2826009 w 3816350"/>
                <a:gd name="T15" fmla="*/ 3416327 h 3665538"/>
                <a:gd name="T16" fmla="*/ 3710327 w 3816350"/>
                <a:gd name="T17" fmla="*/ 3553504 h 3665538"/>
                <a:gd name="T18" fmla="*/ 1625482 w 3816350"/>
                <a:gd name="T19" fmla="*/ 3379536 h 3665538"/>
                <a:gd name="T20" fmla="*/ 2426374 w 3816350"/>
                <a:gd name="T21" fmla="*/ 3213000 h 3665538"/>
                <a:gd name="T22" fmla="*/ 771525 w 3816350"/>
                <a:gd name="T23" fmla="*/ 3205163 h 3665538"/>
                <a:gd name="T24" fmla="*/ 1067953 w 3816350"/>
                <a:gd name="T25" fmla="*/ 3277053 h 3665538"/>
                <a:gd name="T26" fmla="*/ 784892 w 3816350"/>
                <a:gd name="T27" fmla="*/ 3451540 h 3665538"/>
                <a:gd name="T28" fmla="*/ 2490788 w 3816350"/>
                <a:gd name="T29" fmla="*/ 3116568 h 3665538"/>
                <a:gd name="T30" fmla="*/ 1449375 w 3816350"/>
                <a:gd name="T31" fmla="*/ 3307847 h 3665538"/>
                <a:gd name="T32" fmla="*/ 2434307 w 3816350"/>
                <a:gd name="T33" fmla="*/ 3163198 h 3665538"/>
                <a:gd name="T34" fmla="*/ 3783974 w 3816350"/>
                <a:gd name="T35" fmla="*/ 3278823 h 3665538"/>
                <a:gd name="T36" fmla="*/ 2635250 w 3816350"/>
                <a:gd name="T37" fmla="*/ 3206432 h 3665538"/>
                <a:gd name="T38" fmla="*/ 3815080 w 3816350"/>
                <a:gd name="T39" fmla="*/ 3040062 h 3665538"/>
                <a:gd name="T40" fmla="*/ 2866956 w 3816350"/>
                <a:gd name="T41" fmla="*/ 3006725 h 3665538"/>
                <a:gd name="T42" fmla="*/ 657993 w 3816350"/>
                <a:gd name="T43" fmla="*/ 3196983 h 3665538"/>
                <a:gd name="T44" fmla="*/ 872062 w 3816350"/>
                <a:gd name="T45" fmla="*/ 3214746 h 3665538"/>
                <a:gd name="T46" fmla="*/ 825374 w 3816350"/>
                <a:gd name="T47" fmla="*/ 2994614 h 3665538"/>
                <a:gd name="T48" fmla="*/ 1190307 w 3816350"/>
                <a:gd name="T49" fmla="*/ 3120223 h 3665538"/>
                <a:gd name="T50" fmla="*/ 273368 w 3816350"/>
                <a:gd name="T51" fmla="*/ 3120223 h 3665538"/>
                <a:gd name="T52" fmla="*/ 1472924 w 3816350"/>
                <a:gd name="T53" fmla="*/ 2958852 h 3665538"/>
                <a:gd name="T54" fmla="*/ 2445690 w 3816350"/>
                <a:gd name="T55" fmla="*/ 3096148 h 3665538"/>
                <a:gd name="T56" fmla="*/ 1403350 w 3816350"/>
                <a:gd name="T57" fmla="*/ 2909186 h 3665538"/>
                <a:gd name="T58" fmla="*/ 3767144 w 3816350"/>
                <a:gd name="T59" fmla="*/ 2880042 h 3665538"/>
                <a:gd name="T60" fmla="*/ 2660954 w 3816350"/>
                <a:gd name="T61" fmla="*/ 3062923 h 3665538"/>
                <a:gd name="T62" fmla="*/ 2077078 w 3816350"/>
                <a:gd name="T63" fmla="*/ 2755988 h 3665538"/>
                <a:gd name="T64" fmla="*/ 2064323 w 3816350"/>
                <a:gd name="T65" fmla="*/ 3023556 h 3665538"/>
                <a:gd name="T66" fmla="*/ 1553136 w 3816350"/>
                <a:gd name="T67" fmla="*/ 2926811 h 3665538"/>
                <a:gd name="T68" fmla="*/ 2489519 w 3816350"/>
                <a:gd name="T69" fmla="*/ 2707310 h 3665538"/>
                <a:gd name="T70" fmla="*/ 1846579 w 3816350"/>
                <a:gd name="T71" fmla="*/ 2621224 h 3665538"/>
                <a:gd name="T72" fmla="*/ 3411957 w 3816350"/>
                <a:gd name="T73" fmla="*/ 2738921 h 3665538"/>
                <a:gd name="T74" fmla="*/ 3080259 w 3816350"/>
                <a:gd name="T75" fmla="*/ 2936880 h 3665538"/>
                <a:gd name="T76" fmla="*/ 1829436 w 3816350"/>
                <a:gd name="T77" fmla="*/ 2582778 h 3665538"/>
                <a:gd name="T78" fmla="*/ 1856740 w 3816350"/>
                <a:gd name="T79" fmla="*/ 2801747 h 3665538"/>
                <a:gd name="T80" fmla="*/ 2088516 w 3816350"/>
                <a:gd name="T81" fmla="*/ 2619751 h 3665538"/>
                <a:gd name="T82" fmla="*/ 2403793 w 3816350"/>
                <a:gd name="T83" fmla="*/ 2645568 h 3665538"/>
                <a:gd name="T84" fmla="*/ 1545273 w 3816350"/>
                <a:gd name="T85" fmla="*/ 2758080 h 3665538"/>
                <a:gd name="T86" fmla="*/ 2737140 w 3816350"/>
                <a:gd name="T87" fmla="*/ 2576196 h 3665538"/>
                <a:gd name="T88" fmla="*/ 3655103 w 3816350"/>
                <a:gd name="T89" fmla="*/ 2636838 h 3665538"/>
                <a:gd name="T90" fmla="*/ 2771738 w 3816350"/>
                <a:gd name="T91" fmla="*/ 2448243 h 3665538"/>
                <a:gd name="T92" fmla="*/ 2989478 w 3816350"/>
                <a:gd name="T93" fmla="*/ 2307907 h 3665538"/>
                <a:gd name="T94" fmla="*/ 2867591 w 3816350"/>
                <a:gd name="T95" fmla="*/ 2234247 h 3665538"/>
                <a:gd name="T96" fmla="*/ 3696043 w 3816350"/>
                <a:gd name="T97" fmla="*/ 2367598 h 3665538"/>
                <a:gd name="T98" fmla="*/ 3314856 w 3816350"/>
                <a:gd name="T99" fmla="*/ 1892183 h 3665538"/>
                <a:gd name="T100" fmla="*/ 2974884 w 3816350"/>
                <a:gd name="T101" fmla="*/ 2068371 h 3665538"/>
                <a:gd name="T102" fmla="*/ 3799844 w 3816350"/>
                <a:gd name="T103" fmla="*/ 2062969 h 3665538"/>
                <a:gd name="T104" fmla="*/ 2637789 w 3816350"/>
                <a:gd name="T105" fmla="*/ 2027696 h 3665538"/>
                <a:gd name="T106" fmla="*/ 3189458 w 3816350"/>
                <a:gd name="T107" fmla="*/ 1697313 h 3665538"/>
                <a:gd name="T108" fmla="*/ 3015840 w 3816350"/>
                <a:gd name="T109" fmla="*/ 1948969 h 3665538"/>
                <a:gd name="T110" fmla="*/ 3354189 w 3816350"/>
                <a:gd name="T111" fmla="*/ 1860541 h 3665538"/>
                <a:gd name="T112" fmla="*/ 3468771 w 3816350"/>
                <a:gd name="T113" fmla="*/ 1695411 h 3665538"/>
                <a:gd name="T114" fmla="*/ 3173905 w 3816350"/>
                <a:gd name="T115" fmla="*/ 2035495 h 3665538"/>
                <a:gd name="T116" fmla="*/ 3074241 w 3816350"/>
                <a:gd name="T117" fmla="*/ 1681466 h 3665538"/>
                <a:gd name="T118" fmla="*/ 3386120 w 3816350"/>
                <a:gd name="T119" fmla="*/ 1131189 h 3665538"/>
                <a:gd name="T120" fmla="*/ 254975 w 3816350"/>
                <a:gd name="T121" fmla="*/ 2785759 h 3665538"/>
                <a:gd name="T122" fmla="*/ 1131353 w 3816350"/>
                <a:gd name="T123" fmla="*/ 1377803 h 3665538"/>
                <a:gd name="T124" fmla="*/ 2508155 w 3816350"/>
                <a:gd name="T125" fmla="*/ 314537 h 3665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16350" h="3665538">
                  <a:moveTo>
                    <a:pt x="1892592" y="3532067"/>
                  </a:moveTo>
                  <a:lnTo>
                    <a:pt x="1892592" y="3635348"/>
                  </a:lnTo>
                  <a:lnTo>
                    <a:pt x="1913877" y="3636302"/>
                  </a:lnTo>
                  <a:lnTo>
                    <a:pt x="1935480" y="3636302"/>
                  </a:lnTo>
                  <a:lnTo>
                    <a:pt x="1965343" y="3635666"/>
                  </a:lnTo>
                  <a:lnTo>
                    <a:pt x="1965343" y="3532385"/>
                  </a:lnTo>
                  <a:lnTo>
                    <a:pt x="1935480" y="3532703"/>
                  </a:lnTo>
                  <a:lnTo>
                    <a:pt x="1913877" y="3532703"/>
                  </a:lnTo>
                  <a:lnTo>
                    <a:pt x="1892592" y="3532067"/>
                  </a:lnTo>
                  <a:close/>
                  <a:moveTo>
                    <a:pt x="665284" y="3532067"/>
                  </a:moveTo>
                  <a:lnTo>
                    <a:pt x="665284" y="3635348"/>
                  </a:lnTo>
                  <a:lnTo>
                    <a:pt x="686575" y="3636302"/>
                  </a:lnTo>
                  <a:lnTo>
                    <a:pt x="708185" y="3636302"/>
                  </a:lnTo>
                  <a:lnTo>
                    <a:pt x="738374" y="3635666"/>
                  </a:lnTo>
                  <a:lnTo>
                    <a:pt x="738374" y="3532385"/>
                  </a:lnTo>
                  <a:lnTo>
                    <a:pt x="708185" y="3532703"/>
                  </a:lnTo>
                  <a:lnTo>
                    <a:pt x="686575" y="3532703"/>
                  </a:lnTo>
                  <a:lnTo>
                    <a:pt x="665284" y="3532067"/>
                  </a:lnTo>
                  <a:close/>
                  <a:moveTo>
                    <a:pt x="1746773" y="3519356"/>
                  </a:moveTo>
                  <a:lnTo>
                    <a:pt x="1746773" y="3623272"/>
                  </a:lnTo>
                  <a:lnTo>
                    <a:pt x="1764563" y="3625497"/>
                  </a:lnTo>
                  <a:lnTo>
                    <a:pt x="1782671" y="3628039"/>
                  </a:lnTo>
                  <a:lnTo>
                    <a:pt x="1800780" y="3629628"/>
                  </a:lnTo>
                  <a:lnTo>
                    <a:pt x="1819841" y="3631535"/>
                  </a:lnTo>
                  <a:lnTo>
                    <a:pt x="1819841" y="3527618"/>
                  </a:lnTo>
                  <a:lnTo>
                    <a:pt x="1800780" y="3526029"/>
                  </a:lnTo>
                  <a:lnTo>
                    <a:pt x="1782671" y="3524123"/>
                  </a:lnTo>
                  <a:lnTo>
                    <a:pt x="1764563" y="3521580"/>
                  </a:lnTo>
                  <a:lnTo>
                    <a:pt x="1746773" y="3519356"/>
                  </a:lnTo>
                  <a:close/>
                  <a:moveTo>
                    <a:pt x="519421" y="3519356"/>
                  </a:moveTo>
                  <a:lnTo>
                    <a:pt x="519421" y="3623272"/>
                  </a:lnTo>
                  <a:lnTo>
                    <a:pt x="537217" y="3625497"/>
                  </a:lnTo>
                  <a:lnTo>
                    <a:pt x="555330" y="3628039"/>
                  </a:lnTo>
                  <a:lnTo>
                    <a:pt x="573762" y="3629946"/>
                  </a:lnTo>
                  <a:lnTo>
                    <a:pt x="592511" y="3631535"/>
                  </a:lnTo>
                  <a:lnTo>
                    <a:pt x="592511" y="3527618"/>
                  </a:lnTo>
                  <a:lnTo>
                    <a:pt x="573762" y="3526029"/>
                  </a:lnTo>
                  <a:lnTo>
                    <a:pt x="555330" y="3524123"/>
                  </a:lnTo>
                  <a:lnTo>
                    <a:pt x="537217" y="3521580"/>
                  </a:lnTo>
                  <a:lnTo>
                    <a:pt x="519421" y="3519356"/>
                  </a:lnTo>
                  <a:close/>
                  <a:moveTo>
                    <a:pt x="3151360" y="3517220"/>
                  </a:moveTo>
                  <a:lnTo>
                    <a:pt x="3151360" y="3632118"/>
                  </a:lnTo>
                  <a:lnTo>
                    <a:pt x="3174848" y="3632755"/>
                  </a:lnTo>
                  <a:lnTo>
                    <a:pt x="3198972" y="3633073"/>
                  </a:lnTo>
                  <a:lnTo>
                    <a:pt x="3231983" y="3632755"/>
                  </a:lnTo>
                  <a:lnTo>
                    <a:pt x="3231983" y="3517539"/>
                  </a:lnTo>
                  <a:lnTo>
                    <a:pt x="3198972" y="3517857"/>
                  </a:lnTo>
                  <a:lnTo>
                    <a:pt x="3174848" y="3517539"/>
                  </a:lnTo>
                  <a:lnTo>
                    <a:pt x="3151360" y="3517220"/>
                  </a:lnTo>
                  <a:close/>
                  <a:moveTo>
                    <a:pt x="2989478" y="3502580"/>
                  </a:moveTo>
                  <a:lnTo>
                    <a:pt x="2989478" y="3618432"/>
                  </a:lnTo>
                  <a:lnTo>
                    <a:pt x="3009158" y="3620979"/>
                  </a:lnTo>
                  <a:lnTo>
                    <a:pt x="3029472" y="3623525"/>
                  </a:lnTo>
                  <a:lnTo>
                    <a:pt x="3049469" y="3625753"/>
                  </a:lnTo>
                  <a:lnTo>
                    <a:pt x="3070419" y="3627344"/>
                  </a:lnTo>
                  <a:lnTo>
                    <a:pt x="3070419" y="3512446"/>
                  </a:lnTo>
                  <a:lnTo>
                    <a:pt x="3049469" y="3510537"/>
                  </a:lnTo>
                  <a:lnTo>
                    <a:pt x="3029472" y="3507990"/>
                  </a:lnTo>
                  <a:lnTo>
                    <a:pt x="3009158" y="3505763"/>
                  </a:lnTo>
                  <a:lnTo>
                    <a:pt x="2989478" y="3502580"/>
                  </a:lnTo>
                  <a:close/>
                  <a:moveTo>
                    <a:pt x="1600953" y="3486306"/>
                  </a:moveTo>
                  <a:lnTo>
                    <a:pt x="1600953" y="3591494"/>
                  </a:lnTo>
                  <a:lnTo>
                    <a:pt x="1618744" y="3596578"/>
                  </a:lnTo>
                  <a:lnTo>
                    <a:pt x="1636217" y="3601345"/>
                  </a:lnTo>
                  <a:lnTo>
                    <a:pt x="1654960" y="3606112"/>
                  </a:lnTo>
                  <a:lnTo>
                    <a:pt x="1673704" y="3610243"/>
                  </a:lnTo>
                  <a:lnTo>
                    <a:pt x="1673704" y="3506009"/>
                  </a:lnTo>
                  <a:lnTo>
                    <a:pt x="1654960" y="3501242"/>
                  </a:lnTo>
                  <a:lnTo>
                    <a:pt x="1636217" y="3496475"/>
                  </a:lnTo>
                  <a:lnTo>
                    <a:pt x="1618108" y="3491708"/>
                  </a:lnTo>
                  <a:lnTo>
                    <a:pt x="1600953" y="3486306"/>
                  </a:lnTo>
                  <a:close/>
                  <a:moveTo>
                    <a:pt x="373875" y="3486306"/>
                  </a:moveTo>
                  <a:lnTo>
                    <a:pt x="373875" y="3591494"/>
                  </a:lnTo>
                  <a:lnTo>
                    <a:pt x="391353" y="3596578"/>
                  </a:lnTo>
                  <a:lnTo>
                    <a:pt x="409149" y="3601345"/>
                  </a:lnTo>
                  <a:lnTo>
                    <a:pt x="427581" y="3606112"/>
                  </a:lnTo>
                  <a:lnTo>
                    <a:pt x="446648" y="3610243"/>
                  </a:lnTo>
                  <a:lnTo>
                    <a:pt x="446648" y="3506009"/>
                  </a:lnTo>
                  <a:lnTo>
                    <a:pt x="427581" y="3501242"/>
                  </a:lnTo>
                  <a:lnTo>
                    <a:pt x="409149" y="3496475"/>
                  </a:lnTo>
                  <a:lnTo>
                    <a:pt x="390718" y="3491708"/>
                  </a:lnTo>
                  <a:lnTo>
                    <a:pt x="373875" y="3486306"/>
                  </a:lnTo>
                  <a:close/>
                  <a:moveTo>
                    <a:pt x="2827597" y="3465978"/>
                  </a:moveTo>
                  <a:lnTo>
                    <a:pt x="2827597" y="3583104"/>
                  </a:lnTo>
                  <a:lnTo>
                    <a:pt x="2846959" y="3589151"/>
                  </a:lnTo>
                  <a:lnTo>
                    <a:pt x="2866956" y="3594243"/>
                  </a:lnTo>
                  <a:lnTo>
                    <a:pt x="2887588" y="3599336"/>
                  </a:lnTo>
                  <a:lnTo>
                    <a:pt x="2908220" y="3604110"/>
                  </a:lnTo>
                  <a:lnTo>
                    <a:pt x="2908220" y="3487939"/>
                  </a:lnTo>
                  <a:lnTo>
                    <a:pt x="2887588" y="3482847"/>
                  </a:lnTo>
                  <a:lnTo>
                    <a:pt x="2866956" y="3477436"/>
                  </a:lnTo>
                  <a:lnTo>
                    <a:pt x="2846959" y="3472025"/>
                  </a:lnTo>
                  <a:lnTo>
                    <a:pt x="2827597" y="3465978"/>
                  </a:lnTo>
                  <a:close/>
                  <a:moveTo>
                    <a:pt x="2402802" y="3447218"/>
                  </a:moveTo>
                  <a:lnTo>
                    <a:pt x="2397719" y="3450714"/>
                  </a:lnTo>
                  <a:lnTo>
                    <a:pt x="2391365" y="3453891"/>
                  </a:lnTo>
                  <a:lnTo>
                    <a:pt x="2383740" y="3457387"/>
                  </a:lnTo>
                  <a:lnTo>
                    <a:pt x="2376433" y="3460565"/>
                  </a:lnTo>
                  <a:lnTo>
                    <a:pt x="2347841" y="3472005"/>
                  </a:lnTo>
                  <a:lnTo>
                    <a:pt x="2347841" y="3562893"/>
                  </a:lnTo>
                  <a:lnTo>
                    <a:pt x="2355784" y="3558761"/>
                  </a:lnTo>
                  <a:lnTo>
                    <a:pt x="2363408" y="3554630"/>
                  </a:lnTo>
                  <a:lnTo>
                    <a:pt x="2371033" y="3550181"/>
                  </a:lnTo>
                  <a:lnTo>
                    <a:pt x="2378340" y="3545414"/>
                  </a:lnTo>
                  <a:lnTo>
                    <a:pt x="2385329" y="3540648"/>
                  </a:lnTo>
                  <a:lnTo>
                    <a:pt x="2391683" y="3535881"/>
                  </a:lnTo>
                  <a:lnTo>
                    <a:pt x="2397719" y="3531114"/>
                  </a:lnTo>
                  <a:lnTo>
                    <a:pt x="2402802" y="3526983"/>
                  </a:lnTo>
                  <a:lnTo>
                    <a:pt x="2402802" y="3447218"/>
                  </a:lnTo>
                  <a:close/>
                  <a:moveTo>
                    <a:pt x="1175646" y="3447218"/>
                  </a:moveTo>
                  <a:lnTo>
                    <a:pt x="1170561" y="3450714"/>
                  </a:lnTo>
                  <a:lnTo>
                    <a:pt x="1164205" y="3453891"/>
                  </a:lnTo>
                  <a:lnTo>
                    <a:pt x="1156578" y="3457387"/>
                  </a:lnTo>
                  <a:lnTo>
                    <a:pt x="1149269" y="3460565"/>
                  </a:lnTo>
                  <a:lnTo>
                    <a:pt x="1120669" y="3472005"/>
                  </a:lnTo>
                  <a:lnTo>
                    <a:pt x="1120669" y="3562893"/>
                  </a:lnTo>
                  <a:lnTo>
                    <a:pt x="1128613" y="3558761"/>
                  </a:lnTo>
                  <a:lnTo>
                    <a:pt x="1136240" y="3554630"/>
                  </a:lnTo>
                  <a:lnTo>
                    <a:pt x="1144185" y="3550181"/>
                  </a:lnTo>
                  <a:lnTo>
                    <a:pt x="1151176" y="3545414"/>
                  </a:lnTo>
                  <a:lnTo>
                    <a:pt x="1158167" y="3540648"/>
                  </a:lnTo>
                  <a:lnTo>
                    <a:pt x="1164523" y="3535881"/>
                  </a:lnTo>
                  <a:lnTo>
                    <a:pt x="1170561" y="3531114"/>
                  </a:lnTo>
                  <a:lnTo>
                    <a:pt x="1175646" y="3526347"/>
                  </a:lnTo>
                  <a:lnTo>
                    <a:pt x="1175646" y="3447218"/>
                  </a:lnTo>
                  <a:close/>
                  <a:moveTo>
                    <a:pt x="3717945" y="3422692"/>
                  </a:moveTo>
                  <a:lnTo>
                    <a:pt x="3711914" y="3426193"/>
                  </a:lnTo>
                  <a:lnTo>
                    <a:pt x="3704931" y="3430013"/>
                  </a:lnTo>
                  <a:lnTo>
                    <a:pt x="3696678" y="3433832"/>
                  </a:lnTo>
                  <a:lnTo>
                    <a:pt x="3688425" y="3437651"/>
                  </a:lnTo>
                  <a:lnTo>
                    <a:pt x="3671285" y="3444335"/>
                  </a:lnTo>
                  <a:lnTo>
                    <a:pt x="3656684" y="3450064"/>
                  </a:lnTo>
                  <a:lnTo>
                    <a:pt x="3656684" y="3551276"/>
                  </a:lnTo>
                  <a:lnTo>
                    <a:pt x="3665254" y="3546820"/>
                  </a:lnTo>
                  <a:lnTo>
                    <a:pt x="3674142" y="3542046"/>
                  </a:lnTo>
                  <a:lnTo>
                    <a:pt x="3682394" y="3537272"/>
                  </a:lnTo>
                  <a:lnTo>
                    <a:pt x="3690647" y="3532179"/>
                  </a:lnTo>
                  <a:lnTo>
                    <a:pt x="3698582" y="3526769"/>
                  </a:lnTo>
                  <a:lnTo>
                    <a:pt x="3705566" y="3521358"/>
                  </a:lnTo>
                  <a:lnTo>
                    <a:pt x="3711914" y="3515947"/>
                  </a:lnTo>
                  <a:lnTo>
                    <a:pt x="3717945" y="3510855"/>
                  </a:lnTo>
                  <a:lnTo>
                    <a:pt x="3717945" y="3422692"/>
                  </a:lnTo>
                  <a:close/>
                  <a:moveTo>
                    <a:pt x="1455133" y="3410672"/>
                  </a:moveTo>
                  <a:lnTo>
                    <a:pt x="1455133" y="3516813"/>
                  </a:lnTo>
                  <a:lnTo>
                    <a:pt x="1457675" y="3519674"/>
                  </a:lnTo>
                  <a:lnTo>
                    <a:pt x="1460216" y="3522534"/>
                  </a:lnTo>
                  <a:lnTo>
                    <a:pt x="1466888" y="3528572"/>
                  </a:lnTo>
                  <a:lnTo>
                    <a:pt x="1475466" y="3534610"/>
                  </a:lnTo>
                  <a:lnTo>
                    <a:pt x="1484679" y="3540965"/>
                  </a:lnTo>
                  <a:lnTo>
                    <a:pt x="1495162" y="3547639"/>
                  </a:lnTo>
                  <a:lnTo>
                    <a:pt x="1505964" y="3553677"/>
                  </a:lnTo>
                  <a:lnTo>
                    <a:pt x="1517083" y="3559715"/>
                  </a:lnTo>
                  <a:lnTo>
                    <a:pt x="1528202" y="3564799"/>
                  </a:lnTo>
                  <a:lnTo>
                    <a:pt x="1528202" y="3457387"/>
                  </a:lnTo>
                  <a:lnTo>
                    <a:pt x="1517083" y="3452302"/>
                  </a:lnTo>
                  <a:lnTo>
                    <a:pt x="1506917" y="3446582"/>
                  </a:lnTo>
                  <a:lnTo>
                    <a:pt x="1497068" y="3441180"/>
                  </a:lnTo>
                  <a:lnTo>
                    <a:pt x="1487538" y="3435142"/>
                  </a:lnTo>
                  <a:lnTo>
                    <a:pt x="1478960" y="3429422"/>
                  </a:lnTo>
                  <a:lnTo>
                    <a:pt x="1470700" y="3423384"/>
                  </a:lnTo>
                  <a:lnTo>
                    <a:pt x="1462758" y="3417028"/>
                  </a:lnTo>
                  <a:lnTo>
                    <a:pt x="1455133" y="3410672"/>
                  </a:lnTo>
                  <a:close/>
                  <a:moveTo>
                    <a:pt x="227694" y="3410672"/>
                  </a:moveTo>
                  <a:lnTo>
                    <a:pt x="227694" y="3516813"/>
                  </a:lnTo>
                  <a:lnTo>
                    <a:pt x="230237" y="3519674"/>
                  </a:lnTo>
                  <a:lnTo>
                    <a:pt x="233097" y="3522534"/>
                  </a:lnTo>
                  <a:lnTo>
                    <a:pt x="239770" y="3528572"/>
                  </a:lnTo>
                  <a:lnTo>
                    <a:pt x="248033" y="3534610"/>
                  </a:lnTo>
                  <a:lnTo>
                    <a:pt x="257566" y="3540965"/>
                  </a:lnTo>
                  <a:lnTo>
                    <a:pt x="267735" y="3547639"/>
                  </a:lnTo>
                  <a:lnTo>
                    <a:pt x="278858" y="3553677"/>
                  </a:lnTo>
                  <a:lnTo>
                    <a:pt x="289662" y="3559715"/>
                  </a:lnTo>
                  <a:lnTo>
                    <a:pt x="300785" y="3564799"/>
                  </a:lnTo>
                  <a:lnTo>
                    <a:pt x="300785" y="3457387"/>
                  </a:lnTo>
                  <a:lnTo>
                    <a:pt x="289662" y="3452302"/>
                  </a:lnTo>
                  <a:lnTo>
                    <a:pt x="279493" y="3446582"/>
                  </a:lnTo>
                  <a:lnTo>
                    <a:pt x="269642" y="3441180"/>
                  </a:lnTo>
                  <a:lnTo>
                    <a:pt x="260108" y="3435142"/>
                  </a:lnTo>
                  <a:lnTo>
                    <a:pt x="251528" y="3429422"/>
                  </a:lnTo>
                  <a:lnTo>
                    <a:pt x="243266" y="3423384"/>
                  </a:lnTo>
                  <a:lnTo>
                    <a:pt x="235321" y="3417028"/>
                  </a:lnTo>
                  <a:lnTo>
                    <a:pt x="227694" y="3410672"/>
                  </a:lnTo>
                  <a:close/>
                  <a:moveTo>
                    <a:pt x="2665715" y="3381953"/>
                  </a:moveTo>
                  <a:lnTo>
                    <a:pt x="2665715" y="3500670"/>
                  </a:lnTo>
                  <a:lnTo>
                    <a:pt x="2668254" y="3503216"/>
                  </a:lnTo>
                  <a:lnTo>
                    <a:pt x="2671429" y="3506399"/>
                  </a:lnTo>
                  <a:lnTo>
                    <a:pt x="2678729" y="3512765"/>
                  </a:lnTo>
                  <a:lnTo>
                    <a:pt x="2687934" y="3519767"/>
                  </a:lnTo>
                  <a:lnTo>
                    <a:pt x="2698726" y="3527087"/>
                  </a:lnTo>
                  <a:lnTo>
                    <a:pt x="2710153" y="3534089"/>
                  </a:lnTo>
                  <a:lnTo>
                    <a:pt x="2722215" y="3541409"/>
                  </a:lnTo>
                  <a:lnTo>
                    <a:pt x="2734594" y="3547457"/>
                  </a:lnTo>
                  <a:lnTo>
                    <a:pt x="2746656" y="3553504"/>
                  </a:lnTo>
                  <a:lnTo>
                    <a:pt x="2746656" y="3434150"/>
                  </a:lnTo>
                  <a:lnTo>
                    <a:pt x="2734594" y="3428103"/>
                  </a:lnTo>
                  <a:lnTo>
                    <a:pt x="2723167" y="3422374"/>
                  </a:lnTo>
                  <a:lnTo>
                    <a:pt x="2712058" y="3416009"/>
                  </a:lnTo>
                  <a:lnTo>
                    <a:pt x="2701583" y="3409325"/>
                  </a:lnTo>
                  <a:lnTo>
                    <a:pt x="2691743" y="3402959"/>
                  </a:lnTo>
                  <a:lnTo>
                    <a:pt x="2682538" y="3396276"/>
                  </a:lnTo>
                  <a:lnTo>
                    <a:pt x="2673650" y="3388955"/>
                  </a:lnTo>
                  <a:lnTo>
                    <a:pt x="2665715" y="3381953"/>
                  </a:lnTo>
                  <a:close/>
                  <a:moveTo>
                    <a:pt x="1916773" y="3320218"/>
                  </a:moveTo>
                  <a:lnTo>
                    <a:pt x="1916773" y="3423312"/>
                  </a:lnTo>
                  <a:lnTo>
                    <a:pt x="1938033" y="3423629"/>
                  </a:lnTo>
                  <a:lnTo>
                    <a:pt x="1959928" y="3424263"/>
                  </a:lnTo>
                  <a:lnTo>
                    <a:pt x="1989755" y="3423629"/>
                  </a:lnTo>
                  <a:lnTo>
                    <a:pt x="1989755" y="3320535"/>
                  </a:lnTo>
                  <a:lnTo>
                    <a:pt x="1959293" y="3320852"/>
                  </a:lnTo>
                  <a:lnTo>
                    <a:pt x="1938033" y="3320852"/>
                  </a:lnTo>
                  <a:lnTo>
                    <a:pt x="1916773" y="3320218"/>
                  </a:lnTo>
                  <a:close/>
                  <a:moveTo>
                    <a:pt x="1404938" y="3314700"/>
                  </a:moveTo>
                  <a:lnTo>
                    <a:pt x="1408115" y="3320420"/>
                  </a:lnTo>
                  <a:lnTo>
                    <a:pt x="1411928" y="3325505"/>
                  </a:lnTo>
                  <a:lnTo>
                    <a:pt x="1415740" y="3330590"/>
                  </a:lnTo>
                  <a:lnTo>
                    <a:pt x="1419552" y="3335992"/>
                  </a:lnTo>
                  <a:lnTo>
                    <a:pt x="1424000" y="3340759"/>
                  </a:lnTo>
                  <a:lnTo>
                    <a:pt x="1428447" y="3346161"/>
                  </a:lnTo>
                  <a:lnTo>
                    <a:pt x="1438296" y="3356013"/>
                  </a:lnTo>
                  <a:lnTo>
                    <a:pt x="1448780" y="3365229"/>
                  </a:lnTo>
                  <a:lnTo>
                    <a:pt x="1460852" y="3374444"/>
                  </a:lnTo>
                  <a:lnTo>
                    <a:pt x="1472924" y="3383025"/>
                  </a:lnTo>
                  <a:lnTo>
                    <a:pt x="1486267" y="3391287"/>
                  </a:lnTo>
                  <a:lnTo>
                    <a:pt x="1500563" y="3399550"/>
                  </a:lnTo>
                  <a:lnTo>
                    <a:pt x="1515494" y="3407494"/>
                  </a:lnTo>
                  <a:lnTo>
                    <a:pt x="1531061" y="3415121"/>
                  </a:lnTo>
                  <a:lnTo>
                    <a:pt x="1547263" y="3422113"/>
                  </a:lnTo>
                  <a:lnTo>
                    <a:pt x="1564101" y="3428786"/>
                  </a:lnTo>
                  <a:lnTo>
                    <a:pt x="1581574" y="3435142"/>
                  </a:lnTo>
                  <a:lnTo>
                    <a:pt x="1599682" y="3441498"/>
                  </a:lnTo>
                  <a:lnTo>
                    <a:pt x="1618108" y="3447218"/>
                  </a:lnTo>
                  <a:lnTo>
                    <a:pt x="1637170" y="3452620"/>
                  </a:lnTo>
                  <a:lnTo>
                    <a:pt x="1656866" y="3457705"/>
                  </a:lnTo>
                  <a:lnTo>
                    <a:pt x="1676881" y="3462472"/>
                  </a:lnTo>
                  <a:lnTo>
                    <a:pt x="1697213" y="3466921"/>
                  </a:lnTo>
                  <a:lnTo>
                    <a:pt x="1718180" y="3471052"/>
                  </a:lnTo>
                  <a:lnTo>
                    <a:pt x="1738830" y="3474865"/>
                  </a:lnTo>
                  <a:lnTo>
                    <a:pt x="1760116" y="3478361"/>
                  </a:lnTo>
                  <a:lnTo>
                    <a:pt x="1782036" y="3480903"/>
                  </a:lnTo>
                  <a:lnTo>
                    <a:pt x="1803639" y="3483763"/>
                  </a:lnTo>
                  <a:lnTo>
                    <a:pt x="1825877" y="3486306"/>
                  </a:lnTo>
                  <a:lnTo>
                    <a:pt x="1847798" y="3488213"/>
                  </a:lnTo>
                  <a:lnTo>
                    <a:pt x="1870036" y="3489801"/>
                  </a:lnTo>
                  <a:lnTo>
                    <a:pt x="1891957" y="3490755"/>
                  </a:lnTo>
                  <a:lnTo>
                    <a:pt x="1914513" y="3492026"/>
                  </a:lnTo>
                  <a:lnTo>
                    <a:pt x="1936751" y="3492344"/>
                  </a:lnTo>
                  <a:lnTo>
                    <a:pt x="1959307" y="3492979"/>
                  </a:lnTo>
                  <a:lnTo>
                    <a:pt x="1978051" y="3492344"/>
                  </a:lnTo>
                  <a:lnTo>
                    <a:pt x="1996794" y="3492026"/>
                  </a:lnTo>
                  <a:lnTo>
                    <a:pt x="2015538" y="3491708"/>
                  </a:lnTo>
                  <a:lnTo>
                    <a:pt x="2034599" y="3490437"/>
                  </a:lnTo>
                  <a:lnTo>
                    <a:pt x="2053025" y="3489801"/>
                  </a:lnTo>
                  <a:lnTo>
                    <a:pt x="2071769" y="3488213"/>
                  </a:lnTo>
                  <a:lnTo>
                    <a:pt x="2090513" y="3486624"/>
                  </a:lnTo>
                  <a:lnTo>
                    <a:pt x="2108621" y="3484717"/>
                  </a:lnTo>
                  <a:lnTo>
                    <a:pt x="2127365" y="3482492"/>
                  </a:lnTo>
                  <a:lnTo>
                    <a:pt x="2145473" y="3480268"/>
                  </a:lnTo>
                  <a:lnTo>
                    <a:pt x="2163581" y="3477408"/>
                  </a:lnTo>
                  <a:lnTo>
                    <a:pt x="2181372" y="3474865"/>
                  </a:lnTo>
                  <a:lnTo>
                    <a:pt x="2199163" y="3471688"/>
                  </a:lnTo>
                  <a:lnTo>
                    <a:pt x="2216318" y="3468510"/>
                  </a:lnTo>
                  <a:lnTo>
                    <a:pt x="2233473" y="3464696"/>
                  </a:lnTo>
                  <a:lnTo>
                    <a:pt x="2250311" y="3460883"/>
                  </a:lnTo>
                  <a:lnTo>
                    <a:pt x="2266830" y="3457069"/>
                  </a:lnTo>
                  <a:lnTo>
                    <a:pt x="2283668" y="3452620"/>
                  </a:lnTo>
                  <a:lnTo>
                    <a:pt x="2299235" y="3448171"/>
                  </a:lnTo>
                  <a:lnTo>
                    <a:pt x="2315119" y="3443404"/>
                  </a:lnTo>
                  <a:lnTo>
                    <a:pt x="2330051" y="3438320"/>
                  </a:lnTo>
                  <a:lnTo>
                    <a:pt x="2344982" y="3432917"/>
                  </a:lnTo>
                  <a:lnTo>
                    <a:pt x="2359278" y="3427833"/>
                  </a:lnTo>
                  <a:lnTo>
                    <a:pt x="2373574" y="3421795"/>
                  </a:lnTo>
                  <a:lnTo>
                    <a:pt x="2386917" y="3415757"/>
                  </a:lnTo>
                  <a:lnTo>
                    <a:pt x="2399942" y="3409719"/>
                  </a:lnTo>
                  <a:lnTo>
                    <a:pt x="2412650" y="3403363"/>
                  </a:lnTo>
                  <a:lnTo>
                    <a:pt x="2424722" y="3396690"/>
                  </a:lnTo>
                  <a:lnTo>
                    <a:pt x="2436159" y="3389380"/>
                  </a:lnTo>
                  <a:lnTo>
                    <a:pt x="2446961" y="3382389"/>
                  </a:lnTo>
                  <a:lnTo>
                    <a:pt x="2457444" y="3375080"/>
                  </a:lnTo>
                  <a:lnTo>
                    <a:pt x="2466975" y="3367453"/>
                  </a:lnTo>
                  <a:lnTo>
                    <a:pt x="2466975" y="3464378"/>
                  </a:lnTo>
                  <a:lnTo>
                    <a:pt x="2466657" y="3464696"/>
                  </a:lnTo>
                  <a:lnTo>
                    <a:pt x="2466340" y="3472641"/>
                  </a:lnTo>
                  <a:lnTo>
                    <a:pt x="2466022" y="3477408"/>
                  </a:lnTo>
                  <a:lnTo>
                    <a:pt x="2464751" y="3482492"/>
                  </a:lnTo>
                  <a:lnTo>
                    <a:pt x="2463480" y="3487895"/>
                  </a:lnTo>
                  <a:lnTo>
                    <a:pt x="2461892" y="3492344"/>
                  </a:lnTo>
                  <a:lnTo>
                    <a:pt x="2459986" y="3497111"/>
                  </a:lnTo>
                  <a:lnTo>
                    <a:pt x="2457444" y="3501877"/>
                  </a:lnTo>
                  <a:lnTo>
                    <a:pt x="2455220" y="3506962"/>
                  </a:lnTo>
                  <a:lnTo>
                    <a:pt x="2452361" y="3511729"/>
                  </a:lnTo>
                  <a:lnTo>
                    <a:pt x="2449184" y="3516178"/>
                  </a:lnTo>
                  <a:lnTo>
                    <a:pt x="2445690" y="3520945"/>
                  </a:lnTo>
                  <a:lnTo>
                    <a:pt x="2441878" y="3525712"/>
                  </a:lnTo>
                  <a:lnTo>
                    <a:pt x="2437748" y="3529843"/>
                  </a:lnTo>
                  <a:lnTo>
                    <a:pt x="2429170" y="3539059"/>
                  </a:lnTo>
                  <a:lnTo>
                    <a:pt x="2419322" y="3547639"/>
                  </a:lnTo>
                  <a:lnTo>
                    <a:pt x="2408202" y="3556537"/>
                  </a:lnTo>
                  <a:lnTo>
                    <a:pt x="2396130" y="3564799"/>
                  </a:lnTo>
                  <a:lnTo>
                    <a:pt x="2383423" y="3572744"/>
                  </a:lnTo>
                  <a:lnTo>
                    <a:pt x="2369127" y="3580689"/>
                  </a:lnTo>
                  <a:lnTo>
                    <a:pt x="2354195" y="3587998"/>
                  </a:lnTo>
                  <a:lnTo>
                    <a:pt x="2338311" y="3595625"/>
                  </a:lnTo>
                  <a:lnTo>
                    <a:pt x="2321791" y="3602298"/>
                  </a:lnTo>
                  <a:lnTo>
                    <a:pt x="2304636" y="3608972"/>
                  </a:lnTo>
                  <a:lnTo>
                    <a:pt x="2285892" y="3615328"/>
                  </a:lnTo>
                  <a:lnTo>
                    <a:pt x="2266830" y="3621683"/>
                  </a:lnTo>
                  <a:lnTo>
                    <a:pt x="2247134" y="3627086"/>
                  </a:lnTo>
                  <a:lnTo>
                    <a:pt x="2226802" y="3632806"/>
                  </a:lnTo>
                  <a:lnTo>
                    <a:pt x="2205516" y="3637255"/>
                  </a:lnTo>
                  <a:lnTo>
                    <a:pt x="2183278" y="3642022"/>
                  </a:lnTo>
                  <a:lnTo>
                    <a:pt x="2160722" y="3646471"/>
                  </a:lnTo>
                  <a:lnTo>
                    <a:pt x="2137848" y="3649967"/>
                  </a:lnTo>
                  <a:lnTo>
                    <a:pt x="2114340" y="3653462"/>
                  </a:lnTo>
                  <a:lnTo>
                    <a:pt x="2089877" y="3656640"/>
                  </a:lnTo>
                  <a:lnTo>
                    <a:pt x="2065415" y="3659182"/>
                  </a:lnTo>
                  <a:lnTo>
                    <a:pt x="2040000" y="3661407"/>
                  </a:lnTo>
                  <a:lnTo>
                    <a:pt x="2014267" y="3662996"/>
                  </a:lnTo>
                  <a:lnTo>
                    <a:pt x="1988217" y="3664267"/>
                  </a:lnTo>
                  <a:lnTo>
                    <a:pt x="1962166" y="3664903"/>
                  </a:lnTo>
                  <a:lnTo>
                    <a:pt x="1935480" y="3665538"/>
                  </a:lnTo>
                  <a:lnTo>
                    <a:pt x="1908159" y="3664903"/>
                  </a:lnTo>
                  <a:lnTo>
                    <a:pt x="1881155" y="3664267"/>
                  </a:lnTo>
                  <a:lnTo>
                    <a:pt x="1854469" y="3662996"/>
                  </a:lnTo>
                  <a:lnTo>
                    <a:pt x="1828419" y="3661089"/>
                  </a:lnTo>
                  <a:lnTo>
                    <a:pt x="1803004" y="3659182"/>
                  </a:lnTo>
                  <a:lnTo>
                    <a:pt x="1777588" y="3656322"/>
                  </a:lnTo>
                  <a:lnTo>
                    <a:pt x="1752809" y="3653145"/>
                  </a:lnTo>
                  <a:lnTo>
                    <a:pt x="1728664" y="3649649"/>
                  </a:lnTo>
                  <a:lnTo>
                    <a:pt x="1705155" y="3645835"/>
                  </a:lnTo>
                  <a:lnTo>
                    <a:pt x="1682282" y="3641069"/>
                  </a:lnTo>
                  <a:lnTo>
                    <a:pt x="1660043" y="3636302"/>
                  </a:lnTo>
                  <a:lnTo>
                    <a:pt x="1638440" y="3631217"/>
                  </a:lnTo>
                  <a:lnTo>
                    <a:pt x="1617791" y="3625497"/>
                  </a:lnTo>
                  <a:lnTo>
                    <a:pt x="1597776" y="3619777"/>
                  </a:lnTo>
                  <a:lnTo>
                    <a:pt x="1578397" y="3613421"/>
                  </a:lnTo>
                  <a:lnTo>
                    <a:pt x="1559653" y="3606747"/>
                  </a:lnTo>
                  <a:lnTo>
                    <a:pt x="1542498" y="3599438"/>
                  </a:lnTo>
                  <a:lnTo>
                    <a:pt x="1525343" y="3592447"/>
                  </a:lnTo>
                  <a:lnTo>
                    <a:pt x="1509776" y="3584820"/>
                  </a:lnTo>
                  <a:lnTo>
                    <a:pt x="1495162" y="3576875"/>
                  </a:lnTo>
                  <a:lnTo>
                    <a:pt x="1481184" y="3568613"/>
                  </a:lnTo>
                  <a:lnTo>
                    <a:pt x="1468159" y="3560350"/>
                  </a:lnTo>
                  <a:lnTo>
                    <a:pt x="1456404" y="3551770"/>
                  </a:lnTo>
                  <a:lnTo>
                    <a:pt x="1445603" y="3542554"/>
                  </a:lnTo>
                  <a:lnTo>
                    <a:pt x="1440837" y="3538423"/>
                  </a:lnTo>
                  <a:lnTo>
                    <a:pt x="1436390" y="3533656"/>
                  </a:lnTo>
                  <a:lnTo>
                    <a:pt x="1431942" y="3529207"/>
                  </a:lnTo>
                  <a:lnTo>
                    <a:pt x="1428130" y="3524440"/>
                  </a:lnTo>
                  <a:lnTo>
                    <a:pt x="1424318" y="3519674"/>
                  </a:lnTo>
                  <a:lnTo>
                    <a:pt x="1420823" y="3514907"/>
                  </a:lnTo>
                  <a:lnTo>
                    <a:pt x="1417646" y="3510140"/>
                  </a:lnTo>
                  <a:lnTo>
                    <a:pt x="1415105" y="3505055"/>
                  </a:lnTo>
                  <a:lnTo>
                    <a:pt x="1412563" y="3500288"/>
                  </a:lnTo>
                  <a:lnTo>
                    <a:pt x="1410339" y="3495204"/>
                  </a:lnTo>
                  <a:lnTo>
                    <a:pt x="1408115" y="3490437"/>
                  </a:lnTo>
                  <a:lnTo>
                    <a:pt x="1407162" y="3485352"/>
                  </a:lnTo>
                  <a:lnTo>
                    <a:pt x="1405892" y="3480268"/>
                  </a:lnTo>
                  <a:lnTo>
                    <a:pt x="1404621" y="3475183"/>
                  </a:lnTo>
                  <a:lnTo>
                    <a:pt x="1404303" y="3470099"/>
                  </a:lnTo>
                  <a:lnTo>
                    <a:pt x="1404303" y="3464696"/>
                  </a:lnTo>
                  <a:lnTo>
                    <a:pt x="1403350" y="3464696"/>
                  </a:lnTo>
                  <a:lnTo>
                    <a:pt x="1403350" y="3333132"/>
                  </a:lnTo>
                  <a:lnTo>
                    <a:pt x="1403350" y="3329318"/>
                  </a:lnTo>
                  <a:lnTo>
                    <a:pt x="1403985" y="3322327"/>
                  </a:lnTo>
                  <a:lnTo>
                    <a:pt x="1404938" y="3314700"/>
                  </a:lnTo>
                  <a:close/>
                  <a:moveTo>
                    <a:pt x="177802" y="3314700"/>
                  </a:moveTo>
                  <a:lnTo>
                    <a:pt x="180980" y="3320420"/>
                  </a:lnTo>
                  <a:lnTo>
                    <a:pt x="184476" y="3325505"/>
                  </a:lnTo>
                  <a:lnTo>
                    <a:pt x="188289" y="3330590"/>
                  </a:lnTo>
                  <a:lnTo>
                    <a:pt x="192420" y="3335992"/>
                  </a:lnTo>
                  <a:lnTo>
                    <a:pt x="196551" y="3340759"/>
                  </a:lnTo>
                  <a:lnTo>
                    <a:pt x="201000" y="3346161"/>
                  </a:lnTo>
                  <a:lnTo>
                    <a:pt x="210852" y="3356013"/>
                  </a:lnTo>
                  <a:lnTo>
                    <a:pt x="221656" y="3365229"/>
                  </a:lnTo>
                  <a:lnTo>
                    <a:pt x="233414" y="3374444"/>
                  </a:lnTo>
                  <a:lnTo>
                    <a:pt x="245490" y="3383025"/>
                  </a:lnTo>
                  <a:lnTo>
                    <a:pt x="259155" y="3391287"/>
                  </a:lnTo>
                  <a:lnTo>
                    <a:pt x="273138" y="3399550"/>
                  </a:lnTo>
                  <a:lnTo>
                    <a:pt x="288073" y="3407494"/>
                  </a:lnTo>
                  <a:lnTo>
                    <a:pt x="303645" y="3415121"/>
                  </a:lnTo>
                  <a:lnTo>
                    <a:pt x="319852" y="3422113"/>
                  </a:lnTo>
                  <a:lnTo>
                    <a:pt x="336694" y="3428786"/>
                  </a:lnTo>
                  <a:lnTo>
                    <a:pt x="354173" y="3435142"/>
                  </a:lnTo>
                  <a:lnTo>
                    <a:pt x="372286" y="3441498"/>
                  </a:lnTo>
                  <a:lnTo>
                    <a:pt x="390718" y="3447218"/>
                  </a:lnTo>
                  <a:lnTo>
                    <a:pt x="409785" y="3452620"/>
                  </a:lnTo>
                  <a:lnTo>
                    <a:pt x="429488" y="3457705"/>
                  </a:lnTo>
                  <a:lnTo>
                    <a:pt x="449826" y="3462472"/>
                  </a:lnTo>
                  <a:lnTo>
                    <a:pt x="469846" y="3466921"/>
                  </a:lnTo>
                  <a:lnTo>
                    <a:pt x="490820" y="3471052"/>
                  </a:lnTo>
                  <a:lnTo>
                    <a:pt x="511794" y="3474865"/>
                  </a:lnTo>
                  <a:lnTo>
                    <a:pt x="533085" y="3478361"/>
                  </a:lnTo>
                  <a:lnTo>
                    <a:pt x="554695" y="3480903"/>
                  </a:lnTo>
                  <a:lnTo>
                    <a:pt x="576304" y="3483763"/>
                  </a:lnTo>
                  <a:lnTo>
                    <a:pt x="598549" y="3486306"/>
                  </a:lnTo>
                  <a:lnTo>
                    <a:pt x="620476" y="3488213"/>
                  </a:lnTo>
                  <a:lnTo>
                    <a:pt x="642721" y="3489801"/>
                  </a:lnTo>
                  <a:lnTo>
                    <a:pt x="664966" y="3490755"/>
                  </a:lnTo>
                  <a:lnTo>
                    <a:pt x="687211" y="3492026"/>
                  </a:lnTo>
                  <a:lnTo>
                    <a:pt x="709456" y="3492344"/>
                  </a:lnTo>
                  <a:lnTo>
                    <a:pt x="732018" y="3492344"/>
                  </a:lnTo>
                  <a:lnTo>
                    <a:pt x="750768" y="3492344"/>
                  </a:lnTo>
                  <a:lnTo>
                    <a:pt x="769517" y="3492026"/>
                  </a:lnTo>
                  <a:lnTo>
                    <a:pt x="788266" y="3491708"/>
                  </a:lnTo>
                  <a:lnTo>
                    <a:pt x="807333" y="3490437"/>
                  </a:lnTo>
                  <a:lnTo>
                    <a:pt x="825765" y="3489801"/>
                  </a:lnTo>
                  <a:lnTo>
                    <a:pt x="844832" y="3488213"/>
                  </a:lnTo>
                  <a:lnTo>
                    <a:pt x="863263" y="3486624"/>
                  </a:lnTo>
                  <a:lnTo>
                    <a:pt x="881695" y="3484717"/>
                  </a:lnTo>
                  <a:lnTo>
                    <a:pt x="900126" y="3482492"/>
                  </a:lnTo>
                  <a:lnTo>
                    <a:pt x="918240" y="3480268"/>
                  </a:lnTo>
                  <a:lnTo>
                    <a:pt x="936354" y="3477408"/>
                  </a:lnTo>
                  <a:lnTo>
                    <a:pt x="954150" y="3474865"/>
                  </a:lnTo>
                  <a:lnTo>
                    <a:pt x="971946" y="3471688"/>
                  </a:lnTo>
                  <a:lnTo>
                    <a:pt x="989424" y="3468510"/>
                  </a:lnTo>
                  <a:lnTo>
                    <a:pt x="1006266" y="3464696"/>
                  </a:lnTo>
                  <a:lnTo>
                    <a:pt x="1023109" y="3460883"/>
                  </a:lnTo>
                  <a:lnTo>
                    <a:pt x="1039952" y="3457069"/>
                  </a:lnTo>
                  <a:lnTo>
                    <a:pt x="1056476" y="3452620"/>
                  </a:lnTo>
                  <a:lnTo>
                    <a:pt x="1072366" y="3448171"/>
                  </a:lnTo>
                  <a:lnTo>
                    <a:pt x="1087937" y="3443087"/>
                  </a:lnTo>
                  <a:lnTo>
                    <a:pt x="1102873" y="3438320"/>
                  </a:lnTo>
                  <a:lnTo>
                    <a:pt x="1118126" y="3432917"/>
                  </a:lnTo>
                  <a:lnTo>
                    <a:pt x="1132109" y="3427833"/>
                  </a:lnTo>
                  <a:lnTo>
                    <a:pt x="1146409" y="3421795"/>
                  </a:lnTo>
                  <a:lnTo>
                    <a:pt x="1159756" y="3415757"/>
                  </a:lnTo>
                  <a:lnTo>
                    <a:pt x="1172785" y="3409719"/>
                  </a:lnTo>
                  <a:lnTo>
                    <a:pt x="1185497" y="3403363"/>
                  </a:lnTo>
                  <a:lnTo>
                    <a:pt x="1197890" y="3396690"/>
                  </a:lnTo>
                  <a:lnTo>
                    <a:pt x="1209331" y="3389380"/>
                  </a:lnTo>
                  <a:lnTo>
                    <a:pt x="1219818" y="3382389"/>
                  </a:lnTo>
                  <a:lnTo>
                    <a:pt x="1230622" y="3375080"/>
                  </a:lnTo>
                  <a:lnTo>
                    <a:pt x="1239838" y="3367453"/>
                  </a:lnTo>
                  <a:lnTo>
                    <a:pt x="1239838" y="3464378"/>
                  </a:lnTo>
                  <a:lnTo>
                    <a:pt x="1239838" y="3464696"/>
                  </a:lnTo>
                  <a:lnTo>
                    <a:pt x="1239520" y="3468827"/>
                  </a:lnTo>
                  <a:lnTo>
                    <a:pt x="1239202" y="3472641"/>
                  </a:lnTo>
                  <a:lnTo>
                    <a:pt x="1238885" y="3477408"/>
                  </a:lnTo>
                  <a:lnTo>
                    <a:pt x="1237614" y="3482492"/>
                  </a:lnTo>
                  <a:lnTo>
                    <a:pt x="1236342" y="3487895"/>
                  </a:lnTo>
                  <a:lnTo>
                    <a:pt x="1234754" y="3492344"/>
                  </a:lnTo>
                  <a:lnTo>
                    <a:pt x="1232847" y="3497111"/>
                  </a:lnTo>
                  <a:lnTo>
                    <a:pt x="1230622" y="3501877"/>
                  </a:lnTo>
                  <a:lnTo>
                    <a:pt x="1228080" y="3506962"/>
                  </a:lnTo>
                  <a:lnTo>
                    <a:pt x="1225538" y="3511729"/>
                  </a:lnTo>
                  <a:lnTo>
                    <a:pt x="1222360" y="3516178"/>
                  </a:lnTo>
                  <a:lnTo>
                    <a:pt x="1218546" y="3520945"/>
                  </a:lnTo>
                  <a:lnTo>
                    <a:pt x="1214733" y="3525712"/>
                  </a:lnTo>
                  <a:lnTo>
                    <a:pt x="1210920" y="3529843"/>
                  </a:lnTo>
                  <a:lnTo>
                    <a:pt x="1202022" y="3539059"/>
                  </a:lnTo>
                  <a:lnTo>
                    <a:pt x="1192170" y="3547639"/>
                  </a:lnTo>
                  <a:lnTo>
                    <a:pt x="1181048" y="3556537"/>
                  </a:lnTo>
                  <a:lnTo>
                    <a:pt x="1169290" y="3564799"/>
                  </a:lnTo>
                  <a:lnTo>
                    <a:pt x="1156261" y="3572744"/>
                  </a:lnTo>
                  <a:lnTo>
                    <a:pt x="1141960" y="3580689"/>
                  </a:lnTo>
                  <a:lnTo>
                    <a:pt x="1127024" y="3587998"/>
                  </a:lnTo>
                  <a:lnTo>
                    <a:pt x="1111453" y="3595625"/>
                  </a:lnTo>
                  <a:lnTo>
                    <a:pt x="1094610" y="3602298"/>
                  </a:lnTo>
                  <a:lnTo>
                    <a:pt x="1077450" y="3608972"/>
                  </a:lnTo>
                  <a:lnTo>
                    <a:pt x="1058701" y="3615328"/>
                  </a:lnTo>
                  <a:lnTo>
                    <a:pt x="1039952" y="3621683"/>
                  </a:lnTo>
                  <a:lnTo>
                    <a:pt x="1020249" y="3627086"/>
                  </a:lnTo>
                  <a:lnTo>
                    <a:pt x="999593" y="3632806"/>
                  </a:lnTo>
                  <a:lnTo>
                    <a:pt x="978301" y="3637255"/>
                  </a:lnTo>
                  <a:lnTo>
                    <a:pt x="956056" y="3642022"/>
                  </a:lnTo>
                  <a:lnTo>
                    <a:pt x="933494" y="3646471"/>
                  </a:lnTo>
                  <a:lnTo>
                    <a:pt x="910613" y="3649967"/>
                  </a:lnTo>
                  <a:lnTo>
                    <a:pt x="887097" y="3653462"/>
                  </a:lnTo>
                  <a:lnTo>
                    <a:pt x="862946" y="3656640"/>
                  </a:lnTo>
                  <a:lnTo>
                    <a:pt x="838158" y="3659182"/>
                  </a:lnTo>
                  <a:lnTo>
                    <a:pt x="812736" y="3661407"/>
                  </a:lnTo>
                  <a:lnTo>
                    <a:pt x="787313" y="3662996"/>
                  </a:lnTo>
                  <a:lnTo>
                    <a:pt x="761572" y="3664267"/>
                  </a:lnTo>
                  <a:lnTo>
                    <a:pt x="735196" y="3664903"/>
                  </a:lnTo>
                  <a:lnTo>
                    <a:pt x="708185" y="3665538"/>
                  </a:lnTo>
                  <a:lnTo>
                    <a:pt x="680855" y="3664903"/>
                  </a:lnTo>
                  <a:lnTo>
                    <a:pt x="654161" y="3664267"/>
                  </a:lnTo>
                  <a:lnTo>
                    <a:pt x="627467" y="3662996"/>
                  </a:lnTo>
                  <a:lnTo>
                    <a:pt x="601409" y="3661089"/>
                  </a:lnTo>
                  <a:lnTo>
                    <a:pt x="575668" y="3659182"/>
                  </a:lnTo>
                  <a:lnTo>
                    <a:pt x="550246" y="3656322"/>
                  </a:lnTo>
                  <a:lnTo>
                    <a:pt x="525458" y="3653145"/>
                  </a:lnTo>
                  <a:lnTo>
                    <a:pt x="501307" y="3649649"/>
                  </a:lnTo>
                  <a:lnTo>
                    <a:pt x="478109" y="3645835"/>
                  </a:lnTo>
                  <a:lnTo>
                    <a:pt x="455228" y="3641069"/>
                  </a:lnTo>
                  <a:lnTo>
                    <a:pt x="432665" y="3636302"/>
                  </a:lnTo>
                  <a:lnTo>
                    <a:pt x="411374" y="3631217"/>
                  </a:lnTo>
                  <a:lnTo>
                    <a:pt x="390400" y="3625497"/>
                  </a:lnTo>
                  <a:lnTo>
                    <a:pt x="370380" y="3619777"/>
                  </a:lnTo>
                  <a:lnTo>
                    <a:pt x="350995" y="3613421"/>
                  </a:lnTo>
                  <a:lnTo>
                    <a:pt x="332563" y="3606747"/>
                  </a:lnTo>
                  <a:lnTo>
                    <a:pt x="315085" y="3599438"/>
                  </a:lnTo>
                  <a:lnTo>
                    <a:pt x="297925" y="3592447"/>
                  </a:lnTo>
                  <a:lnTo>
                    <a:pt x="282353" y="3584820"/>
                  </a:lnTo>
                  <a:lnTo>
                    <a:pt x="267735" y="3576875"/>
                  </a:lnTo>
                  <a:lnTo>
                    <a:pt x="253753" y="3568613"/>
                  </a:lnTo>
                  <a:lnTo>
                    <a:pt x="240724" y="3560350"/>
                  </a:lnTo>
                  <a:lnTo>
                    <a:pt x="229283" y="3551770"/>
                  </a:lnTo>
                  <a:lnTo>
                    <a:pt x="218796" y="3542872"/>
                  </a:lnTo>
                  <a:lnTo>
                    <a:pt x="213712" y="3538423"/>
                  </a:lnTo>
                  <a:lnTo>
                    <a:pt x="208945" y="3533656"/>
                  </a:lnTo>
                  <a:lnTo>
                    <a:pt x="204814" y="3529207"/>
                  </a:lnTo>
                  <a:lnTo>
                    <a:pt x="200683" y="3524440"/>
                  </a:lnTo>
                  <a:lnTo>
                    <a:pt x="196869" y="3519674"/>
                  </a:lnTo>
                  <a:lnTo>
                    <a:pt x="193374" y="3514907"/>
                  </a:lnTo>
                  <a:lnTo>
                    <a:pt x="190196" y="3510140"/>
                  </a:lnTo>
                  <a:lnTo>
                    <a:pt x="187653" y="3505055"/>
                  </a:lnTo>
                  <a:lnTo>
                    <a:pt x="185111" y="3500288"/>
                  </a:lnTo>
                  <a:lnTo>
                    <a:pt x="182887" y="3495204"/>
                  </a:lnTo>
                  <a:lnTo>
                    <a:pt x="181298" y="3490437"/>
                  </a:lnTo>
                  <a:lnTo>
                    <a:pt x="179709" y="3485352"/>
                  </a:lnTo>
                  <a:lnTo>
                    <a:pt x="178438" y="3480268"/>
                  </a:lnTo>
                  <a:lnTo>
                    <a:pt x="177802" y="3475183"/>
                  </a:lnTo>
                  <a:lnTo>
                    <a:pt x="176849" y="3470099"/>
                  </a:lnTo>
                  <a:lnTo>
                    <a:pt x="176849" y="3464696"/>
                  </a:lnTo>
                  <a:lnTo>
                    <a:pt x="176531" y="3464696"/>
                  </a:lnTo>
                  <a:lnTo>
                    <a:pt x="176531" y="3333132"/>
                  </a:lnTo>
                  <a:lnTo>
                    <a:pt x="176213" y="3329318"/>
                  </a:lnTo>
                  <a:lnTo>
                    <a:pt x="176531" y="3322327"/>
                  </a:lnTo>
                  <a:lnTo>
                    <a:pt x="177802" y="3314700"/>
                  </a:lnTo>
                  <a:close/>
                  <a:moveTo>
                    <a:pt x="1771445" y="3307529"/>
                  </a:moveTo>
                  <a:lnTo>
                    <a:pt x="1771445" y="3411258"/>
                  </a:lnTo>
                  <a:lnTo>
                    <a:pt x="1789215" y="3413478"/>
                  </a:lnTo>
                  <a:lnTo>
                    <a:pt x="1807301" y="3415698"/>
                  </a:lnTo>
                  <a:lnTo>
                    <a:pt x="1825388" y="3417285"/>
                  </a:lnTo>
                  <a:lnTo>
                    <a:pt x="1843792" y="3419505"/>
                  </a:lnTo>
                  <a:lnTo>
                    <a:pt x="1843792" y="3315777"/>
                  </a:lnTo>
                  <a:lnTo>
                    <a:pt x="1825388" y="3314191"/>
                  </a:lnTo>
                  <a:lnTo>
                    <a:pt x="1807301" y="3312287"/>
                  </a:lnTo>
                  <a:lnTo>
                    <a:pt x="1789215" y="3309750"/>
                  </a:lnTo>
                  <a:lnTo>
                    <a:pt x="1771445" y="3307529"/>
                  </a:lnTo>
                  <a:close/>
                  <a:moveTo>
                    <a:pt x="3178346" y="3281045"/>
                  </a:moveTo>
                  <a:lnTo>
                    <a:pt x="3178346" y="3395980"/>
                  </a:lnTo>
                  <a:lnTo>
                    <a:pt x="3201835" y="3396298"/>
                  </a:lnTo>
                  <a:lnTo>
                    <a:pt x="3225959" y="3396615"/>
                  </a:lnTo>
                  <a:lnTo>
                    <a:pt x="3258970" y="3396298"/>
                  </a:lnTo>
                  <a:lnTo>
                    <a:pt x="3258970" y="3281363"/>
                  </a:lnTo>
                  <a:lnTo>
                    <a:pt x="3225641" y="3281680"/>
                  </a:lnTo>
                  <a:lnTo>
                    <a:pt x="3201835" y="3281363"/>
                  </a:lnTo>
                  <a:lnTo>
                    <a:pt x="3178346" y="3281045"/>
                  </a:lnTo>
                  <a:close/>
                  <a:moveTo>
                    <a:pt x="2609850" y="3275012"/>
                  </a:moveTo>
                  <a:lnTo>
                    <a:pt x="2613342" y="3281059"/>
                  </a:lnTo>
                  <a:lnTo>
                    <a:pt x="2617468" y="3287107"/>
                  </a:lnTo>
                  <a:lnTo>
                    <a:pt x="2621594" y="3292836"/>
                  </a:lnTo>
                  <a:lnTo>
                    <a:pt x="2626038" y="3298883"/>
                  </a:lnTo>
                  <a:lnTo>
                    <a:pt x="2631117" y="3304294"/>
                  </a:lnTo>
                  <a:lnTo>
                    <a:pt x="2635878" y="3310023"/>
                  </a:lnTo>
                  <a:lnTo>
                    <a:pt x="2641274" y="3315433"/>
                  </a:lnTo>
                  <a:lnTo>
                    <a:pt x="2646988" y="3320844"/>
                  </a:lnTo>
                  <a:lnTo>
                    <a:pt x="2658732" y="3331347"/>
                  </a:lnTo>
                  <a:lnTo>
                    <a:pt x="2671746" y="3341532"/>
                  </a:lnTo>
                  <a:lnTo>
                    <a:pt x="2685712" y="3351080"/>
                  </a:lnTo>
                  <a:lnTo>
                    <a:pt x="2700631" y="3360629"/>
                  </a:lnTo>
                  <a:lnTo>
                    <a:pt x="2715867" y="3369540"/>
                  </a:lnTo>
                  <a:lnTo>
                    <a:pt x="2732372" y="3378452"/>
                  </a:lnTo>
                  <a:lnTo>
                    <a:pt x="2749830" y="3386727"/>
                  </a:lnTo>
                  <a:lnTo>
                    <a:pt x="2767923" y="3394684"/>
                  </a:lnTo>
                  <a:lnTo>
                    <a:pt x="2786650" y="3402004"/>
                  </a:lnTo>
                  <a:lnTo>
                    <a:pt x="2805695" y="3409325"/>
                  </a:lnTo>
                  <a:lnTo>
                    <a:pt x="2826009" y="3416327"/>
                  </a:lnTo>
                  <a:lnTo>
                    <a:pt x="2846959" y="3422692"/>
                  </a:lnTo>
                  <a:lnTo>
                    <a:pt x="2867591" y="3428421"/>
                  </a:lnTo>
                  <a:lnTo>
                    <a:pt x="2889492" y="3434469"/>
                  </a:lnTo>
                  <a:lnTo>
                    <a:pt x="2912029" y="3439561"/>
                  </a:lnTo>
                  <a:lnTo>
                    <a:pt x="2934248" y="3444654"/>
                  </a:lnTo>
                  <a:lnTo>
                    <a:pt x="2957102" y="3449109"/>
                  </a:lnTo>
                  <a:lnTo>
                    <a:pt x="2980908" y="3453565"/>
                  </a:lnTo>
                  <a:lnTo>
                    <a:pt x="3004396" y="3457066"/>
                  </a:lnTo>
                  <a:lnTo>
                    <a:pt x="3028203" y="3460567"/>
                  </a:lnTo>
                  <a:lnTo>
                    <a:pt x="3052644" y="3463432"/>
                  </a:lnTo>
                  <a:lnTo>
                    <a:pt x="3077084" y="3465978"/>
                  </a:lnTo>
                  <a:lnTo>
                    <a:pt x="3101525" y="3468206"/>
                  </a:lnTo>
                  <a:lnTo>
                    <a:pt x="3125966" y="3470116"/>
                  </a:lnTo>
                  <a:lnTo>
                    <a:pt x="3150725" y="3471389"/>
                  </a:lnTo>
                  <a:lnTo>
                    <a:pt x="3175800" y="3472344"/>
                  </a:lnTo>
                  <a:lnTo>
                    <a:pt x="3200559" y="3472980"/>
                  </a:lnTo>
                  <a:lnTo>
                    <a:pt x="3225317" y="3473298"/>
                  </a:lnTo>
                  <a:lnTo>
                    <a:pt x="3246266" y="3473298"/>
                  </a:lnTo>
                  <a:lnTo>
                    <a:pt x="3267216" y="3472344"/>
                  </a:lnTo>
                  <a:lnTo>
                    <a:pt x="3288165" y="3472025"/>
                  </a:lnTo>
                  <a:lnTo>
                    <a:pt x="3308797" y="3470752"/>
                  </a:lnTo>
                  <a:lnTo>
                    <a:pt x="3329429" y="3469797"/>
                  </a:lnTo>
                  <a:lnTo>
                    <a:pt x="3350378" y="3468206"/>
                  </a:lnTo>
                  <a:lnTo>
                    <a:pt x="3371010" y="3466615"/>
                  </a:lnTo>
                  <a:lnTo>
                    <a:pt x="3391325" y="3464068"/>
                  </a:lnTo>
                  <a:lnTo>
                    <a:pt x="3411957" y="3462159"/>
                  </a:lnTo>
                  <a:lnTo>
                    <a:pt x="3431954" y="3459294"/>
                  </a:lnTo>
                  <a:lnTo>
                    <a:pt x="3451951" y="3456748"/>
                  </a:lnTo>
                  <a:lnTo>
                    <a:pt x="3471948" y="3453565"/>
                  </a:lnTo>
                  <a:lnTo>
                    <a:pt x="3491628" y="3450064"/>
                  </a:lnTo>
                  <a:lnTo>
                    <a:pt x="3510990" y="3446245"/>
                  </a:lnTo>
                  <a:lnTo>
                    <a:pt x="3530035" y="3442107"/>
                  </a:lnTo>
                  <a:lnTo>
                    <a:pt x="3548763" y="3437970"/>
                  </a:lnTo>
                  <a:lnTo>
                    <a:pt x="3567173" y="3433196"/>
                  </a:lnTo>
                  <a:lnTo>
                    <a:pt x="3585265" y="3428421"/>
                  </a:lnTo>
                  <a:lnTo>
                    <a:pt x="3603041" y="3423329"/>
                  </a:lnTo>
                  <a:lnTo>
                    <a:pt x="3620498" y="3418237"/>
                  </a:lnTo>
                  <a:lnTo>
                    <a:pt x="3637004" y="3412826"/>
                  </a:lnTo>
                  <a:lnTo>
                    <a:pt x="3653510" y="3406779"/>
                  </a:lnTo>
                  <a:lnTo>
                    <a:pt x="3669698" y="3400731"/>
                  </a:lnTo>
                  <a:lnTo>
                    <a:pt x="3685251" y="3394048"/>
                  </a:lnTo>
                  <a:lnTo>
                    <a:pt x="3700170" y="3387682"/>
                  </a:lnTo>
                  <a:lnTo>
                    <a:pt x="3714770" y="3380680"/>
                  </a:lnTo>
                  <a:lnTo>
                    <a:pt x="3728419" y="3373678"/>
                  </a:lnTo>
                  <a:lnTo>
                    <a:pt x="3741751" y="3366039"/>
                  </a:lnTo>
                  <a:lnTo>
                    <a:pt x="3754765" y="3358719"/>
                  </a:lnTo>
                  <a:lnTo>
                    <a:pt x="3767144" y="3350762"/>
                  </a:lnTo>
                  <a:lnTo>
                    <a:pt x="3778571" y="3342487"/>
                  </a:lnTo>
                  <a:lnTo>
                    <a:pt x="3789363" y="3333575"/>
                  </a:lnTo>
                  <a:lnTo>
                    <a:pt x="3789363" y="3441471"/>
                  </a:lnTo>
                  <a:lnTo>
                    <a:pt x="3788728" y="3442107"/>
                  </a:lnTo>
                  <a:lnTo>
                    <a:pt x="3788411" y="3451019"/>
                  </a:lnTo>
                  <a:lnTo>
                    <a:pt x="3787776" y="3456748"/>
                  </a:lnTo>
                  <a:lnTo>
                    <a:pt x="3786506" y="3462159"/>
                  </a:lnTo>
                  <a:lnTo>
                    <a:pt x="3785237" y="3467569"/>
                  </a:lnTo>
                  <a:lnTo>
                    <a:pt x="3783332" y="3472980"/>
                  </a:lnTo>
                  <a:lnTo>
                    <a:pt x="3781428" y="3478391"/>
                  </a:lnTo>
                  <a:lnTo>
                    <a:pt x="3778571" y="3483801"/>
                  </a:lnTo>
                  <a:lnTo>
                    <a:pt x="3775714" y="3489212"/>
                  </a:lnTo>
                  <a:lnTo>
                    <a:pt x="3772540" y="3494305"/>
                  </a:lnTo>
                  <a:lnTo>
                    <a:pt x="3769048" y="3499715"/>
                  </a:lnTo>
                  <a:lnTo>
                    <a:pt x="3765557" y="3504808"/>
                  </a:lnTo>
                  <a:lnTo>
                    <a:pt x="3761113" y="3509900"/>
                  </a:lnTo>
                  <a:lnTo>
                    <a:pt x="3756987" y="3514674"/>
                  </a:lnTo>
                  <a:lnTo>
                    <a:pt x="3752226" y="3519767"/>
                  </a:lnTo>
                  <a:lnTo>
                    <a:pt x="3747147" y="3525177"/>
                  </a:lnTo>
                  <a:lnTo>
                    <a:pt x="3741433" y="3529633"/>
                  </a:lnTo>
                  <a:lnTo>
                    <a:pt x="3736037" y="3534407"/>
                  </a:lnTo>
                  <a:lnTo>
                    <a:pt x="3723658" y="3543956"/>
                  </a:lnTo>
                  <a:lnTo>
                    <a:pt x="3710327" y="3553504"/>
                  </a:lnTo>
                  <a:lnTo>
                    <a:pt x="3696043" y="3562097"/>
                  </a:lnTo>
                  <a:lnTo>
                    <a:pt x="3680490" y="3571009"/>
                  </a:lnTo>
                  <a:lnTo>
                    <a:pt x="3663667" y="3579603"/>
                  </a:lnTo>
                  <a:lnTo>
                    <a:pt x="3646526" y="3587560"/>
                  </a:lnTo>
                  <a:lnTo>
                    <a:pt x="3627799" y="3595516"/>
                  </a:lnTo>
                  <a:lnTo>
                    <a:pt x="3608754" y="3602837"/>
                  </a:lnTo>
                  <a:lnTo>
                    <a:pt x="3588122" y="3609521"/>
                  </a:lnTo>
                  <a:lnTo>
                    <a:pt x="3566855" y="3616523"/>
                  </a:lnTo>
                  <a:lnTo>
                    <a:pt x="3544636" y="3622570"/>
                  </a:lnTo>
                  <a:lnTo>
                    <a:pt x="3522417" y="3628935"/>
                  </a:lnTo>
                  <a:lnTo>
                    <a:pt x="3498611" y="3634664"/>
                  </a:lnTo>
                  <a:lnTo>
                    <a:pt x="3474170" y="3639757"/>
                  </a:lnTo>
                  <a:lnTo>
                    <a:pt x="3449412" y="3644213"/>
                  </a:lnTo>
                  <a:lnTo>
                    <a:pt x="3423701" y="3648350"/>
                  </a:lnTo>
                  <a:lnTo>
                    <a:pt x="3397356" y="3652488"/>
                  </a:lnTo>
                  <a:lnTo>
                    <a:pt x="3370376" y="3655671"/>
                  </a:lnTo>
                  <a:lnTo>
                    <a:pt x="3343395" y="3658853"/>
                  </a:lnTo>
                  <a:lnTo>
                    <a:pt x="3315146" y="3661081"/>
                  </a:lnTo>
                  <a:lnTo>
                    <a:pt x="3286896" y="3662673"/>
                  </a:lnTo>
                  <a:lnTo>
                    <a:pt x="3258011" y="3664264"/>
                  </a:lnTo>
                  <a:lnTo>
                    <a:pt x="3228491" y="3664901"/>
                  </a:lnTo>
                  <a:lnTo>
                    <a:pt x="3198972" y="3665537"/>
                  </a:lnTo>
                  <a:lnTo>
                    <a:pt x="3168500" y="3664901"/>
                  </a:lnTo>
                  <a:lnTo>
                    <a:pt x="3138663" y="3664264"/>
                  </a:lnTo>
                  <a:lnTo>
                    <a:pt x="3109143" y="3662673"/>
                  </a:lnTo>
                  <a:lnTo>
                    <a:pt x="3080259" y="3660763"/>
                  </a:lnTo>
                  <a:lnTo>
                    <a:pt x="3051374" y="3658217"/>
                  </a:lnTo>
                  <a:lnTo>
                    <a:pt x="3023441" y="3655034"/>
                  </a:lnTo>
                  <a:lnTo>
                    <a:pt x="2996144" y="3651533"/>
                  </a:lnTo>
                  <a:lnTo>
                    <a:pt x="2969481" y="3647714"/>
                  </a:lnTo>
                  <a:lnTo>
                    <a:pt x="2943453" y="3643258"/>
                  </a:lnTo>
                  <a:lnTo>
                    <a:pt x="2917742" y="3638165"/>
                  </a:lnTo>
                  <a:lnTo>
                    <a:pt x="2892984" y="3633073"/>
                  </a:lnTo>
                  <a:lnTo>
                    <a:pt x="2869178" y="3627026"/>
                  </a:lnTo>
                  <a:lnTo>
                    <a:pt x="2846007" y="3620660"/>
                  </a:lnTo>
                  <a:lnTo>
                    <a:pt x="2823470" y="3614295"/>
                  </a:lnTo>
                  <a:lnTo>
                    <a:pt x="2802203" y="3607293"/>
                  </a:lnTo>
                  <a:lnTo>
                    <a:pt x="2781889" y="3599654"/>
                  </a:lnTo>
                  <a:lnTo>
                    <a:pt x="2762527" y="3592334"/>
                  </a:lnTo>
                  <a:lnTo>
                    <a:pt x="2743799" y="3584059"/>
                  </a:lnTo>
                  <a:lnTo>
                    <a:pt x="2726024" y="3575783"/>
                  </a:lnTo>
                  <a:lnTo>
                    <a:pt x="2709518" y="3566872"/>
                  </a:lnTo>
                  <a:lnTo>
                    <a:pt x="2694600" y="3557960"/>
                  </a:lnTo>
                  <a:lnTo>
                    <a:pt x="2679999" y="3548412"/>
                  </a:lnTo>
                  <a:lnTo>
                    <a:pt x="2666985" y="3538863"/>
                  </a:lnTo>
                  <a:lnTo>
                    <a:pt x="2660954" y="3533771"/>
                  </a:lnTo>
                  <a:lnTo>
                    <a:pt x="2655240" y="3528997"/>
                  </a:lnTo>
                  <a:lnTo>
                    <a:pt x="2650162" y="3523904"/>
                  </a:lnTo>
                  <a:lnTo>
                    <a:pt x="2645083" y="3518812"/>
                  </a:lnTo>
                  <a:lnTo>
                    <a:pt x="2639687" y="3513719"/>
                  </a:lnTo>
                  <a:lnTo>
                    <a:pt x="2635561" y="3508309"/>
                  </a:lnTo>
                  <a:lnTo>
                    <a:pt x="2631434" y="3503216"/>
                  </a:lnTo>
                  <a:lnTo>
                    <a:pt x="2627625" y="3497806"/>
                  </a:lnTo>
                  <a:lnTo>
                    <a:pt x="2624134" y="3492713"/>
                  </a:lnTo>
                  <a:lnTo>
                    <a:pt x="2620960" y="3486984"/>
                  </a:lnTo>
                  <a:lnTo>
                    <a:pt x="2618103" y="3481574"/>
                  </a:lnTo>
                  <a:lnTo>
                    <a:pt x="2615881" y="3476163"/>
                  </a:lnTo>
                  <a:lnTo>
                    <a:pt x="2613659" y="3470434"/>
                  </a:lnTo>
                  <a:lnTo>
                    <a:pt x="2612072" y="3465023"/>
                  </a:lnTo>
                  <a:lnTo>
                    <a:pt x="2610485" y="3459294"/>
                  </a:lnTo>
                  <a:lnTo>
                    <a:pt x="2609850" y="3453565"/>
                  </a:lnTo>
                  <a:lnTo>
                    <a:pt x="2609215" y="3447836"/>
                  </a:lnTo>
                  <a:lnTo>
                    <a:pt x="2609215" y="3442107"/>
                  </a:lnTo>
                  <a:lnTo>
                    <a:pt x="2608580" y="3442426"/>
                  </a:lnTo>
                  <a:lnTo>
                    <a:pt x="2608580" y="3295700"/>
                  </a:lnTo>
                  <a:lnTo>
                    <a:pt x="2608263" y="3291881"/>
                  </a:lnTo>
                  <a:lnTo>
                    <a:pt x="2608580" y="3283287"/>
                  </a:lnTo>
                  <a:lnTo>
                    <a:pt x="2609850" y="3275012"/>
                  </a:lnTo>
                  <a:close/>
                  <a:moveTo>
                    <a:pt x="1625482" y="3274222"/>
                  </a:moveTo>
                  <a:lnTo>
                    <a:pt x="1625482" y="3379536"/>
                  </a:lnTo>
                  <a:lnTo>
                    <a:pt x="1642935" y="3384612"/>
                  </a:lnTo>
                  <a:lnTo>
                    <a:pt x="1661021" y="3389370"/>
                  </a:lnTo>
                  <a:lnTo>
                    <a:pt x="1679425" y="3394128"/>
                  </a:lnTo>
                  <a:lnTo>
                    <a:pt x="1698464" y="3398252"/>
                  </a:lnTo>
                  <a:lnTo>
                    <a:pt x="1698464" y="3294206"/>
                  </a:lnTo>
                  <a:lnTo>
                    <a:pt x="1679425" y="3289448"/>
                  </a:lnTo>
                  <a:lnTo>
                    <a:pt x="1661021" y="3284690"/>
                  </a:lnTo>
                  <a:lnTo>
                    <a:pt x="1642935" y="3279932"/>
                  </a:lnTo>
                  <a:lnTo>
                    <a:pt x="1625482" y="3274222"/>
                  </a:lnTo>
                  <a:close/>
                  <a:moveTo>
                    <a:pt x="3016148" y="3266758"/>
                  </a:moveTo>
                  <a:lnTo>
                    <a:pt x="3016148" y="3382010"/>
                  </a:lnTo>
                  <a:lnTo>
                    <a:pt x="3035827" y="3384868"/>
                  </a:lnTo>
                  <a:lnTo>
                    <a:pt x="3056142" y="3387090"/>
                  </a:lnTo>
                  <a:lnTo>
                    <a:pt x="3076456" y="3389630"/>
                  </a:lnTo>
                  <a:lnTo>
                    <a:pt x="3097406" y="3391535"/>
                  </a:lnTo>
                  <a:lnTo>
                    <a:pt x="3097406" y="3276283"/>
                  </a:lnTo>
                  <a:lnTo>
                    <a:pt x="3076456" y="3274378"/>
                  </a:lnTo>
                  <a:lnTo>
                    <a:pt x="3056142" y="3271838"/>
                  </a:lnTo>
                  <a:lnTo>
                    <a:pt x="3035827" y="3269615"/>
                  </a:lnTo>
                  <a:lnTo>
                    <a:pt x="3016148" y="3266758"/>
                  </a:lnTo>
                  <a:close/>
                  <a:moveTo>
                    <a:pt x="2854584" y="3230245"/>
                  </a:moveTo>
                  <a:lnTo>
                    <a:pt x="2854584" y="3347403"/>
                  </a:lnTo>
                  <a:lnTo>
                    <a:pt x="2873946" y="3352800"/>
                  </a:lnTo>
                  <a:lnTo>
                    <a:pt x="2893626" y="3357880"/>
                  </a:lnTo>
                  <a:lnTo>
                    <a:pt x="2914258" y="3362960"/>
                  </a:lnTo>
                  <a:lnTo>
                    <a:pt x="2935524" y="3367723"/>
                  </a:lnTo>
                  <a:lnTo>
                    <a:pt x="2935524" y="3251835"/>
                  </a:lnTo>
                  <a:lnTo>
                    <a:pt x="2914258" y="3246755"/>
                  </a:lnTo>
                  <a:lnTo>
                    <a:pt x="2893626" y="3241675"/>
                  </a:lnTo>
                  <a:lnTo>
                    <a:pt x="2873946" y="3235960"/>
                  </a:lnTo>
                  <a:lnTo>
                    <a:pt x="2854584" y="3230245"/>
                  </a:lnTo>
                  <a:close/>
                  <a:moveTo>
                    <a:pt x="1480154" y="3217441"/>
                  </a:moveTo>
                  <a:lnTo>
                    <a:pt x="1480154" y="3305626"/>
                  </a:lnTo>
                  <a:lnTo>
                    <a:pt x="1482375" y="3307847"/>
                  </a:lnTo>
                  <a:lnTo>
                    <a:pt x="1484914" y="3310701"/>
                  </a:lnTo>
                  <a:lnTo>
                    <a:pt x="1491895" y="3316411"/>
                  </a:lnTo>
                  <a:lnTo>
                    <a:pt x="1500145" y="3322755"/>
                  </a:lnTo>
                  <a:lnTo>
                    <a:pt x="1509664" y="3329100"/>
                  </a:lnTo>
                  <a:lnTo>
                    <a:pt x="1519818" y="3335444"/>
                  </a:lnTo>
                  <a:lnTo>
                    <a:pt x="1530924" y="3341788"/>
                  </a:lnTo>
                  <a:lnTo>
                    <a:pt x="1542030" y="3347498"/>
                  </a:lnTo>
                  <a:lnTo>
                    <a:pt x="1553136" y="3352891"/>
                  </a:lnTo>
                  <a:lnTo>
                    <a:pt x="1553136" y="3255189"/>
                  </a:lnTo>
                  <a:lnTo>
                    <a:pt x="1539174" y="3249797"/>
                  </a:lnTo>
                  <a:lnTo>
                    <a:pt x="1527116" y="3244721"/>
                  </a:lnTo>
                  <a:lnTo>
                    <a:pt x="1516010" y="3239646"/>
                  </a:lnTo>
                  <a:lnTo>
                    <a:pt x="1506174" y="3234888"/>
                  </a:lnTo>
                  <a:lnTo>
                    <a:pt x="1497924" y="3230130"/>
                  </a:lnTo>
                  <a:lnTo>
                    <a:pt x="1490626" y="3226006"/>
                  </a:lnTo>
                  <a:lnTo>
                    <a:pt x="1484914" y="3221565"/>
                  </a:lnTo>
                  <a:lnTo>
                    <a:pt x="1480154" y="3217441"/>
                  </a:lnTo>
                  <a:close/>
                  <a:moveTo>
                    <a:pt x="2426374" y="3213000"/>
                  </a:moveTo>
                  <a:lnTo>
                    <a:pt x="2420662" y="3217124"/>
                  </a:lnTo>
                  <a:lnTo>
                    <a:pt x="2413999" y="3221565"/>
                  </a:lnTo>
                  <a:lnTo>
                    <a:pt x="2406701" y="3226323"/>
                  </a:lnTo>
                  <a:lnTo>
                    <a:pt x="2399720" y="3230130"/>
                  </a:lnTo>
                  <a:lnTo>
                    <a:pt x="2392739" y="3234253"/>
                  </a:lnTo>
                  <a:lnTo>
                    <a:pt x="2385124" y="3237743"/>
                  </a:lnTo>
                  <a:lnTo>
                    <a:pt x="2378460" y="3240915"/>
                  </a:lnTo>
                  <a:lnTo>
                    <a:pt x="2371797" y="3243135"/>
                  </a:lnTo>
                  <a:lnTo>
                    <a:pt x="2371797" y="3350353"/>
                  </a:lnTo>
                  <a:lnTo>
                    <a:pt x="2379729" y="3346864"/>
                  </a:lnTo>
                  <a:lnTo>
                    <a:pt x="2387028" y="3342423"/>
                  </a:lnTo>
                  <a:lnTo>
                    <a:pt x="2394643" y="3338299"/>
                  </a:lnTo>
                  <a:lnTo>
                    <a:pt x="2401941" y="3333541"/>
                  </a:lnTo>
                  <a:lnTo>
                    <a:pt x="2409239" y="3328782"/>
                  </a:lnTo>
                  <a:lnTo>
                    <a:pt x="2415585" y="3324024"/>
                  </a:lnTo>
                  <a:lnTo>
                    <a:pt x="2421297" y="3319266"/>
                  </a:lnTo>
                  <a:lnTo>
                    <a:pt x="2426374" y="3314508"/>
                  </a:lnTo>
                  <a:lnTo>
                    <a:pt x="2426374" y="3213000"/>
                  </a:lnTo>
                  <a:close/>
                  <a:moveTo>
                    <a:pt x="2692385" y="3167062"/>
                  </a:moveTo>
                  <a:lnTo>
                    <a:pt x="2692385" y="3264535"/>
                  </a:lnTo>
                  <a:lnTo>
                    <a:pt x="2695241" y="3267393"/>
                  </a:lnTo>
                  <a:lnTo>
                    <a:pt x="2698098" y="3270250"/>
                  </a:lnTo>
                  <a:lnTo>
                    <a:pt x="2705399" y="3276600"/>
                  </a:lnTo>
                  <a:lnTo>
                    <a:pt x="2714921" y="3283903"/>
                  </a:lnTo>
                  <a:lnTo>
                    <a:pt x="2725078" y="3290888"/>
                  </a:lnTo>
                  <a:lnTo>
                    <a:pt x="2737140" y="3297873"/>
                  </a:lnTo>
                  <a:lnTo>
                    <a:pt x="2748884" y="3305175"/>
                  </a:lnTo>
                  <a:lnTo>
                    <a:pt x="2761581" y="3311525"/>
                  </a:lnTo>
                  <a:lnTo>
                    <a:pt x="2773325" y="3317240"/>
                  </a:lnTo>
                  <a:lnTo>
                    <a:pt x="2773325" y="3208337"/>
                  </a:lnTo>
                  <a:lnTo>
                    <a:pt x="2758407" y="3202940"/>
                  </a:lnTo>
                  <a:lnTo>
                    <a:pt x="2744441" y="3196907"/>
                  </a:lnTo>
                  <a:lnTo>
                    <a:pt x="2732379" y="3191510"/>
                  </a:lnTo>
                  <a:lnTo>
                    <a:pt x="2721269" y="3186430"/>
                  </a:lnTo>
                  <a:lnTo>
                    <a:pt x="2712064" y="3180715"/>
                  </a:lnTo>
                  <a:lnTo>
                    <a:pt x="2704446" y="3176270"/>
                  </a:lnTo>
                  <a:lnTo>
                    <a:pt x="2697781" y="3171507"/>
                  </a:lnTo>
                  <a:lnTo>
                    <a:pt x="2692385" y="3167062"/>
                  </a:lnTo>
                  <a:close/>
                  <a:moveTo>
                    <a:pt x="3744614" y="3161665"/>
                  </a:moveTo>
                  <a:lnTo>
                    <a:pt x="3737949" y="3166745"/>
                  </a:lnTo>
                  <a:lnTo>
                    <a:pt x="3730648" y="3171507"/>
                  </a:lnTo>
                  <a:lnTo>
                    <a:pt x="3722713" y="3176587"/>
                  </a:lnTo>
                  <a:lnTo>
                    <a:pt x="3715095" y="3180715"/>
                  </a:lnTo>
                  <a:lnTo>
                    <a:pt x="3706524" y="3185160"/>
                  </a:lnTo>
                  <a:lnTo>
                    <a:pt x="3698907" y="3189287"/>
                  </a:lnTo>
                  <a:lnTo>
                    <a:pt x="3691289" y="3192780"/>
                  </a:lnTo>
                  <a:lnTo>
                    <a:pt x="3683671" y="3195320"/>
                  </a:lnTo>
                  <a:lnTo>
                    <a:pt x="3683671" y="3315018"/>
                  </a:lnTo>
                  <a:lnTo>
                    <a:pt x="3692558" y="3310573"/>
                  </a:lnTo>
                  <a:lnTo>
                    <a:pt x="3701128" y="3305810"/>
                  </a:lnTo>
                  <a:lnTo>
                    <a:pt x="3709381" y="3301048"/>
                  </a:lnTo>
                  <a:lnTo>
                    <a:pt x="3717634" y="3295968"/>
                  </a:lnTo>
                  <a:lnTo>
                    <a:pt x="3725252" y="3290570"/>
                  </a:lnTo>
                  <a:lnTo>
                    <a:pt x="3732235" y="3285490"/>
                  </a:lnTo>
                  <a:lnTo>
                    <a:pt x="3738901" y="3279775"/>
                  </a:lnTo>
                  <a:lnTo>
                    <a:pt x="3744614" y="3275013"/>
                  </a:lnTo>
                  <a:lnTo>
                    <a:pt x="3744614" y="3161665"/>
                  </a:lnTo>
                  <a:close/>
                  <a:moveTo>
                    <a:pt x="771525" y="3136900"/>
                  </a:moveTo>
                  <a:lnTo>
                    <a:pt x="805634" y="3143476"/>
                  </a:lnTo>
                  <a:lnTo>
                    <a:pt x="812009" y="3145042"/>
                  </a:lnTo>
                  <a:lnTo>
                    <a:pt x="818066" y="3146921"/>
                  </a:lnTo>
                  <a:lnTo>
                    <a:pt x="823167" y="3148486"/>
                  </a:lnTo>
                  <a:lnTo>
                    <a:pt x="827311" y="3150365"/>
                  </a:lnTo>
                  <a:lnTo>
                    <a:pt x="831455" y="3152557"/>
                  </a:lnTo>
                  <a:lnTo>
                    <a:pt x="835280" y="3155062"/>
                  </a:lnTo>
                  <a:lnTo>
                    <a:pt x="842612" y="3160072"/>
                  </a:lnTo>
                  <a:lnTo>
                    <a:pt x="845162" y="3162890"/>
                  </a:lnTo>
                  <a:lnTo>
                    <a:pt x="847075" y="3165082"/>
                  </a:lnTo>
                  <a:lnTo>
                    <a:pt x="848669" y="3167587"/>
                  </a:lnTo>
                  <a:lnTo>
                    <a:pt x="849944" y="3170092"/>
                  </a:lnTo>
                  <a:lnTo>
                    <a:pt x="850900" y="3172597"/>
                  </a:lnTo>
                  <a:lnTo>
                    <a:pt x="850900" y="3175416"/>
                  </a:lnTo>
                  <a:lnTo>
                    <a:pt x="850262" y="3177608"/>
                  </a:lnTo>
                  <a:lnTo>
                    <a:pt x="849625" y="3180426"/>
                  </a:lnTo>
                  <a:lnTo>
                    <a:pt x="848031" y="3182618"/>
                  </a:lnTo>
                  <a:lnTo>
                    <a:pt x="846437" y="3185123"/>
                  </a:lnTo>
                  <a:lnTo>
                    <a:pt x="844206" y="3187315"/>
                  </a:lnTo>
                  <a:lnTo>
                    <a:pt x="841656" y="3189820"/>
                  </a:lnTo>
                  <a:lnTo>
                    <a:pt x="838468" y="3191699"/>
                  </a:lnTo>
                  <a:lnTo>
                    <a:pt x="834961" y="3193577"/>
                  </a:lnTo>
                  <a:lnTo>
                    <a:pt x="831136" y="3195143"/>
                  </a:lnTo>
                  <a:lnTo>
                    <a:pt x="826992" y="3197022"/>
                  </a:lnTo>
                  <a:lnTo>
                    <a:pt x="820935" y="3198587"/>
                  </a:lnTo>
                  <a:lnTo>
                    <a:pt x="815197" y="3200153"/>
                  </a:lnTo>
                  <a:lnTo>
                    <a:pt x="808503" y="3201719"/>
                  </a:lnTo>
                  <a:lnTo>
                    <a:pt x="801171" y="3202971"/>
                  </a:lnTo>
                  <a:lnTo>
                    <a:pt x="787145" y="3204537"/>
                  </a:lnTo>
                  <a:lnTo>
                    <a:pt x="771525" y="3205163"/>
                  </a:lnTo>
                  <a:lnTo>
                    <a:pt x="771525" y="3136900"/>
                  </a:lnTo>
                  <a:close/>
                  <a:moveTo>
                    <a:pt x="200025" y="3117850"/>
                  </a:moveTo>
                  <a:lnTo>
                    <a:pt x="200343" y="3123582"/>
                  </a:lnTo>
                  <a:lnTo>
                    <a:pt x="201296" y="3129631"/>
                  </a:lnTo>
                  <a:lnTo>
                    <a:pt x="202567" y="3135044"/>
                  </a:lnTo>
                  <a:lnTo>
                    <a:pt x="204155" y="3141094"/>
                  </a:lnTo>
                  <a:lnTo>
                    <a:pt x="206061" y="3146507"/>
                  </a:lnTo>
                  <a:lnTo>
                    <a:pt x="208285" y="3152238"/>
                  </a:lnTo>
                  <a:lnTo>
                    <a:pt x="211144" y="3157651"/>
                  </a:lnTo>
                  <a:lnTo>
                    <a:pt x="214321" y="3163064"/>
                  </a:lnTo>
                  <a:lnTo>
                    <a:pt x="217816" y="3168795"/>
                  </a:lnTo>
                  <a:lnTo>
                    <a:pt x="221310" y="3173890"/>
                  </a:lnTo>
                  <a:lnTo>
                    <a:pt x="225758" y="3179303"/>
                  </a:lnTo>
                  <a:lnTo>
                    <a:pt x="230206" y="3184715"/>
                  </a:lnTo>
                  <a:lnTo>
                    <a:pt x="235289" y="3189810"/>
                  </a:lnTo>
                  <a:lnTo>
                    <a:pt x="240372" y="3194904"/>
                  </a:lnTo>
                  <a:lnTo>
                    <a:pt x="245773" y="3199999"/>
                  </a:lnTo>
                  <a:lnTo>
                    <a:pt x="251809" y="3205093"/>
                  </a:lnTo>
                  <a:lnTo>
                    <a:pt x="251809" y="3304436"/>
                  </a:lnTo>
                  <a:lnTo>
                    <a:pt x="254032" y="3306983"/>
                  </a:lnTo>
                  <a:lnTo>
                    <a:pt x="256574" y="3309531"/>
                  </a:lnTo>
                  <a:lnTo>
                    <a:pt x="263563" y="3315580"/>
                  </a:lnTo>
                  <a:lnTo>
                    <a:pt x="271823" y="3321948"/>
                  </a:lnTo>
                  <a:lnTo>
                    <a:pt x="281354" y="3328317"/>
                  </a:lnTo>
                  <a:lnTo>
                    <a:pt x="291520" y="3335003"/>
                  </a:lnTo>
                  <a:lnTo>
                    <a:pt x="302639" y="3340734"/>
                  </a:lnTo>
                  <a:lnTo>
                    <a:pt x="313758" y="3346784"/>
                  </a:lnTo>
                  <a:lnTo>
                    <a:pt x="324877" y="3351879"/>
                  </a:lnTo>
                  <a:lnTo>
                    <a:pt x="324877" y="3249352"/>
                  </a:lnTo>
                  <a:lnTo>
                    <a:pt x="341715" y="3256994"/>
                  </a:lnTo>
                  <a:lnTo>
                    <a:pt x="359505" y="3263999"/>
                  </a:lnTo>
                  <a:lnTo>
                    <a:pt x="377931" y="3270685"/>
                  </a:lnTo>
                  <a:lnTo>
                    <a:pt x="397311" y="3277053"/>
                  </a:lnTo>
                  <a:lnTo>
                    <a:pt x="397311" y="3378943"/>
                  </a:lnTo>
                  <a:lnTo>
                    <a:pt x="414783" y="3384038"/>
                  </a:lnTo>
                  <a:lnTo>
                    <a:pt x="432892" y="3388814"/>
                  </a:lnTo>
                  <a:lnTo>
                    <a:pt x="451318" y="3393590"/>
                  </a:lnTo>
                  <a:lnTo>
                    <a:pt x="470379" y="3397729"/>
                  </a:lnTo>
                  <a:lnTo>
                    <a:pt x="470379" y="3296476"/>
                  </a:lnTo>
                  <a:lnTo>
                    <a:pt x="488170" y="3300615"/>
                  </a:lnTo>
                  <a:lnTo>
                    <a:pt x="506278" y="3303799"/>
                  </a:lnTo>
                  <a:lnTo>
                    <a:pt x="524386" y="3306983"/>
                  </a:lnTo>
                  <a:lnTo>
                    <a:pt x="543448" y="3309849"/>
                  </a:lnTo>
                  <a:lnTo>
                    <a:pt x="543448" y="3410465"/>
                  </a:lnTo>
                  <a:lnTo>
                    <a:pt x="561238" y="3412694"/>
                  </a:lnTo>
                  <a:lnTo>
                    <a:pt x="579347" y="3415241"/>
                  </a:lnTo>
                  <a:lnTo>
                    <a:pt x="597455" y="3417152"/>
                  </a:lnTo>
                  <a:lnTo>
                    <a:pt x="615881" y="3418744"/>
                  </a:lnTo>
                  <a:lnTo>
                    <a:pt x="615881" y="3318446"/>
                  </a:lnTo>
                  <a:lnTo>
                    <a:pt x="634307" y="3320038"/>
                  </a:lnTo>
                  <a:lnTo>
                    <a:pt x="652415" y="3320993"/>
                  </a:lnTo>
                  <a:lnTo>
                    <a:pt x="670524" y="3321948"/>
                  </a:lnTo>
                  <a:lnTo>
                    <a:pt x="688950" y="3322585"/>
                  </a:lnTo>
                  <a:lnTo>
                    <a:pt x="688950" y="3422883"/>
                  </a:lnTo>
                  <a:lnTo>
                    <a:pt x="710235" y="3423520"/>
                  </a:lnTo>
                  <a:lnTo>
                    <a:pt x="732155" y="3423520"/>
                  </a:lnTo>
                  <a:lnTo>
                    <a:pt x="762018" y="3423201"/>
                  </a:lnTo>
                  <a:lnTo>
                    <a:pt x="762018" y="3322904"/>
                  </a:lnTo>
                  <a:lnTo>
                    <a:pt x="790928" y="3321948"/>
                  </a:lnTo>
                  <a:lnTo>
                    <a:pt x="818884" y="3320675"/>
                  </a:lnTo>
                  <a:lnTo>
                    <a:pt x="846524" y="3318446"/>
                  </a:lnTo>
                  <a:lnTo>
                    <a:pt x="873845" y="3315899"/>
                  </a:lnTo>
                  <a:lnTo>
                    <a:pt x="900531" y="3312715"/>
                  </a:lnTo>
                  <a:lnTo>
                    <a:pt x="926581" y="3309212"/>
                  </a:lnTo>
                  <a:lnTo>
                    <a:pt x="951996" y="3304755"/>
                  </a:lnTo>
                  <a:lnTo>
                    <a:pt x="976776" y="3299978"/>
                  </a:lnTo>
                  <a:lnTo>
                    <a:pt x="1000921" y="3294884"/>
                  </a:lnTo>
                  <a:lnTo>
                    <a:pt x="1023794" y="3289471"/>
                  </a:lnTo>
                  <a:lnTo>
                    <a:pt x="1046350" y="3283421"/>
                  </a:lnTo>
                  <a:lnTo>
                    <a:pt x="1067953" y="3277053"/>
                  </a:lnTo>
                  <a:lnTo>
                    <a:pt x="1088285" y="3270048"/>
                  </a:lnTo>
                  <a:lnTo>
                    <a:pt x="1108300" y="3263043"/>
                  </a:lnTo>
                  <a:lnTo>
                    <a:pt x="1126726" y="3255083"/>
                  </a:lnTo>
                  <a:lnTo>
                    <a:pt x="1144516" y="3247123"/>
                  </a:lnTo>
                  <a:lnTo>
                    <a:pt x="1144516" y="3349968"/>
                  </a:lnTo>
                  <a:lnTo>
                    <a:pt x="1152459" y="3346147"/>
                  </a:lnTo>
                  <a:lnTo>
                    <a:pt x="1159766" y="3342008"/>
                  </a:lnTo>
                  <a:lnTo>
                    <a:pt x="1167390" y="3337232"/>
                  </a:lnTo>
                  <a:lnTo>
                    <a:pt x="1175015" y="3332456"/>
                  </a:lnTo>
                  <a:lnTo>
                    <a:pt x="1182004" y="3327680"/>
                  </a:lnTo>
                  <a:lnTo>
                    <a:pt x="1188358" y="3322904"/>
                  </a:lnTo>
                  <a:lnTo>
                    <a:pt x="1194076" y="3318446"/>
                  </a:lnTo>
                  <a:lnTo>
                    <a:pt x="1199477" y="3313988"/>
                  </a:lnTo>
                  <a:lnTo>
                    <a:pt x="1199477" y="3215601"/>
                  </a:lnTo>
                  <a:lnTo>
                    <a:pt x="1206784" y="3209870"/>
                  </a:lnTo>
                  <a:lnTo>
                    <a:pt x="1213455" y="3204457"/>
                  </a:lnTo>
                  <a:lnTo>
                    <a:pt x="1220126" y="3198725"/>
                  </a:lnTo>
                  <a:lnTo>
                    <a:pt x="1226163" y="3192994"/>
                  </a:lnTo>
                  <a:lnTo>
                    <a:pt x="1232199" y="3186944"/>
                  </a:lnTo>
                  <a:lnTo>
                    <a:pt x="1237282" y="3181531"/>
                  </a:lnTo>
                  <a:lnTo>
                    <a:pt x="1242047" y="3175163"/>
                  </a:lnTo>
                  <a:lnTo>
                    <a:pt x="1246177" y="3169114"/>
                  </a:lnTo>
                  <a:lnTo>
                    <a:pt x="1250307" y="3162745"/>
                  </a:lnTo>
                  <a:lnTo>
                    <a:pt x="1253802" y="3157014"/>
                  </a:lnTo>
                  <a:lnTo>
                    <a:pt x="1256661" y="3150646"/>
                  </a:lnTo>
                  <a:lnTo>
                    <a:pt x="1258885" y="3144278"/>
                  </a:lnTo>
                  <a:lnTo>
                    <a:pt x="1260791" y="3137910"/>
                  </a:lnTo>
                  <a:lnTo>
                    <a:pt x="1262379" y="3131223"/>
                  </a:lnTo>
                  <a:lnTo>
                    <a:pt x="1263332" y="3124855"/>
                  </a:lnTo>
                  <a:lnTo>
                    <a:pt x="1263650" y="3118169"/>
                  </a:lnTo>
                  <a:lnTo>
                    <a:pt x="1263650" y="3251581"/>
                  </a:lnTo>
                  <a:lnTo>
                    <a:pt x="1263332" y="3251899"/>
                  </a:lnTo>
                  <a:lnTo>
                    <a:pt x="1263332" y="3255720"/>
                  </a:lnTo>
                  <a:lnTo>
                    <a:pt x="1263015" y="3259859"/>
                  </a:lnTo>
                  <a:lnTo>
                    <a:pt x="1262379" y="3264635"/>
                  </a:lnTo>
                  <a:lnTo>
                    <a:pt x="1261426" y="3269730"/>
                  </a:lnTo>
                  <a:lnTo>
                    <a:pt x="1260155" y="3274506"/>
                  </a:lnTo>
                  <a:lnTo>
                    <a:pt x="1258567" y="3279600"/>
                  </a:lnTo>
                  <a:lnTo>
                    <a:pt x="1256661" y="3284377"/>
                  </a:lnTo>
                  <a:lnTo>
                    <a:pt x="1254119" y="3289153"/>
                  </a:lnTo>
                  <a:lnTo>
                    <a:pt x="1251896" y="3294247"/>
                  </a:lnTo>
                  <a:lnTo>
                    <a:pt x="1248719" y="3299023"/>
                  </a:lnTo>
                  <a:lnTo>
                    <a:pt x="1245542" y="3303162"/>
                  </a:lnTo>
                  <a:lnTo>
                    <a:pt x="1242365" y="3307939"/>
                  </a:lnTo>
                  <a:lnTo>
                    <a:pt x="1238552" y="3312715"/>
                  </a:lnTo>
                  <a:lnTo>
                    <a:pt x="1234423" y="3317172"/>
                  </a:lnTo>
                  <a:lnTo>
                    <a:pt x="1225845" y="3326088"/>
                  </a:lnTo>
                  <a:lnTo>
                    <a:pt x="1215997" y="3335003"/>
                  </a:lnTo>
                  <a:lnTo>
                    <a:pt x="1204877" y="3343600"/>
                  </a:lnTo>
                  <a:lnTo>
                    <a:pt x="1192488" y="3351879"/>
                  </a:lnTo>
                  <a:lnTo>
                    <a:pt x="1179462" y="3360157"/>
                  </a:lnTo>
                  <a:lnTo>
                    <a:pt x="1165802" y="3367799"/>
                  </a:lnTo>
                  <a:lnTo>
                    <a:pt x="1150870" y="3375122"/>
                  </a:lnTo>
                  <a:lnTo>
                    <a:pt x="1134986" y="3382764"/>
                  </a:lnTo>
                  <a:lnTo>
                    <a:pt x="1118466" y="3389769"/>
                  </a:lnTo>
                  <a:lnTo>
                    <a:pt x="1100993" y="3396137"/>
                  </a:lnTo>
                  <a:lnTo>
                    <a:pt x="1082567" y="3402824"/>
                  </a:lnTo>
                  <a:lnTo>
                    <a:pt x="1063506" y="3408873"/>
                  </a:lnTo>
                  <a:lnTo>
                    <a:pt x="1043491" y="3414286"/>
                  </a:lnTo>
                  <a:lnTo>
                    <a:pt x="1022841" y="3420017"/>
                  </a:lnTo>
                  <a:lnTo>
                    <a:pt x="1001874" y="3424794"/>
                  </a:lnTo>
                  <a:lnTo>
                    <a:pt x="979953" y="3429570"/>
                  </a:lnTo>
                  <a:lnTo>
                    <a:pt x="957397" y="3433709"/>
                  </a:lnTo>
                  <a:lnTo>
                    <a:pt x="934524" y="3437848"/>
                  </a:lnTo>
                  <a:lnTo>
                    <a:pt x="910697" y="3441032"/>
                  </a:lnTo>
                  <a:lnTo>
                    <a:pt x="886235" y="3444216"/>
                  </a:lnTo>
                  <a:lnTo>
                    <a:pt x="861773" y="3446764"/>
                  </a:lnTo>
                  <a:lnTo>
                    <a:pt x="836675" y="3448992"/>
                  </a:lnTo>
                  <a:lnTo>
                    <a:pt x="810942" y="3450584"/>
                  </a:lnTo>
                  <a:lnTo>
                    <a:pt x="784892" y="3451540"/>
                  </a:lnTo>
                  <a:lnTo>
                    <a:pt x="758841" y="3452495"/>
                  </a:lnTo>
                  <a:lnTo>
                    <a:pt x="732155" y="3452813"/>
                  </a:lnTo>
                  <a:lnTo>
                    <a:pt x="704834" y="3452495"/>
                  </a:lnTo>
                  <a:lnTo>
                    <a:pt x="677513" y="3451540"/>
                  </a:lnTo>
                  <a:lnTo>
                    <a:pt x="651145" y="3450584"/>
                  </a:lnTo>
                  <a:lnTo>
                    <a:pt x="625094" y="3448356"/>
                  </a:lnTo>
                  <a:lnTo>
                    <a:pt x="599361" y="3446445"/>
                  </a:lnTo>
                  <a:lnTo>
                    <a:pt x="574264" y="3443579"/>
                  </a:lnTo>
                  <a:lnTo>
                    <a:pt x="549484" y="3440395"/>
                  </a:lnTo>
                  <a:lnTo>
                    <a:pt x="525339" y="3436893"/>
                  </a:lnTo>
                  <a:lnTo>
                    <a:pt x="501513" y="3433072"/>
                  </a:lnTo>
                  <a:lnTo>
                    <a:pt x="478639" y="3428296"/>
                  </a:lnTo>
                  <a:lnTo>
                    <a:pt x="456718" y="3423520"/>
                  </a:lnTo>
                  <a:lnTo>
                    <a:pt x="434798" y="3418425"/>
                  </a:lnTo>
                  <a:lnTo>
                    <a:pt x="413830" y="3412694"/>
                  </a:lnTo>
                  <a:lnTo>
                    <a:pt x="394134" y="3406963"/>
                  </a:lnTo>
                  <a:lnTo>
                    <a:pt x="374755" y="3400595"/>
                  </a:lnTo>
                  <a:lnTo>
                    <a:pt x="356329" y="3393908"/>
                  </a:lnTo>
                  <a:lnTo>
                    <a:pt x="338538" y="3386585"/>
                  </a:lnTo>
                  <a:lnTo>
                    <a:pt x="322018" y="3379580"/>
                  </a:lnTo>
                  <a:lnTo>
                    <a:pt x="306134" y="3372257"/>
                  </a:lnTo>
                  <a:lnTo>
                    <a:pt x="291520" y="3364296"/>
                  </a:lnTo>
                  <a:lnTo>
                    <a:pt x="277542" y="3356018"/>
                  </a:lnTo>
                  <a:lnTo>
                    <a:pt x="264834" y="3347421"/>
                  </a:lnTo>
                  <a:lnTo>
                    <a:pt x="253079" y="3338824"/>
                  </a:lnTo>
                  <a:lnTo>
                    <a:pt x="242278" y="3330227"/>
                  </a:lnTo>
                  <a:lnTo>
                    <a:pt x="237513" y="3325451"/>
                  </a:lnTo>
                  <a:lnTo>
                    <a:pt x="232747" y="3320675"/>
                  </a:lnTo>
                  <a:lnTo>
                    <a:pt x="228617" y="3316217"/>
                  </a:lnTo>
                  <a:lnTo>
                    <a:pt x="224487" y="3311441"/>
                  </a:lnTo>
                  <a:lnTo>
                    <a:pt x="220993" y="3306983"/>
                  </a:lnTo>
                  <a:lnTo>
                    <a:pt x="217498" y="3302207"/>
                  </a:lnTo>
                  <a:lnTo>
                    <a:pt x="214321" y="3297431"/>
                  </a:lnTo>
                  <a:lnTo>
                    <a:pt x="211462" y="3292337"/>
                  </a:lnTo>
                  <a:lnTo>
                    <a:pt x="208921" y="3287561"/>
                  </a:lnTo>
                  <a:lnTo>
                    <a:pt x="206697" y="3282148"/>
                  </a:lnTo>
                  <a:lnTo>
                    <a:pt x="204791" y="3277690"/>
                  </a:lnTo>
                  <a:lnTo>
                    <a:pt x="203202" y="3272277"/>
                  </a:lnTo>
                  <a:lnTo>
                    <a:pt x="201931" y="3267183"/>
                  </a:lnTo>
                  <a:lnTo>
                    <a:pt x="201296" y="3262088"/>
                  </a:lnTo>
                  <a:lnTo>
                    <a:pt x="200978" y="3256994"/>
                  </a:lnTo>
                  <a:lnTo>
                    <a:pt x="200343" y="3251899"/>
                  </a:lnTo>
                  <a:lnTo>
                    <a:pt x="200025" y="3251899"/>
                  </a:lnTo>
                  <a:lnTo>
                    <a:pt x="200025" y="3117850"/>
                  </a:lnTo>
                  <a:close/>
                  <a:moveTo>
                    <a:pt x="1263332" y="3111818"/>
                  </a:moveTo>
                  <a:lnTo>
                    <a:pt x="1263650" y="3117533"/>
                  </a:lnTo>
                  <a:lnTo>
                    <a:pt x="1263332" y="3119438"/>
                  </a:lnTo>
                  <a:lnTo>
                    <a:pt x="1263332" y="3116263"/>
                  </a:lnTo>
                  <a:lnTo>
                    <a:pt x="1263332" y="3111818"/>
                  </a:lnTo>
                  <a:close/>
                  <a:moveTo>
                    <a:pt x="1263253" y="3110548"/>
                  </a:moveTo>
                  <a:lnTo>
                    <a:pt x="1263332" y="3111183"/>
                  </a:lnTo>
                  <a:lnTo>
                    <a:pt x="1263332" y="3111818"/>
                  </a:lnTo>
                  <a:lnTo>
                    <a:pt x="1263253" y="3110548"/>
                  </a:lnTo>
                  <a:close/>
                  <a:moveTo>
                    <a:pt x="1892592" y="3107220"/>
                  </a:moveTo>
                  <a:lnTo>
                    <a:pt x="1892592" y="3210034"/>
                  </a:lnTo>
                  <a:lnTo>
                    <a:pt x="1913877" y="3210983"/>
                  </a:lnTo>
                  <a:lnTo>
                    <a:pt x="1935480" y="3210983"/>
                  </a:lnTo>
                  <a:lnTo>
                    <a:pt x="1965343" y="3210667"/>
                  </a:lnTo>
                  <a:lnTo>
                    <a:pt x="1965343" y="3107537"/>
                  </a:lnTo>
                  <a:lnTo>
                    <a:pt x="1935480" y="3107853"/>
                  </a:lnTo>
                  <a:lnTo>
                    <a:pt x="1913877" y="3107853"/>
                  </a:lnTo>
                  <a:lnTo>
                    <a:pt x="1892592" y="3107220"/>
                  </a:lnTo>
                  <a:close/>
                  <a:moveTo>
                    <a:pt x="200819" y="3107046"/>
                  </a:moveTo>
                  <a:lnTo>
                    <a:pt x="200378" y="3110133"/>
                  </a:lnTo>
                  <a:lnTo>
                    <a:pt x="200025" y="3115072"/>
                  </a:lnTo>
                  <a:lnTo>
                    <a:pt x="200025" y="3110751"/>
                  </a:lnTo>
                  <a:lnTo>
                    <a:pt x="200819" y="3107046"/>
                  </a:lnTo>
                  <a:close/>
                  <a:moveTo>
                    <a:pt x="2489519" y="3103562"/>
                  </a:moveTo>
                  <a:lnTo>
                    <a:pt x="2490471" y="3109906"/>
                  </a:lnTo>
                  <a:lnTo>
                    <a:pt x="2490788" y="3116568"/>
                  </a:lnTo>
                  <a:lnTo>
                    <a:pt x="2490788" y="3252652"/>
                  </a:lnTo>
                  <a:lnTo>
                    <a:pt x="2490471" y="3252969"/>
                  </a:lnTo>
                  <a:lnTo>
                    <a:pt x="2489836" y="3260899"/>
                  </a:lnTo>
                  <a:lnTo>
                    <a:pt x="2489519" y="3265657"/>
                  </a:lnTo>
                  <a:lnTo>
                    <a:pt x="2488250" y="3270733"/>
                  </a:lnTo>
                  <a:lnTo>
                    <a:pt x="2487298" y="3275491"/>
                  </a:lnTo>
                  <a:lnTo>
                    <a:pt x="2485711" y="3280566"/>
                  </a:lnTo>
                  <a:lnTo>
                    <a:pt x="2483490" y="3285325"/>
                  </a:lnTo>
                  <a:lnTo>
                    <a:pt x="2481269" y="3290083"/>
                  </a:lnTo>
                  <a:lnTo>
                    <a:pt x="2479048" y="3294841"/>
                  </a:lnTo>
                  <a:lnTo>
                    <a:pt x="2475874" y="3299599"/>
                  </a:lnTo>
                  <a:lnTo>
                    <a:pt x="2472701" y="3304357"/>
                  </a:lnTo>
                  <a:lnTo>
                    <a:pt x="2469528" y="3309115"/>
                  </a:lnTo>
                  <a:lnTo>
                    <a:pt x="2465403" y="3313874"/>
                  </a:lnTo>
                  <a:lnTo>
                    <a:pt x="2461595" y="3317997"/>
                  </a:lnTo>
                  <a:lnTo>
                    <a:pt x="2453028" y="3327196"/>
                  </a:lnTo>
                  <a:lnTo>
                    <a:pt x="2443191" y="3335761"/>
                  </a:lnTo>
                  <a:lnTo>
                    <a:pt x="2432086" y="3344643"/>
                  </a:lnTo>
                  <a:lnTo>
                    <a:pt x="2419710" y="3352891"/>
                  </a:lnTo>
                  <a:lnTo>
                    <a:pt x="2406701" y="3360504"/>
                  </a:lnTo>
                  <a:lnTo>
                    <a:pt x="2393056" y="3368434"/>
                  </a:lnTo>
                  <a:lnTo>
                    <a:pt x="2378143" y="3376047"/>
                  </a:lnTo>
                  <a:lnTo>
                    <a:pt x="2362277" y="3383660"/>
                  </a:lnTo>
                  <a:lnTo>
                    <a:pt x="2345777" y="3390322"/>
                  </a:lnTo>
                  <a:lnTo>
                    <a:pt x="2328325" y="3396983"/>
                  </a:lnTo>
                  <a:lnTo>
                    <a:pt x="2309921" y="3403327"/>
                  </a:lnTo>
                  <a:lnTo>
                    <a:pt x="2290882" y="3409671"/>
                  </a:lnTo>
                  <a:lnTo>
                    <a:pt x="2270892" y="3415064"/>
                  </a:lnTo>
                  <a:lnTo>
                    <a:pt x="2250267" y="3420139"/>
                  </a:lnTo>
                  <a:lnTo>
                    <a:pt x="2229324" y="3425215"/>
                  </a:lnTo>
                  <a:lnTo>
                    <a:pt x="2207430" y="3429973"/>
                  </a:lnTo>
                  <a:lnTo>
                    <a:pt x="2184901" y="3434414"/>
                  </a:lnTo>
                  <a:lnTo>
                    <a:pt x="2162054" y="3437903"/>
                  </a:lnTo>
                  <a:lnTo>
                    <a:pt x="2138256" y="3441393"/>
                  </a:lnTo>
                  <a:lnTo>
                    <a:pt x="2113823" y="3444565"/>
                  </a:lnTo>
                  <a:lnTo>
                    <a:pt x="2089390" y="3447102"/>
                  </a:lnTo>
                  <a:lnTo>
                    <a:pt x="2064323" y="3449006"/>
                  </a:lnTo>
                  <a:lnTo>
                    <a:pt x="2038621" y="3450909"/>
                  </a:lnTo>
                  <a:lnTo>
                    <a:pt x="2012601" y="3452178"/>
                  </a:lnTo>
                  <a:lnTo>
                    <a:pt x="1986582" y="3452812"/>
                  </a:lnTo>
                  <a:lnTo>
                    <a:pt x="1959928" y="3452812"/>
                  </a:lnTo>
                  <a:lnTo>
                    <a:pt x="1932639" y="3452812"/>
                  </a:lnTo>
                  <a:lnTo>
                    <a:pt x="1905350" y="3452178"/>
                  </a:lnTo>
                  <a:lnTo>
                    <a:pt x="1879014" y="3450592"/>
                  </a:lnTo>
                  <a:lnTo>
                    <a:pt x="1852994" y="3449006"/>
                  </a:lnTo>
                  <a:lnTo>
                    <a:pt x="1827292" y="3446468"/>
                  </a:lnTo>
                  <a:lnTo>
                    <a:pt x="1802224" y="3443930"/>
                  </a:lnTo>
                  <a:lnTo>
                    <a:pt x="1777157" y="3441075"/>
                  </a:lnTo>
                  <a:lnTo>
                    <a:pt x="1753359" y="3437269"/>
                  </a:lnTo>
                  <a:lnTo>
                    <a:pt x="1729560" y="3433145"/>
                  </a:lnTo>
                  <a:lnTo>
                    <a:pt x="1706714" y="3428704"/>
                  </a:lnTo>
                  <a:lnTo>
                    <a:pt x="1684502" y="3424263"/>
                  </a:lnTo>
                  <a:lnTo>
                    <a:pt x="1662925" y="3418871"/>
                  </a:lnTo>
                  <a:lnTo>
                    <a:pt x="1641983" y="3413478"/>
                  </a:lnTo>
                  <a:lnTo>
                    <a:pt x="1622309" y="3407134"/>
                  </a:lnTo>
                  <a:lnTo>
                    <a:pt x="1602953" y="3400790"/>
                  </a:lnTo>
                  <a:lnTo>
                    <a:pt x="1584549" y="3394445"/>
                  </a:lnTo>
                  <a:lnTo>
                    <a:pt x="1566780" y="3387467"/>
                  </a:lnTo>
                  <a:lnTo>
                    <a:pt x="1550280" y="3380488"/>
                  </a:lnTo>
                  <a:lnTo>
                    <a:pt x="1534414" y="3372558"/>
                  </a:lnTo>
                  <a:lnTo>
                    <a:pt x="1519501" y="3364945"/>
                  </a:lnTo>
                  <a:lnTo>
                    <a:pt x="1505539" y="3356697"/>
                  </a:lnTo>
                  <a:lnTo>
                    <a:pt x="1493164" y="3348450"/>
                  </a:lnTo>
                  <a:lnTo>
                    <a:pt x="1481106" y="3339885"/>
                  </a:lnTo>
                  <a:lnTo>
                    <a:pt x="1470635" y="3330686"/>
                  </a:lnTo>
                  <a:lnTo>
                    <a:pt x="1465875" y="3326245"/>
                  </a:lnTo>
                  <a:lnTo>
                    <a:pt x="1461116" y="3321487"/>
                  </a:lnTo>
                  <a:lnTo>
                    <a:pt x="1456673" y="3317363"/>
                  </a:lnTo>
                  <a:lnTo>
                    <a:pt x="1452866" y="3312605"/>
                  </a:lnTo>
                  <a:lnTo>
                    <a:pt x="1449375" y="3307847"/>
                  </a:lnTo>
                  <a:lnTo>
                    <a:pt x="1445885" y="3303088"/>
                  </a:lnTo>
                  <a:lnTo>
                    <a:pt x="1442712" y="3298013"/>
                  </a:lnTo>
                  <a:lnTo>
                    <a:pt x="1439856" y="3293255"/>
                  </a:lnTo>
                  <a:lnTo>
                    <a:pt x="1437000" y="3288497"/>
                  </a:lnTo>
                  <a:lnTo>
                    <a:pt x="1435096" y="3283421"/>
                  </a:lnTo>
                  <a:lnTo>
                    <a:pt x="1433192" y="3278346"/>
                  </a:lnTo>
                  <a:lnTo>
                    <a:pt x="1431606" y="3273588"/>
                  </a:lnTo>
                  <a:lnTo>
                    <a:pt x="1430337" y="3268512"/>
                  </a:lnTo>
                  <a:lnTo>
                    <a:pt x="1429702" y="3263437"/>
                  </a:lnTo>
                  <a:lnTo>
                    <a:pt x="1429385" y="3258044"/>
                  </a:lnTo>
                  <a:lnTo>
                    <a:pt x="1428750" y="3252969"/>
                  </a:lnTo>
                  <a:lnTo>
                    <a:pt x="1428750" y="3155268"/>
                  </a:lnTo>
                  <a:lnTo>
                    <a:pt x="1438269" y="3162881"/>
                  </a:lnTo>
                  <a:lnTo>
                    <a:pt x="1449058" y="3170177"/>
                  </a:lnTo>
                  <a:lnTo>
                    <a:pt x="1459846" y="3177473"/>
                  </a:lnTo>
                  <a:lnTo>
                    <a:pt x="1471270" y="3184134"/>
                  </a:lnTo>
                  <a:lnTo>
                    <a:pt x="1483645" y="3190795"/>
                  </a:lnTo>
                  <a:lnTo>
                    <a:pt x="1496337" y="3197140"/>
                  </a:lnTo>
                  <a:lnTo>
                    <a:pt x="1509347" y="3203484"/>
                  </a:lnTo>
                  <a:lnTo>
                    <a:pt x="1522674" y="3209194"/>
                  </a:lnTo>
                  <a:lnTo>
                    <a:pt x="1536953" y="3215221"/>
                  </a:lnTo>
                  <a:lnTo>
                    <a:pt x="1550915" y="3220613"/>
                  </a:lnTo>
                  <a:lnTo>
                    <a:pt x="1566145" y="3226006"/>
                  </a:lnTo>
                  <a:lnTo>
                    <a:pt x="1581376" y="3231081"/>
                  </a:lnTo>
                  <a:lnTo>
                    <a:pt x="1597242" y="3235839"/>
                  </a:lnTo>
                  <a:lnTo>
                    <a:pt x="1612790" y="3240598"/>
                  </a:lnTo>
                  <a:lnTo>
                    <a:pt x="1628973" y="3244721"/>
                  </a:lnTo>
                  <a:lnTo>
                    <a:pt x="1646108" y="3248845"/>
                  </a:lnTo>
                  <a:lnTo>
                    <a:pt x="1662608" y="3252652"/>
                  </a:lnTo>
                  <a:lnTo>
                    <a:pt x="1680060" y="3256141"/>
                  </a:lnTo>
                  <a:lnTo>
                    <a:pt x="1697195" y="3259313"/>
                  </a:lnTo>
                  <a:lnTo>
                    <a:pt x="1714964" y="3262485"/>
                  </a:lnTo>
                  <a:lnTo>
                    <a:pt x="1732733" y="3265657"/>
                  </a:lnTo>
                  <a:lnTo>
                    <a:pt x="1750820" y="3268195"/>
                  </a:lnTo>
                  <a:lnTo>
                    <a:pt x="1768907" y="3270416"/>
                  </a:lnTo>
                  <a:lnTo>
                    <a:pt x="1786993" y="3272636"/>
                  </a:lnTo>
                  <a:lnTo>
                    <a:pt x="1805715" y="3274857"/>
                  </a:lnTo>
                  <a:lnTo>
                    <a:pt x="1824119" y="3276443"/>
                  </a:lnTo>
                  <a:lnTo>
                    <a:pt x="1842840" y="3277394"/>
                  </a:lnTo>
                  <a:lnTo>
                    <a:pt x="1861561" y="3278663"/>
                  </a:lnTo>
                  <a:lnTo>
                    <a:pt x="1880283" y="3279615"/>
                  </a:lnTo>
                  <a:lnTo>
                    <a:pt x="1898687" y="3280249"/>
                  </a:lnTo>
                  <a:lnTo>
                    <a:pt x="1917725" y="3280566"/>
                  </a:lnTo>
                  <a:lnTo>
                    <a:pt x="1936129" y="3280566"/>
                  </a:lnTo>
                  <a:lnTo>
                    <a:pt x="1958658" y="3280566"/>
                  </a:lnTo>
                  <a:lnTo>
                    <a:pt x="1981187" y="3280249"/>
                  </a:lnTo>
                  <a:lnTo>
                    <a:pt x="2003399" y="3278980"/>
                  </a:lnTo>
                  <a:lnTo>
                    <a:pt x="2025928" y="3278029"/>
                  </a:lnTo>
                  <a:lnTo>
                    <a:pt x="2048140" y="3276443"/>
                  </a:lnTo>
                  <a:lnTo>
                    <a:pt x="2070034" y="3274222"/>
                  </a:lnTo>
                  <a:lnTo>
                    <a:pt x="2092246" y="3272002"/>
                  </a:lnTo>
                  <a:lnTo>
                    <a:pt x="2114458" y="3269464"/>
                  </a:lnTo>
                  <a:lnTo>
                    <a:pt x="2135718" y="3266609"/>
                  </a:lnTo>
                  <a:lnTo>
                    <a:pt x="2157295" y="3263437"/>
                  </a:lnTo>
                  <a:lnTo>
                    <a:pt x="2178237" y="3259313"/>
                  </a:lnTo>
                  <a:lnTo>
                    <a:pt x="2198545" y="3255507"/>
                  </a:lnTo>
                  <a:lnTo>
                    <a:pt x="2219170" y="3251066"/>
                  </a:lnTo>
                  <a:lnTo>
                    <a:pt x="2239161" y="3246307"/>
                  </a:lnTo>
                  <a:lnTo>
                    <a:pt x="2258517" y="3241232"/>
                  </a:lnTo>
                  <a:lnTo>
                    <a:pt x="2277555" y="3235839"/>
                  </a:lnTo>
                  <a:lnTo>
                    <a:pt x="2295959" y="3230130"/>
                  </a:lnTo>
                  <a:lnTo>
                    <a:pt x="2314046" y="3223785"/>
                  </a:lnTo>
                  <a:lnTo>
                    <a:pt x="2331498" y="3217441"/>
                  </a:lnTo>
                  <a:lnTo>
                    <a:pt x="2348316" y="3210780"/>
                  </a:lnTo>
                  <a:lnTo>
                    <a:pt x="2364498" y="3203801"/>
                  </a:lnTo>
                  <a:lnTo>
                    <a:pt x="2380047" y="3196188"/>
                  </a:lnTo>
                  <a:lnTo>
                    <a:pt x="2394643" y="3188575"/>
                  </a:lnTo>
                  <a:lnTo>
                    <a:pt x="2408605" y="3180645"/>
                  </a:lnTo>
                  <a:lnTo>
                    <a:pt x="2422249" y="3171763"/>
                  </a:lnTo>
                  <a:lnTo>
                    <a:pt x="2434307" y="3163198"/>
                  </a:lnTo>
                  <a:lnTo>
                    <a:pt x="2445730" y="3153999"/>
                  </a:lnTo>
                  <a:lnTo>
                    <a:pt x="2456518" y="3144800"/>
                  </a:lnTo>
                  <a:lnTo>
                    <a:pt x="2466355" y="3134966"/>
                  </a:lnTo>
                  <a:lnTo>
                    <a:pt x="2471115" y="3129574"/>
                  </a:lnTo>
                  <a:lnTo>
                    <a:pt x="2474922" y="3124498"/>
                  </a:lnTo>
                  <a:lnTo>
                    <a:pt x="2479365" y="3119423"/>
                  </a:lnTo>
                  <a:lnTo>
                    <a:pt x="2482855" y="3114347"/>
                  </a:lnTo>
                  <a:lnTo>
                    <a:pt x="2486346" y="3108955"/>
                  </a:lnTo>
                  <a:lnTo>
                    <a:pt x="2489519" y="3103562"/>
                  </a:lnTo>
                  <a:close/>
                  <a:moveTo>
                    <a:pt x="201789" y="3100564"/>
                  </a:moveTo>
                  <a:lnTo>
                    <a:pt x="201084" y="3105812"/>
                  </a:lnTo>
                  <a:lnTo>
                    <a:pt x="200819" y="3107046"/>
                  </a:lnTo>
                  <a:lnTo>
                    <a:pt x="201084" y="3105194"/>
                  </a:lnTo>
                  <a:lnTo>
                    <a:pt x="201789" y="3100564"/>
                  </a:lnTo>
                  <a:close/>
                  <a:moveTo>
                    <a:pt x="1260475" y="3095625"/>
                  </a:moveTo>
                  <a:lnTo>
                    <a:pt x="1262062" y="3101340"/>
                  </a:lnTo>
                  <a:lnTo>
                    <a:pt x="1263015" y="3106738"/>
                  </a:lnTo>
                  <a:lnTo>
                    <a:pt x="1263253" y="3110548"/>
                  </a:lnTo>
                  <a:lnTo>
                    <a:pt x="1262698" y="3106103"/>
                  </a:lnTo>
                  <a:lnTo>
                    <a:pt x="1261745" y="3100705"/>
                  </a:lnTo>
                  <a:lnTo>
                    <a:pt x="1260475" y="3095625"/>
                  </a:lnTo>
                  <a:close/>
                  <a:moveTo>
                    <a:pt x="1746773" y="3094566"/>
                  </a:moveTo>
                  <a:lnTo>
                    <a:pt x="1746773" y="3198013"/>
                  </a:lnTo>
                  <a:lnTo>
                    <a:pt x="1764563" y="3200227"/>
                  </a:lnTo>
                  <a:lnTo>
                    <a:pt x="1782671" y="3202758"/>
                  </a:lnTo>
                  <a:lnTo>
                    <a:pt x="1800780" y="3204656"/>
                  </a:lnTo>
                  <a:lnTo>
                    <a:pt x="1819841" y="3206238"/>
                  </a:lnTo>
                  <a:lnTo>
                    <a:pt x="1819841" y="3102791"/>
                  </a:lnTo>
                  <a:lnTo>
                    <a:pt x="1800780" y="3101210"/>
                  </a:lnTo>
                  <a:lnTo>
                    <a:pt x="1782671" y="3099312"/>
                  </a:lnTo>
                  <a:lnTo>
                    <a:pt x="1764563" y="3097097"/>
                  </a:lnTo>
                  <a:lnTo>
                    <a:pt x="1746773" y="3094566"/>
                  </a:lnTo>
                  <a:close/>
                  <a:moveTo>
                    <a:pt x="1600953" y="3061666"/>
                  </a:moveTo>
                  <a:lnTo>
                    <a:pt x="1600953" y="3166378"/>
                  </a:lnTo>
                  <a:lnTo>
                    <a:pt x="1618744" y="3171756"/>
                  </a:lnTo>
                  <a:lnTo>
                    <a:pt x="1636217" y="3176501"/>
                  </a:lnTo>
                  <a:lnTo>
                    <a:pt x="1654960" y="3180930"/>
                  </a:lnTo>
                  <a:lnTo>
                    <a:pt x="1673704" y="3185042"/>
                  </a:lnTo>
                  <a:lnTo>
                    <a:pt x="1673704" y="3080963"/>
                  </a:lnTo>
                  <a:lnTo>
                    <a:pt x="1654960" y="3076534"/>
                  </a:lnTo>
                  <a:lnTo>
                    <a:pt x="1636217" y="3071789"/>
                  </a:lnTo>
                  <a:lnTo>
                    <a:pt x="1618108" y="3066728"/>
                  </a:lnTo>
                  <a:lnTo>
                    <a:pt x="1600953" y="3061666"/>
                  </a:lnTo>
                  <a:close/>
                  <a:moveTo>
                    <a:pt x="3151360" y="3046095"/>
                  </a:moveTo>
                  <a:lnTo>
                    <a:pt x="3151360" y="3160713"/>
                  </a:lnTo>
                  <a:lnTo>
                    <a:pt x="3174848" y="3161665"/>
                  </a:lnTo>
                  <a:lnTo>
                    <a:pt x="3198972" y="3161665"/>
                  </a:lnTo>
                  <a:lnTo>
                    <a:pt x="3231983" y="3161348"/>
                  </a:lnTo>
                  <a:lnTo>
                    <a:pt x="3231983" y="3046413"/>
                  </a:lnTo>
                  <a:lnTo>
                    <a:pt x="3198972" y="3046730"/>
                  </a:lnTo>
                  <a:lnTo>
                    <a:pt x="3174848" y="3046413"/>
                  </a:lnTo>
                  <a:lnTo>
                    <a:pt x="3151360" y="3046095"/>
                  </a:lnTo>
                  <a:close/>
                  <a:moveTo>
                    <a:pt x="3815080" y="3040062"/>
                  </a:moveTo>
                  <a:lnTo>
                    <a:pt x="3816033" y="3047365"/>
                  </a:lnTo>
                  <a:lnTo>
                    <a:pt x="3816350" y="3054985"/>
                  </a:lnTo>
                  <a:lnTo>
                    <a:pt x="3816350" y="3206115"/>
                  </a:lnTo>
                  <a:lnTo>
                    <a:pt x="3816033" y="3206432"/>
                  </a:lnTo>
                  <a:lnTo>
                    <a:pt x="3815398" y="3214687"/>
                  </a:lnTo>
                  <a:lnTo>
                    <a:pt x="3814763" y="3220720"/>
                  </a:lnTo>
                  <a:lnTo>
                    <a:pt x="3813493" y="3226117"/>
                  </a:lnTo>
                  <a:lnTo>
                    <a:pt x="3811906" y="3231197"/>
                  </a:lnTo>
                  <a:lnTo>
                    <a:pt x="3810319" y="3236912"/>
                  </a:lnTo>
                  <a:lnTo>
                    <a:pt x="3808097" y="3242310"/>
                  </a:lnTo>
                  <a:lnTo>
                    <a:pt x="3805558" y="3248025"/>
                  </a:lnTo>
                  <a:lnTo>
                    <a:pt x="3803019" y="3253105"/>
                  </a:lnTo>
                  <a:lnTo>
                    <a:pt x="3799844" y="3258185"/>
                  </a:lnTo>
                  <a:lnTo>
                    <a:pt x="3796036" y="3263583"/>
                  </a:lnTo>
                  <a:lnTo>
                    <a:pt x="3792226" y="3268663"/>
                  </a:lnTo>
                  <a:lnTo>
                    <a:pt x="3788418" y="3274060"/>
                  </a:lnTo>
                  <a:lnTo>
                    <a:pt x="3783974" y="3278823"/>
                  </a:lnTo>
                  <a:lnTo>
                    <a:pt x="3779212" y="3283903"/>
                  </a:lnTo>
                  <a:lnTo>
                    <a:pt x="3774134" y="3288983"/>
                  </a:lnTo>
                  <a:lnTo>
                    <a:pt x="3768420" y="3293745"/>
                  </a:lnTo>
                  <a:lnTo>
                    <a:pt x="3763024" y="3298508"/>
                  </a:lnTo>
                  <a:lnTo>
                    <a:pt x="3750963" y="3307715"/>
                  </a:lnTo>
                  <a:lnTo>
                    <a:pt x="3737314" y="3317240"/>
                  </a:lnTo>
                  <a:lnTo>
                    <a:pt x="3722713" y="3326448"/>
                  </a:lnTo>
                  <a:lnTo>
                    <a:pt x="3707477" y="3335020"/>
                  </a:lnTo>
                  <a:lnTo>
                    <a:pt x="3690971" y="3343275"/>
                  </a:lnTo>
                  <a:lnTo>
                    <a:pt x="3673513" y="3351213"/>
                  </a:lnTo>
                  <a:lnTo>
                    <a:pt x="3655103" y="3359150"/>
                  </a:lnTo>
                  <a:lnTo>
                    <a:pt x="3635424" y="3366770"/>
                  </a:lnTo>
                  <a:lnTo>
                    <a:pt x="3615109" y="3373755"/>
                  </a:lnTo>
                  <a:lnTo>
                    <a:pt x="3593842" y="3380423"/>
                  </a:lnTo>
                  <a:lnTo>
                    <a:pt x="3571941" y="3386773"/>
                  </a:lnTo>
                  <a:lnTo>
                    <a:pt x="3549087" y="3392805"/>
                  </a:lnTo>
                  <a:lnTo>
                    <a:pt x="3525281" y="3398203"/>
                  </a:lnTo>
                  <a:lnTo>
                    <a:pt x="3501157" y="3403283"/>
                  </a:lnTo>
                  <a:lnTo>
                    <a:pt x="3476082" y="3408045"/>
                  </a:lnTo>
                  <a:lnTo>
                    <a:pt x="3450371" y="3411855"/>
                  </a:lnTo>
                  <a:lnTo>
                    <a:pt x="3424343" y="3415983"/>
                  </a:lnTo>
                  <a:lnTo>
                    <a:pt x="3397680" y="3419475"/>
                  </a:lnTo>
                  <a:lnTo>
                    <a:pt x="3370065" y="3422333"/>
                  </a:lnTo>
                  <a:lnTo>
                    <a:pt x="3341815" y="3424555"/>
                  </a:lnTo>
                  <a:lnTo>
                    <a:pt x="3313565" y="3426460"/>
                  </a:lnTo>
                  <a:lnTo>
                    <a:pt x="3284680" y="3427730"/>
                  </a:lnTo>
                  <a:lnTo>
                    <a:pt x="3255478" y="3428683"/>
                  </a:lnTo>
                  <a:lnTo>
                    <a:pt x="3225959" y="3429000"/>
                  </a:lnTo>
                  <a:lnTo>
                    <a:pt x="3195487" y="3428683"/>
                  </a:lnTo>
                  <a:lnTo>
                    <a:pt x="3165650" y="3427730"/>
                  </a:lnTo>
                  <a:lnTo>
                    <a:pt x="3136130" y="3426143"/>
                  </a:lnTo>
                  <a:lnTo>
                    <a:pt x="3106928" y="3424238"/>
                  </a:lnTo>
                  <a:lnTo>
                    <a:pt x="3078678" y="3422015"/>
                  </a:lnTo>
                  <a:lnTo>
                    <a:pt x="3050428" y="3418840"/>
                  </a:lnTo>
                  <a:lnTo>
                    <a:pt x="3022813" y="3415030"/>
                  </a:lnTo>
                  <a:lnTo>
                    <a:pt x="2996150" y="3411220"/>
                  </a:lnTo>
                  <a:lnTo>
                    <a:pt x="2970122" y="3406775"/>
                  </a:lnTo>
                  <a:lnTo>
                    <a:pt x="2944729" y="3402013"/>
                  </a:lnTo>
                  <a:lnTo>
                    <a:pt x="2919971" y="3396615"/>
                  </a:lnTo>
                  <a:lnTo>
                    <a:pt x="2895847" y="3390583"/>
                  </a:lnTo>
                  <a:lnTo>
                    <a:pt x="2872994" y="3384868"/>
                  </a:lnTo>
                  <a:lnTo>
                    <a:pt x="2850775" y="3378200"/>
                  </a:lnTo>
                  <a:lnTo>
                    <a:pt x="2829190" y="3370898"/>
                  </a:lnTo>
                  <a:lnTo>
                    <a:pt x="2808876" y="3363595"/>
                  </a:lnTo>
                  <a:lnTo>
                    <a:pt x="2789196" y="3355975"/>
                  </a:lnTo>
                  <a:lnTo>
                    <a:pt x="2770469" y="3347720"/>
                  </a:lnTo>
                  <a:lnTo>
                    <a:pt x="2753328" y="3339465"/>
                  </a:lnTo>
                  <a:lnTo>
                    <a:pt x="2736823" y="3330893"/>
                  </a:lnTo>
                  <a:lnTo>
                    <a:pt x="2721269" y="3321685"/>
                  </a:lnTo>
                  <a:lnTo>
                    <a:pt x="2706986" y="3312160"/>
                  </a:lnTo>
                  <a:lnTo>
                    <a:pt x="2693972" y="3302635"/>
                  </a:lnTo>
                  <a:lnTo>
                    <a:pt x="2688258" y="3297873"/>
                  </a:lnTo>
                  <a:lnTo>
                    <a:pt x="2682227" y="3292793"/>
                  </a:lnTo>
                  <a:lnTo>
                    <a:pt x="2676831" y="3287713"/>
                  </a:lnTo>
                  <a:lnTo>
                    <a:pt x="2671753" y="3282950"/>
                  </a:lnTo>
                  <a:lnTo>
                    <a:pt x="2666991" y="3277870"/>
                  </a:lnTo>
                  <a:lnTo>
                    <a:pt x="2662548" y="3272473"/>
                  </a:lnTo>
                  <a:lnTo>
                    <a:pt x="2658104" y="3267393"/>
                  </a:lnTo>
                  <a:lnTo>
                    <a:pt x="2654612" y="3261995"/>
                  </a:lnTo>
                  <a:lnTo>
                    <a:pt x="2651121" y="3256598"/>
                  </a:lnTo>
                  <a:lnTo>
                    <a:pt x="2647947" y="3251200"/>
                  </a:lnTo>
                  <a:lnTo>
                    <a:pt x="2645090" y="3245485"/>
                  </a:lnTo>
                  <a:lnTo>
                    <a:pt x="2642868" y="3240405"/>
                  </a:lnTo>
                  <a:lnTo>
                    <a:pt x="2640329" y="3234372"/>
                  </a:lnTo>
                  <a:lnTo>
                    <a:pt x="2638742" y="3228975"/>
                  </a:lnTo>
                  <a:lnTo>
                    <a:pt x="2637789" y="3223577"/>
                  </a:lnTo>
                  <a:lnTo>
                    <a:pt x="2636520" y="3217862"/>
                  </a:lnTo>
                  <a:lnTo>
                    <a:pt x="2636202" y="3212147"/>
                  </a:lnTo>
                  <a:lnTo>
                    <a:pt x="2635885" y="3206432"/>
                  </a:lnTo>
                  <a:lnTo>
                    <a:pt x="2635250" y="3206432"/>
                  </a:lnTo>
                  <a:lnTo>
                    <a:pt x="2635250" y="3097530"/>
                  </a:lnTo>
                  <a:lnTo>
                    <a:pt x="2646360" y="3105785"/>
                  </a:lnTo>
                  <a:lnTo>
                    <a:pt x="2657786" y="3114040"/>
                  </a:lnTo>
                  <a:lnTo>
                    <a:pt x="2670166" y="3121977"/>
                  </a:lnTo>
                  <a:lnTo>
                    <a:pt x="2683180" y="3129597"/>
                  </a:lnTo>
                  <a:lnTo>
                    <a:pt x="2696511" y="3136900"/>
                  </a:lnTo>
                  <a:lnTo>
                    <a:pt x="2710160" y="3144202"/>
                  </a:lnTo>
                  <a:lnTo>
                    <a:pt x="2724761" y="3151187"/>
                  </a:lnTo>
                  <a:lnTo>
                    <a:pt x="2740314" y="3157855"/>
                  </a:lnTo>
                  <a:lnTo>
                    <a:pt x="2755550" y="3164205"/>
                  </a:lnTo>
                  <a:lnTo>
                    <a:pt x="2771738" y="3170237"/>
                  </a:lnTo>
                  <a:lnTo>
                    <a:pt x="2788244" y="3176270"/>
                  </a:lnTo>
                  <a:lnTo>
                    <a:pt x="2805384" y="3181985"/>
                  </a:lnTo>
                  <a:lnTo>
                    <a:pt x="2822525" y="3187065"/>
                  </a:lnTo>
                  <a:lnTo>
                    <a:pt x="2840300" y="3192145"/>
                  </a:lnTo>
                  <a:lnTo>
                    <a:pt x="2858393" y="3196907"/>
                  </a:lnTo>
                  <a:lnTo>
                    <a:pt x="2877120" y="3201670"/>
                  </a:lnTo>
                  <a:lnTo>
                    <a:pt x="2895530" y="3205797"/>
                  </a:lnTo>
                  <a:lnTo>
                    <a:pt x="2914892" y="3209925"/>
                  </a:lnTo>
                  <a:lnTo>
                    <a:pt x="2934255" y="3213735"/>
                  </a:lnTo>
                  <a:lnTo>
                    <a:pt x="2953617" y="3217227"/>
                  </a:lnTo>
                  <a:lnTo>
                    <a:pt x="2973614" y="3220402"/>
                  </a:lnTo>
                  <a:lnTo>
                    <a:pt x="2993294" y="3222942"/>
                  </a:lnTo>
                  <a:lnTo>
                    <a:pt x="3013926" y="3225800"/>
                  </a:lnTo>
                  <a:lnTo>
                    <a:pt x="3033923" y="3228340"/>
                  </a:lnTo>
                  <a:lnTo>
                    <a:pt x="3054555" y="3230245"/>
                  </a:lnTo>
                  <a:lnTo>
                    <a:pt x="3074869" y="3232150"/>
                  </a:lnTo>
                  <a:lnTo>
                    <a:pt x="3095819" y="3233737"/>
                  </a:lnTo>
                  <a:lnTo>
                    <a:pt x="3116451" y="3235007"/>
                  </a:lnTo>
                  <a:lnTo>
                    <a:pt x="3137400" y="3235960"/>
                  </a:lnTo>
                  <a:lnTo>
                    <a:pt x="3158032" y="3236595"/>
                  </a:lnTo>
                  <a:lnTo>
                    <a:pt x="3178981" y="3237230"/>
                  </a:lnTo>
                  <a:lnTo>
                    <a:pt x="3199613" y="3237230"/>
                  </a:lnTo>
                  <a:lnTo>
                    <a:pt x="3224372" y="3236912"/>
                  </a:lnTo>
                  <a:lnTo>
                    <a:pt x="3249765" y="3236595"/>
                  </a:lnTo>
                  <a:lnTo>
                    <a:pt x="3274523" y="3235325"/>
                  </a:lnTo>
                  <a:lnTo>
                    <a:pt x="3299282" y="3234055"/>
                  </a:lnTo>
                  <a:lnTo>
                    <a:pt x="3324040" y="3232150"/>
                  </a:lnTo>
                  <a:lnTo>
                    <a:pt x="3348481" y="3230245"/>
                  </a:lnTo>
                  <a:lnTo>
                    <a:pt x="3372922" y="3227387"/>
                  </a:lnTo>
                  <a:lnTo>
                    <a:pt x="3397680" y="3224530"/>
                  </a:lnTo>
                  <a:lnTo>
                    <a:pt x="3421486" y="3221355"/>
                  </a:lnTo>
                  <a:lnTo>
                    <a:pt x="3445292" y="3217545"/>
                  </a:lnTo>
                  <a:lnTo>
                    <a:pt x="3468464" y="3213735"/>
                  </a:lnTo>
                  <a:lnTo>
                    <a:pt x="3491635" y="3208972"/>
                  </a:lnTo>
                  <a:lnTo>
                    <a:pt x="3514171" y="3204210"/>
                  </a:lnTo>
                  <a:lnTo>
                    <a:pt x="3536390" y="3199130"/>
                  </a:lnTo>
                  <a:lnTo>
                    <a:pt x="3557974" y="3193097"/>
                  </a:lnTo>
                  <a:lnTo>
                    <a:pt x="3579241" y="3187065"/>
                  </a:lnTo>
                  <a:lnTo>
                    <a:pt x="3599873" y="3180715"/>
                  </a:lnTo>
                  <a:lnTo>
                    <a:pt x="3619870" y="3174047"/>
                  </a:lnTo>
                  <a:lnTo>
                    <a:pt x="3639233" y="3167062"/>
                  </a:lnTo>
                  <a:lnTo>
                    <a:pt x="3657643" y="3159442"/>
                  </a:lnTo>
                  <a:lnTo>
                    <a:pt x="3676053" y="3151505"/>
                  </a:lnTo>
                  <a:lnTo>
                    <a:pt x="3692876" y="3143250"/>
                  </a:lnTo>
                  <a:lnTo>
                    <a:pt x="3709381" y="3134677"/>
                  </a:lnTo>
                  <a:lnTo>
                    <a:pt x="3724935" y="3125470"/>
                  </a:lnTo>
                  <a:lnTo>
                    <a:pt x="3739853" y="3116262"/>
                  </a:lnTo>
                  <a:lnTo>
                    <a:pt x="3753502" y="3106420"/>
                  </a:lnTo>
                  <a:lnTo>
                    <a:pt x="3766198" y="3096577"/>
                  </a:lnTo>
                  <a:lnTo>
                    <a:pt x="3772547" y="3090862"/>
                  </a:lnTo>
                  <a:lnTo>
                    <a:pt x="3777943" y="3085782"/>
                  </a:lnTo>
                  <a:lnTo>
                    <a:pt x="3783656" y="3080385"/>
                  </a:lnTo>
                  <a:lnTo>
                    <a:pt x="3789052" y="3074670"/>
                  </a:lnTo>
                  <a:lnTo>
                    <a:pt x="3793814" y="3069272"/>
                  </a:lnTo>
                  <a:lnTo>
                    <a:pt x="3798575" y="3063557"/>
                  </a:lnTo>
                  <a:lnTo>
                    <a:pt x="3803336" y="3057842"/>
                  </a:lnTo>
                  <a:lnTo>
                    <a:pt x="3807145" y="3051810"/>
                  </a:lnTo>
                  <a:lnTo>
                    <a:pt x="3811271" y="3045777"/>
                  </a:lnTo>
                  <a:lnTo>
                    <a:pt x="3815080" y="3040062"/>
                  </a:lnTo>
                  <a:close/>
                  <a:moveTo>
                    <a:pt x="2989478" y="3031808"/>
                  </a:moveTo>
                  <a:lnTo>
                    <a:pt x="2989478" y="3147378"/>
                  </a:lnTo>
                  <a:lnTo>
                    <a:pt x="3009158" y="3149918"/>
                  </a:lnTo>
                  <a:lnTo>
                    <a:pt x="3029472" y="3152140"/>
                  </a:lnTo>
                  <a:lnTo>
                    <a:pt x="3049469" y="3154363"/>
                  </a:lnTo>
                  <a:lnTo>
                    <a:pt x="3070419" y="3155950"/>
                  </a:lnTo>
                  <a:lnTo>
                    <a:pt x="3070419" y="3041333"/>
                  </a:lnTo>
                  <a:lnTo>
                    <a:pt x="3049469" y="3039428"/>
                  </a:lnTo>
                  <a:lnTo>
                    <a:pt x="3029472" y="3036888"/>
                  </a:lnTo>
                  <a:lnTo>
                    <a:pt x="3009158" y="3034665"/>
                  </a:lnTo>
                  <a:lnTo>
                    <a:pt x="2989478" y="3031808"/>
                  </a:lnTo>
                  <a:close/>
                  <a:moveTo>
                    <a:pt x="2402802" y="3022755"/>
                  </a:moveTo>
                  <a:lnTo>
                    <a:pt x="2397719" y="3026235"/>
                  </a:lnTo>
                  <a:lnTo>
                    <a:pt x="2391365" y="3029398"/>
                  </a:lnTo>
                  <a:lnTo>
                    <a:pt x="2383740" y="3032878"/>
                  </a:lnTo>
                  <a:lnTo>
                    <a:pt x="2376433" y="3036042"/>
                  </a:lnTo>
                  <a:lnTo>
                    <a:pt x="2360867" y="3042369"/>
                  </a:lnTo>
                  <a:lnTo>
                    <a:pt x="2347841" y="3047114"/>
                  </a:lnTo>
                  <a:lnTo>
                    <a:pt x="2347841" y="3137274"/>
                  </a:lnTo>
                  <a:lnTo>
                    <a:pt x="2355784" y="3133794"/>
                  </a:lnTo>
                  <a:lnTo>
                    <a:pt x="2363408" y="3129681"/>
                  </a:lnTo>
                  <a:lnTo>
                    <a:pt x="2371033" y="3125252"/>
                  </a:lnTo>
                  <a:lnTo>
                    <a:pt x="2378340" y="3120507"/>
                  </a:lnTo>
                  <a:lnTo>
                    <a:pt x="2385329" y="3115762"/>
                  </a:lnTo>
                  <a:lnTo>
                    <a:pt x="2391683" y="3111017"/>
                  </a:lnTo>
                  <a:lnTo>
                    <a:pt x="2397719" y="3106271"/>
                  </a:lnTo>
                  <a:lnTo>
                    <a:pt x="2402802" y="3101526"/>
                  </a:lnTo>
                  <a:lnTo>
                    <a:pt x="2402802" y="3022755"/>
                  </a:lnTo>
                  <a:close/>
                  <a:moveTo>
                    <a:pt x="698500" y="3017837"/>
                  </a:moveTo>
                  <a:lnTo>
                    <a:pt x="698500" y="3086100"/>
                  </a:lnTo>
                  <a:lnTo>
                    <a:pt x="684586" y="3083595"/>
                  </a:lnTo>
                  <a:lnTo>
                    <a:pt x="667825" y="3079838"/>
                  </a:lnTo>
                  <a:lnTo>
                    <a:pt x="659920" y="3077959"/>
                  </a:lnTo>
                  <a:lnTo>
                    <a:pt x="652962" y="3076393"/>
                  </a:lnTo>
                  <a:lnTo>
                    <a:pt x="646321" y="3074201"/>
                  </a:lnTo>
                  <a:lnTo>
                    <a:pt x="640313" y="3071696"/>
                  </a:lnTo>
                  <a:lnTo>
                    <a:pt x="634305" y="3069191"/>
                  </a:lnTo>
                  <a:lnTo>
                    <a:pt x="629245" y="3065433"/>
                  </a:lnTo>
                  <a:lnTo>
                    <a:pt x="626082" y="3063555"/>
                  </a:lnTo>
                  <a:lnTo>
                    <a:pt x="623869" y="3061363"/>
                  </a:lnTo>
                  <a:lnTo>
                    <a:pt x="622288" y="3058545"/>
                  </a:lnTo>
                  <a:lnTo>
                    <a:pt x="620706" y="3056353"/>
                  </a:lnTo>
                  <a:lnTo>
                    <a:pt x="619441" y="3053534"/>
                  </a:lnTo>
                  <a:lnTo>
                    <a:pt x="619125" y="3051029"/>
                  </a:lnTo>
                  <a:lnTo>
                    <a:pt x="619125" y="3048524"/>
                  </a:lnTo>
                  <a:lnTo>
                    <a:pt x="619441" y="3046019"/>
                  </a:lnTo>
                  <a:lnTo>
                    <a:pt x="620390" y="3043514"/>
                  </a:lnTo>
                  <a:lnTo>
                    <a:pt x="621971" y="3041009"/>
                  </a:lnTo>
                  <a:lnTo>
                    <a:pt x="623553" y="3038817"/>
                  </a:lnTo>
                  <a:lnTo>
                    <a:pt x="625766" y="3036312"/>
                  </a:lnTo>
                  <a:lnTo>
                    <a:pt x="628296" y="3034433"/>
                  </a:lnTo>
                  <a:lnTo>
                    <a:pt x="631142" y="3032555"/>
                  </a:lnTo>
                  <a:lnTo>
                    <a:pt x="634937" y="3030676"/>
                  </a:lnTo>
                  <a:lnTo>
                    <a:pt x="638732" y="3029110"/>
                  </a:lnTo>
                  <a:lnTo>
                    <a:pt x="645057" y="3026605"/>
                  </a:lnTo>
                  <a:lnTo>
                    <a:pt x="651697" y="3024726"/>
                  </a:lnTo>
                  <a:lnTo>
                    <a:pt x="658655" y="3023161"/>
                  </a:lnTo>
                  <a:lnTo>
                    <a:pt x="666244" y="3021595"/>
                  </a:lnTo>
                  <a:lnTo>
                    <a:pt x="674150" y="3020342"/>
                  </a:lnTo>
                  <a:lnTo>
                    <a:pt x="682056" y="3019403"/>
                  </a:lnTo>
                  <a:lnTo>
                    <a:pt x="698500" y="3017837"/>
                  </a:lnTo>
                  <a:close/>
                  <a:moveTo>
                    <a:pt x="2827597" y="2994977"/>
                  </a:moveTo>
                  <a:lnTo>
                    <a:pt x="2827597" y="3112135"/>
                  </a:lnTo>
                  <a:lnTo>
                    <a:pt x="2846959" y="3117850"/>
                  </a:lnTo>
                  <a:lnTo>
                    <a:pt x="2866956" y="3123248"/>
                  </a:lnTo>
                  <a:lnTo>
                    <a:pt x="2887588" y="3128010"/>
                  </a:lnTo>
                  <a:lnTo>
                    <a:pt x="2908220" y="3132773"/>
                  </a:lnTo>
                  <a:lnTo>
                    <a:pt x="2908220" y="3016885"/>
                  </a:lnTo>
                  <a:lnTo>
                    <a:pt x="2887588" y="3011805"/>
                  </a:lnTo>
                  <a:lnTo>
                    <a:pt x="2866956" y="3006725"/>
                  </a:lnTo>
                  <a:lnTo>
                    <a:pt x="2846959" y="3001010"/>
                  </a:lnTo>
                  <a:lnTo>
                    <a:pt x="2827597" y="2994977"/>
                  </a:lnTo>
                  <a:close/>
                  <a:moveTo>
                    <a:pt x="1455133" y="2986375"/>
                  </a:moveTo>
                  <a:lnTo>
                    <a:pt x="1455133" y="3092352"/>
                  </a:lnTo>
                  <a:lnTo>
                    <a:pt x="1457675" y="3094883"/>
                  </a:lnTo>
                  <a:lnTo>
                    <a:pt x="1460216" y="3097730"/>
                  </a:lnTo>
                  <a:lnTo>
                    <a:pt x="1466888" y="3103741"/>
                  </a:lnTo>
                  <a:lnTo>
                    <a:pt x="1475466" y="3110068"/>
                  </a:lnTo>
                  <a:lnTo>
                    <a:pt x="1484679" y="3116078"/>
                  </a:lnTo>
                  <a:lnTo>
                    <a:pt x="1495162" y="3122405"/>
                  </a:lnTo>
                  <a:lnTo>
                    <a:pt x="1505964" y="3128732"/>
                  </a:lnTo>
                  <a:lnTo>
                    <a:pt x="1517083" y="3134743"/>
                  </a:lnTo>
                  <a:lnTo>
                    <a:pt x="1528202" y="3139804"/>
                  </a:lnTo>
                  <a:lnTo>
                    <a:pt x="1528202" y="3033195"/>
                  </a:lnTo>
                  <a:lnTo>
                    <a:pt x="1517083" y="3027817"/>
                  </a:lnTo>
                  <a:lnTo>
                    <a:pt x="1506917" y="3022122"/>
                  </a:lnTo>
                  <a:lnTo>
                    <a:pt x="1497068" y="3016428"/>
                  </a:lnTo>
                  <a:lnTo>
                    <a:pt x="1487538" y="3010734"/>
                  </a:lnTo>
                  <a:lnTo>
                    <a:pt x="1478960" y="3005039"/>
                  </a:lnTo>
                  <a:lnTo>
                    <a:pt x="1470700" y="2998712"/>
                  </a:lnTo>
                  <a:lnTo>
                    <a:pt x="1462758" y="2992702"/>
                  </a:lnTo>
                  <a:lnTo>
                    <a:pt x="1455133" y="2986375"/>
                  </a:lnTo>
                  <a:close/>
                  <a:moveTo>
                    <a:pt x="711352" y="2965750"/>
                  </a:moveTo>
                  <a:lnTo>
                    <a:pt x="709129" y="2966067"/>
                  </a:lnTo>
                  <a:lnTo>
                    <a:pt x="706270" y="2966384"/>
                  </a:lnTo>
                  <a:lnTo>
                    <a:pt x="704047" y="2966702"/>
                  </a:lnTo>
                  <a:lnTo>
                    <a:pt x="701824" y="2967653"/>
                  </a:lnTo>
                  <a:lnTo>
                    <a:pt x="700236" y="2968288"/>
                  </a:lnTo>
                  <a:lnTo>
                    <a:pt x="699283" y="2969556"/>
                  </a:lnTo>
                  <a:lnTo>
                    <a:pt x="698330" y="2970191"/>
                  </a:lnTo>
                  <a:lnTo>
                    <a:pt x="698012" y="2971459"/>
                  </a:lnTo>
                  <a:lnTo>
                    <a:pt x="698012" y="2990491"/>
                  </a:lnTo>
                  <a:lnTo>
                    <a:pt x="683085" y="2991760"/>
                  </a:lnTo>
                  <a:lnTo>
                    <a:pt x="667839" y="2993346"/>
                  </a:lnTo>
                  <a:lnTo>
                    <a:pt x="653865" y="2995249"/>
                  </a:lnTo>
                  <a:lnTo>
                    <a:pt x="639890" y="2997786"/>
                  </a:lnTo>
                  <a:lnTo>
                    <a:pt x="626550" y="3000641"/>
                  </a:lnTo>
                  <a:lnTo>
                    <a:pt x="613846" y="3004130"/>
                  </a:lnTo>
                  <a:lnTo>
                    <a:pt x="602094" y="3007619"/>
                  </a:lnTo>
                  <a:lnTo>
                    <a:pt x="590978" y="3012060"/>
                  </a:lnTo>
                  <a:lnTo>
                    <a:pt x="583673" y="3015549"/>
                  </a:lnTo>
                  <a:lnTo>
                    <a:pt x="576368" y="3019355"/>
                  </a:lnTo>
                  <a:lnTo>
                    <a:pt x="570015" y="3023162"/>
                  </a:lnTo>
                  <a:lnTo>
                    <a:pt x="564616" y="3026968"/>
                  </a:lnTo>
                  <a:lnTo>
                    <a:pt x="559852" y="3031092"/>
                  </a:lnTo>
                  <a:lnTo>
                    <a:pt x="556041" y="3035215"/>
                  </a:lnTo>
                  <a:lnTo>
                    <a:pt x="552865" y="3039656"/>
                  </a:lnTo>
                  <a:lnTo>
                    <a:pt x="550324" y="3044096"/>
                  </a:lnTo>
                  <a:lnTo>
                    <a:pt x="548736" y="3048854"/>
                  </a:lnTo>
                  <a:lnTo>
                    <a:pt x="547783" y="3052978"/>
                  </a:lnTo>
                  <a:lnTo>
                    <a:pt x="547783" y="3057736"/>
                  </a:lnTo>
                  <a:lnTo>
                    <a:pt x="548736" y="3062176"/>
                  </a:lnTo>
                  <a:lnTo>
                    <a:pt x="550324" y="3066617"/>
                  </a:lnTo>
                  <a:lnTo>
                    <a:pt x="552865" y="3070741"/>
                  </a:lnTo>
                  <a:lnTo>
                    <a:pt x="556358" y="3075181"/>
                  </a:lnTo>
                  <a:lnTo>
                    <a:pt x="560805" y="3079622"/>
                  </a:lnTo>
                  <a:lnTo>
                    <a:pt x="564934" y="3083111"/>
                  </a:lnTo>
                  <a:lnTo>
                    <a:pt x="570015" y="3086917"/>
                  </a:lnTo>
                  <a:lnTo>
                    <a:pt x="576050" y="3090089"/>
                  </a:lnTo>
                  <a:lnTo>
                    <a:pt x="582720" y="3093578"/>
                  </a:lnTo>
                  <a:lnTo>
                    <a:pt x="589390" y="3096433"/>
                  </a:lnTo>
                  <a:lnTo>
                    <a:pt x="597012" y="3099288"/>
                  </a:lnTo>
                  <a:lnTo>
                    <a:pt x="605270" y="3101825"/>
                  </a:lnTo>
                  <a:lnTo>
                    <a:pt x="613528" y="3104046"/>
                  </a:lnTo>
                  <a:lnTo>
                    <a:pt x="645607" y="3110707"/>
                  </a:lnTo>
                  <a:lnTo>
                    <a:pt x="698012" y="3121808"/>
                  </a:lnTo>
                  <a:lnTo>
                    <a:pt x="698012" y="3203010"/>
                  </a:lnTo>
                  <a:lnTo>
                    <a:pt x="684673" y="3201424"/>
                  </a:lnTo>
                  <a:lnTo>
                    <a:pt x="672286" y="3199203"/>
                  </a:lnTo>
                  <a:lnTo>
                    <a:pt x="657993" y="3196983"/>
                  </a:lnTo>
                  <a:lnTo>
                    <a:pt x="643066" y="3193494"/>
                  </a:lnTo>
                  <a:lnTo>
                    <a:pt x="629409" y="3189370"/>
                  </a:lnTo>
                  <a:lnTo>
                    <a:pt x="617022" y="3185247"/>
                  </a:lnTo>
                  <a:lnTo>
                    <a:pt x="613846" y="3183978"/>
                  </a:lnTo>
                  <a:lnTo>
                    <a:pt x="610670" y="3182709"/>
                  </a:lnTo>
                  <a:lnTo>
                    <a:pt x="608129" y="3181441"/>
                  </a:lnTo>
                  <a:lnTo>
                    <a:pt x="608446" y="3181441"/>
                  </a:lnTo>
                  <a:lnTo>
                    <a:pt x="608129" y="3181123"/>
                  </a:lnTo>
                  <a:lnTo>
                    <a:pt x="604317" y="3179220"/>
                  </a:lnTo>
                  <a:lnTo>
                    <a:pt x="602412" y="3177951"/>
                  </a:lnTo>
                  <a:lnTo>
                    <a:pt x="600506" y="3177000"/>
                  </a:lnTo>
                  <a:lnTo>
                    <a:pt x="595424" y="3175731"/>
                  </a:lnTo>
                  <a:lnTo>
                    <a:pt x="590343" y="3174780"/>
                  </a:lnTo>
                  <a:lnTo>
                    <a:pt x="584308" y="3174780"/>
                  </a:lnTo>
                  <a:lnTo>
                    <a:pt x="578273" y="3175414"/>
                  </a:lnTo>
                  <a:lnTo>
                    <a:pt x="572556" y="3176048"/>
                  </a:lnTo>
                  <a:lnTo>
                    <a:pt x="566522" y="3177634"/>
                  </a:lnTo>
                  <a:lnTo>
                    <a:pt x="560805" y="3179220"/>
                  </a:lnTo>
                  <a:lnTo>
                    <a:pt x="555405" y="3181123"/>
                  </a:lnTo>
                  <a:lnTo>
                    <a:pt x="551277" y="3183661"/>
                  </a:lnTo>
                  <a:lnTo>
                    <a:pt x="547148" y="3185881"/>
                  </a:lnTo>
                  <a:lnTo>
                    <a:pt x="544607" y="3188736"/>
                  </a:lnTo>
                  <a:lnTo>
                    <a:pt x="543336" y="3190005"/>
                  </a:lnTo>
                  <a:lnTo>
                    <a:pt x="542383" y="3190956"/>
                  </a:lnTo>
                  <a:lnTo>
                    <a:pt x="542066" y="3192542"/>
                  </a:lnTo>
                  <a:lnTo>
                    <a:pt x="542066" y="3193811"/>
                  </a:lnTo>
                  <a:lnTo>
                    <a:pt x="542066" y="3195080"/>
                  </a:lnTo>
                  <a:lnTo>
                    <a:pt x="543019" y="3196031"/>
                  </a:lnTo>
                  <a:lnTo>
                    <a:pt x="543654" y="3197300"/>
                  </a:lnTo>
                  <a:lnTo>
                    <a:pt x="545242" y="3198569"/>
                  </a:lnTo>
                  <a:lnTo>
                    <a:pt x="550959" y="3202058"/>
                  </a:lnTo>
                  <a:lnTo>
                    <a:pt x="557629" y="3205547"/>
                  </a:lnTo>
                  <a:lnTo>
                    <a:pt x="564299" y="3208719"/>
                  </a:lnTo>
                  <a:lnTo>
                    <a:pt x="572239" y="3211891"/>
                  </a:lnTo>
                  <a:lnTo>
                    <a:pt x="580497" y="3214746"/>
                  </a:lnTo>
                  <a:lnTo>
                    <a:pt x="589072" y="3216966"/>
                  </a:lnTo>
                  <a:lnTo>
                    <a:pt x="598600" y="3219821"/>
                  </a:lnTo>
                  <a:lnTo>
                    <a:pt x="608446" y="3221724"/>
                  </a:lnTo>
                  <a:lnTo>
                    <a:pt x="618610" y="3223627"/>
                  </a:lnTo>
                  <a:lnTo>
                    <a:pt x="629409" y="3225847"/>
                  </a:lnTo>
                  <a:lnTo>
                    <a:pt x="651324" y="3229019"/>
                  </a:lnTo>
                  <a:lnTo>
                    <a:pt x="674192" y="3230923"/>
                  </a:lnTo>
                  <a:lnTo>
                    <a:pt x="698012" y="3232509"/>
                  </a:lnTo>
                  <a:lnTo>
                    <a:pt x="698012" y="3251223"/>
                  </a:lnTo>
                  <a:lnTo>
                    <a:pt x="698330" y="3252492"/>
                  </a:lnTo>
                  <a:lnTo>
                    <a:pt x="699283" y="3253443"/>
                  </a:lnTo>
                  <a:lnTo>
                    <a:pt x="700236" y="3254395"/>
                  </a:lnTo>
                  <a:lnTo>
                    <a:pt x="701824" y="3255346"/>
                  </a:lnTo>
                  <a:lnTo>
                    <a:pt x="704047" y="3255981"/>
                  </a:lnTo>
                  <a:lnTo>
                    <a:pt x="706270" y="3256298"/>
                  </a:lnTo>
                  <a:lnTo>
                    <a:pt x="709129" y="3256932"/>
                  </a:lnTo>
                  <a:lnTo>
                    <a:pt x="711352" y="3257249"/>
                  </a:lnTo>
                  <a:lnTo>
                    <a:pt x="758358" y="3257249"/>
                  </a:lnTo>
                  <a:lnTo>
                    <a:pt x="760581" y="3256932"/>
                  </a:lnTo>
                  <a:lnTo>
                    <a:pt x="763440" y="3256298"/>
                  </a:lnTo>
                  <a:lnTo>
                    <a:pt x="765345" y="3255981"/>
                  </a:lnTo>
                  <a:lnTo>
                    <a:pt x="767886" y="3255346"/>
                  </a:lnTo>
                  <a:lnTo>
                    <a:pt x="769474" y="3254395"/>
                  </a:lnTo>
                  <a:lnTo>
                    <a:pt x="770427" y="3253443"/>
                  </a:lnTo>
                  <a:lnTo>
                    <a:pt x="771380" y="3252492"/>
                  </a:lnTo>
                  <a:lnTo>
                    <a:pt x="771698" y="3251223"/>
                  </a:lnTo>
                  <a:lnTo>
                    <a:pt x="771698" y="3231874"/>
                  </a:lnTo>
                  <a:lnTo>
                    <a:pt x="786308" y="3230923"/>
                  </a:lnTo>
                  <a:lnTo>
                    <a:pt x="800600" y="3229654"/>
                  </a:lnTo>
                  <a:lnTo>
                    <a:pt x="814257" y="3228068"/>
                  </a:lnTo>
                  <a:lnTo>
                    <a:pt x="827279" y="3226165"/>
                  </a:lnTo>
                  <a:lnTo>
                    <a:pt x="839984" y="3223627"/>
                  </a:lnTo>
                  <a:lnTo>
                    <a:pt x="851418" y="3221090"/>
                  </a:lnTo>
                  <a:lnTo>
                    <a:pt x="862534" y="3217918"/>
                  </a:lnTo>
                  <a:lnTo>
                    <a:pt x="872062" y="3214746"/>
                  </a:lnTo>
                  <a:lnTo>
                    <a:pt x="880002" y="3211257"/>
                  </a:lnTo>
                  <a:lnTo>
                    <a:pt x="886990" y="3208085"/>
                  </a:lnTo>
                  <a:lnTo>
                    <a:pt x="893660" y="3204278"/>
                  </a:lnTo>
                  <a:lnTo>
                    <a:pt x="899694" y="3200472"/>
                  </a:lnTo>
                  <a:lnTo>
                    <a:pt x="904776" y="3196666"/>
                  </a:lnTo>
                  <a:lnTo>
                    <a:pt x="909540" y="3192542"/>
                  </a:lnTo>
                  <a:lnTo>
                    <a:pt x="913352" y="3188419"/>
                  </a:lnTo>
                  <a:lnTo>
                    <a:pt x="916528" y="3184295"/>
                  </a:lnTo>
                  <a:lnTo>
                    <a:pt x="919069" y="3179855"/>
                  </a:lnTo>
                  <a:lnTo>
                    <a:pt x="920657" y="3175414"/>
                  </a:lnTo>
                  <a:lnTo>
                    <a:pt x="921609" y="3170973"/>
                  </a:lnTo>
                  <a:lnTo>
                    <a:pt x="921927" y="3166533"/>
                  </a:lnTo>
                  <a:lnTo>
                    <a:pt x="921292" y="3161775"/>
                  </a:lnTo>
                  <a:lnTo>
                    <a:pt x="920021" y="3157651"/>
                  </a:lnTo>
                  <a:lnTo>
                    <a:pt x="917798" y="3153210"/>
                  </a:lnTo>
                  <a:lnTo>
                    <a:pt x="914622" y="3148453"/>
                  </a:lnTo>
                  <a:lnTo>
                    <a:pt x="912716" y="3146549"/>
                  </a:lnTo>
                  <a:lnTo>
                    <a:pt x="910493" y="3144012"/>
                  </a:lnTo>
                  <a:lnTo>
                    <a:pt x="905411" y="3139888"/>
                  </a:lnTo>
                  <a:lnTo>
                    <a:pt x="899059" y="3135765"/>
                  </a:lnTo>
                  <a:lnTo>
                    <a:pt x="892389" y="3132276"/>
                  </a:lnTo>
                  <a:lnTo>
                    <a:pt x="884449" y="3128787"/>
                  </a:lnTo>
                  <a:lnTo>
                    <a:pt x="876191" y="3125615"/>
                  </a:lnTo>
                  <a:lnTo>
                    <a:pt x="867298" y="3122443"/>
                  </a:lnTo>
                  <a:lnTo>
                    <a:pt x="857452" y="3119588"/>
                  </a:lnTo>
                  <a:lnTo>
                    <a:pt x="847606" y="3117051"/>
                  </a:lnTo>
                  <a:lnTo>
                    <a:pt x="836808" y="3114196"/>
                  </a:lnTo>
                  <a:lnTo>
                    <a:pt x="815528" y="3109438"/>
                  </a:lnTo>
                  <a:lnTo>
                    <a:pt x="793613" y="3104997"/>
                  </a:lnTo>
                  <a:lnTo>
                    <a:pt x="771698" y="3101191"/>
                  </a:lnTo>
                  <a:lnTo>
                    <a:pt x="771698" y="3019673"/>
                  </a:lnTo>
                  <a:lnTo>
                    <a:pt x="790754" y="3021893"/>
                  </a:lnTo>
                  <a:lnTo>
                    <a:pt x="797742" y="3023162"/>
                  </a:lnTo>
                  <a:lnTo>
                    <a:pt x="805047" y="3024748"/>
                  </a:lnTo>
                  <a:lnTo>
                    <a:pt x="819974" y="3028554"/>
                  </a:lnTo>
                  <a:lnTo>
                    <a:pt x="834584" y="3033312"/>
                  </a:lnTo>
                  <a:lnTo>
                    <a:pt x="846336" y="3037435"/>
                  </a:lnTo>
                  <a:lnTo>
                    <a:pt x="853006" y="3039973"/>
                  </a:lnTo>
                  <a:lnTo>
                    <a:pt x="855547" y="3041242"/>
                  </a:lnTo>
                  <a:lnTo>
                    <a:pt x="859358" y="3043779"/>
                  </a:lnTo>
                  <a:lnTo>
                    <a:pt x="861264" y="3044731"/>
                  </a:lnTo>
                  <a:lnTo>
                    <a:pt x="863169" y="3046000"/>
                  </a:lnTo>
                  <a:lnTo>
                    <a:pt x="867933" y="3047268"/>
                  </a:lnTo>
                  <a:lnTo>
                    <a:pt x="873650" y="3047903"/>
                  </a:lnTo>
                  <a:lnTo>
                    <a:pt x="879367" y="3048220"/>
                  </a:lnTo>
                  <a:lnTo>
                    <a:pt x="885402" y="3047586"/>
                  </a:lnTo>
                  <a:lnTo>
                    <a:pt x="891436" y="3046634"/>
                  </a:lnTo>
                  <a:lnTo>
                    <a:pt x="897153" y="3045682"/>
                  </a:lnTo>
                  <a:lnTo>
                    <a:pt x="902870" y="3043779"/>
                  </a:lnTo>
                  <a:lnTo>
                    <a:pt x="907952" y="3041559"/>
                  </a:lnTo>
                  <a:lnTo>
                    <a:pt x="912716" y="3039339"/>
                  </a:lnTo>
                  <a:lnTo>
                    <a:pt x="916528" y="3036801"/>
                  </a:lnTo>
                  <a:lnTo>
                    <a:pt x="919386" y="3034263"/>
                  </a:lnTo>
                  <a:lnTo>
                    <a:pt x="920657" y="3032995"/>
                  </a:lnTo>
                  <a:lnTo>
                    <a:pt x="921292" y="3031726"/>
                  </a:lnTo>
                  <a:lnTo>
                    <a:pt x="921609" y="3030140"/>
                  </a:lnTo>
                  <a:lnTo>
                    <a:pt x="921609" y="3029188"/>
                  </a:lnTo>
                  <a:lnTo>
                    <a:pt x="921292" y="3027920"/>
                  </a:lnTo>
                  <a:lnTo>
                    <a:pt x="920974" y="3026651"/>
                  </a:lnTo>
                  <a:lnTo>
                    <a:pt x="919704" y="3025382"/>
                  </a:lnTo>
                  <a:lnTo>
                    <a:pt x="918433" y="3024431"/>
                  </a:lnTo>
                  <a:lnTo>
                    <a:pt x="914304" y="3021576"/>
                  </a:lnTo>
                  <a:lnTo>
                    <a:pt x="909540" y="3018721"/>
                  </a:lnTo>
                  <a:lnTo>
                    <a:pt x="903823" y="3016501"/>
                  </a:lnTo>
                  <a:lnTo>
                    <a:pt x="898424" y="3013963"/>
                  </a:lnTo>
                  <a:lnTo>
                    <a:pt x="885402" y="3009205"/>
                  </a:lnTo>
                  <a:lnTo>
                    <a:pt x="871109" y="3005082"/>
                  </a:lnTo>
                  <a:lnTo>
                    <a:pt x="856182" y="3000958"/>
                  </a:lnTo>
                  <a:lnTo>
                    <a:pt x="840936" y="2997469"/>
                  </a:lnTo>
                  <a:lnTo>
                    <a:pt x="825374" y="2994614"/>
                  </a:lnTo>
                  <a:lnTo>
                    <a:pt x="810764" y="2992711"/>
                  </a:lnTo>
                  <a:lnTo>
                    <a:pt x="791389" y="2990808"/>
                  </a:lnTo>
                  <a:lnTo>
                    <a:pt x="771698" y="2989539"/>
                  </a:lnTo>
                  <a:lnTo>
                    <a:pt x="771698" y="2971459"/>
                  </a:lnTo>
                  <a:lnTo>
                    <a:pt x="771380" y="2970191"/>
                  </a:lnTo>
                  <a:lnTo>
                    <a:pt x="770427" y="2969556"/>
                  </a:lnTo>
                  <a:lnTo>
                    <a:pt x="769474" y="2968288"/>
                  </a:lnTo>
                  <a:lnTo>
                    <a:pt x="767886" y="2967653"/>
                  </a:lnTo>
                  <a:lnTo>
                    <a:pt x="765345" y="2966702"/>
                  </a:lnTo>
                  <a:lnTo>
                    <a:pt x="763440" y="2966384"/>
                  </a:lnTo>
                  <a:lnTo>
                    <a:pt x="760581" y="2966067"/>
                  </a:lnTo>
                  <a:lnTo>
                    <a:pt x="758358" y="2965750"/>
                  </a:lnTo>
                  <a:lnTo>
                    <a:pt x="711352" y="2965750"/>
                  </a:lnTo>
                  <a:close/>
                  <a:moveTo>
                    <a:pt x="3717945" y="2951797"/>
                  </a:moveTo>
                  <a:lnTo>
                    <a:pt x="3711914" y="2955607"/>
                  </a:lnTo>
                  <a:lnTo>
                    <a:pt x="3704931" y="2959100"/>
                  </a:lnTo>
                  <a:lnTo>
                    <a:pt x="3696678" y="2963227"/>
                  </a:lnTo>
                  <a:lnTo>
                    <a:pt x="3688425" y="2966720"/>
                  </a:lnTo>
                  <a:lnTo>
                    <a:pt x="3671285" y="2973387"/>
                  </a:lnTo>
                  <a:lnTo>
                    <a:pt x="3656684" y="2979102"/>
                  </a:lnTo>
                  <a:lnTo>
                    <a:pt x="3656684" y="3080068"/>
                  </a:lnTo>
                  <a:lnTo>
                    <a:pt x="3665254" y="3075623"/>
                  </a:lnTo>
                  <a:lnTo>
                    <a:pt x="3674142" y="3070860"/>
                  </a:lnTo>
                  <a:lnTo>
                    <a:pt x="3682394" y="3066098"/>
                  </a:lnTo>
                  <a:lnTo>
                    <a:pt x="3690647" y="3061018"/>
                  </a:lnTo>
                  <a:lnTo>
                    <a:pt x="3698582" y="3055620"/>
                  </a:lnTo>
                  <a:lnTo>
                    <a:pt x="3705566" y="3050223"/>
                  </a:lnTo>
                  <a:lnTo>
                    <a:pt x="3711914" y="3044825"/>
                  </a:lnTo>
                  <a:lnTo>
                    <a:pt x="3717945" y="3040063"/>
                  </a:lnTo>
                  <a:lnTo>
                    <a:pt x="3717945" y="2951797"/>
                  </a:lnTo>
                  <a:close/>
                  <a:moveTo>
                    <a:pt x="731996" y="2947987"/>
                  </a:moveTo>
                  <a:lnTo>
                    <a:pt x="755499" y="2948304"/>
                  </a:lnTo>
                  <a:lnTo>
                    <a:pt x="779003" y="2948939"/>
                  </a:lnTo>
                  <a:lnTo>
                    <a:pt x="801870" y="2949890"/>
                  </a:lnTo>
                  <a:lnTo>
                    <a:pt x="824103" y="2951476"/>
                  </a:lnTo>
                  <a:lnTo>
                    <a:pt x="846654" y="2953380"/>
                  </a:lnTo>
                  <a:lnTo>
                    <a:pt x="868569" y="2955283"/>
                  </a:lnTo>
                  <a:lnTo>
                    <a:pt x="889848" y="2958137"/>
                  </a:lnTo>
                  <a:lnTo>
                    <a:pt x="910493" y="2960992"/>
                  </a:lnTo>
                  <a:lnTo>
                    <a:pt x="930820" y="2964164"/>
                  </a:lnTo>
                  <a:lnTo>
                    <a:pt x="950512" y="2967970"/>
                  </a:lnTo>
                  <a:lnTo>
                    <a:pt x="969886" y="2971777"/>
                  </a:lnTo>
                  <a:lnTo>
                    <a:pt x="988308" y="2975900"/>
                  </a:lnTo>
                  <a:lnTo>
                    <a:pt x="1006411" y="2980658"/>
                  </a:lnTo>
                  <a:lnTo>
                    <a:pt x="1023880" y="2985416"/>
                  </a:lnTo>
                  <a:lnTo>
                    <a:pt x="1040396" y="2990491"/>
                  </a:lnTo>
                  <a:lnTo>
                    <a:pt x="1056594" y="2995883"/>
                  </a:lnTo>
                  <a:lnTo>
                    <a:pt x="1071521" y="3001593"/>
                  </a:lnTo>
                  <a:lnTo>
                    <a:pt x="1086131" y="3007302"/>
                  </a:lnTo>
                  <a:lnTo>
                    <a:pt x="1099471" y="3013646"/>
                  </a:lnTo>
                  <a:lnTo>
                    <a:pt x="1112493" y="3019990"/>
                  </a:lnTo>
                  <a:lnTo>
                    <a:pt x="1124562" y="3026651"/>
                  </a:lnTo>
                  <a:lnTo>
                    <a:pt x="1135678" y="3033629"/>
                  </a:lnTo>
                  <a:lnTo>
                    <a:pt x="1145842" y="3040925"/>
                  </a:lnTo>
                  <a:lnTo>
                    <a:pt x="1154735" y="3047903"/>
                  </a:lnTo>
                  <a:lnTo>
                    <a:pt x="1162993" y="3055515"/>
                  </a:lnTo>
                  <a:lnTo>
                    <a:pt x="1170298" y="3062811"/>
                  </a:lnTo>
                  <a:lnTo>
                    <a:pt x="1176650" y="3070741"/>
                  </a:lnTo>
                  <a:lnTo>
                    <a:pt x="1178873" y="3074864"/>
                  </a:lnTo>
                  <a:lnTo>
                    <a:pt x="1181732" y="3078670"/>
                  </a:lnTo>
                  <a:lnTo>
                    <a:pt x="1183638" y="3082794"/>
                  </a:lnTo>
                  <a:lnTo>
                    <a:pt x="1185543" y="3086600"/>
                  </a:lnTo>
                  <a:lnTo>
                    <a:pt x="1187131" y="3090406"/>
                  </a:lnTo>
                  <a:lnTo>
                    <a:pt x="1188402" y="3094847"/>
                  </a:lnTo>
                  <a:lnTo>
                    <a:pt x="1189672" y="3098653"/>
                  </a:lnTo>
                  <a:lnTo>
                    <a:pt x="1190307" y="3103094"/>
                  </a:lnTo>
                  <a:lnTo>
                    <a:pt x="1190625" y="3107535"/>
                  </a:lnTo>
                  <a:lnTo>
                    <a:pt x="1190625" y="3111341"/>
                  </a:lnTo>
                  <a:lnTo>
                    <a:pt x="1190625" y="3115782"/>
                  </a:lnTo>
                  <a:lnTo>
                    <a:pt x="1190307" y="3120223"/>
                  </a:lnTo>
                  <a:lnTo>
                    <a:pt x="1189672" y="3124029"/>
                  </a:lnTo>
                  <a:lnTo>
                    <a:pt x="1188402" y="3128470"/>
                  </a:lnTo>
                  <a:lnTo>
                    <a:pt x="1187131" y="3132276"/>
                  </a:lnTo>
                  <a:lnTo>
                    <a:pt x="1185543" y="3136399"/>
                  </a:lnTo>
                  <a:lnTo>
                    <a:pt x="1183638" y="3140523"/>
                  </a:lnTo>
                  <a:lnTo>
                    <a:pt x="1181732" y="3144646"/>
                  </a:lnTo>
                  <a:lnTo>
                    <a:pt x="1178873" y="3148453"/>
                  </a:lnTo>
                  <a:lnTo>
                    <a:pt x="1176650" y="3152259"/>
                  </a:lnTo>
                  <a:lnTo>
                    <a:pt x="1170298" y="3160189"/>
                  </a:lnTo>
                  <a:lnTo>
                    <a:pt x="1162993" y="3167801"/>
                  </a:lnTo>
                  <a:lnTo>
                    <a:pt x="1154735" y="3175414"/>
                  </a:lnTo>
                  <a:lnTo>
                    <a:pt x="1145842" y="3182392"/>
                  </a:lnTo>
                  <a:lnTo>
                    <a:pt x="1135678" y="3189370"/>
                  </a:lnTo>
                  <a:lnTo>
                    <a:pt x="1124562" y="3196031"/>
                  </a:lnTo>
                  <a:lnTo>
                    <a:pt x="1112493" y="3203010"/>
                  </a:lnTo>
                  <a:lnTo>
                    <a:pt x="1099471" y="3209671"/>
                  </a:lnTo>
                  <a:lnTo>
                    <a:pt x="1086131" y="3215380"/>
                  </a:lnTo>
                  <a:lnTo>
                    <a:pt x="1071521" y="3221407"/>
                  </a:lnTo>
                  <a:lnTo>
                    <a:pt x="1056594" y="3227433"/>
                  </a:lnTo>
                  <a:lnTo>
                    <a:pt x="1040396" y="3232509"/>
                  </a:lnTo>
                  <a:lnTo>
                    <a:pt x="1023880" y="3237584"/>
                  </a:lnTo>
                  <a:lnTo>
                    <a:pt x="1006411" y="3242659"/>
                  </a:lnTo>
                  <a:lnTo>
                    <a:pt x="988308" y="3247099"/>
                  </a:lnTo>
                  <a:lnTo>
                    <a:pt x="969886" y="3251223"/>
                  </a:lnTo>
                  <a:lnTo>
                    <a:pt x="950512" y="3255346"/>
                  </a:lnTo>
                  <a:lnTo>
                    <a:pt x="930820" y="3258835"/>
                  </a:lnTo>
                  <a:lnTo>
                    <a:pt x="910493" y="3262325"/>
                  </a:lnTo>
                  <a:lnTo>
                    <a:pt x="889848" y="3265179"/>
                  </a:lnTo>
                  <a:lnTo>
                    <a:pt x="868569" y="3268034"/>
                  </a:lnTo>
                  <a:lnTo>
                    <a:pt x="846654" y="3269937"/>
                  </a:lnTo>
                  <a:lnTo>
                    <a:pt x="824103" y="3271840"/>
                  </a:lnTo>
                  <a:lnTo>
                    <a:pt x="801870" y="3273426"/>
                  </a:lnTo>
                  <a:lnTo>
                    <a:pt x="779003" y="3274061"/>
                  </a:lnTo>
                  <a:lnTo>
                    <a:pt x="755499" y="3275012"/>
                  </a:lnTo>
                  <a:lnTo>
                    <a:pt x="731996" y="3275012"/>
                  </a:lnTo>
                  <a:lnTo>
                    <a:pt x="708176" y="3275012"/>
                  </a:lnTo>
                  <a:lnTo>
                    <a:pt x="684990" y="3274061"/>
                  </a:lnTo>
                  <a:lnTo>
                    <a:pt x="662122" y="3273426"/>
                  </a:lnTo>
                  <a:lnTo>
                    <a:pt x="639572" y="3271840"/>
                  </a:lnTo>
                  <a:lnTo>
                    <a:pt x="617022" y="3269937"/>
                  </a:lnTo>
                  <a:lnTo>
                    <a:pt x="595424" y="3268034"/>
                  </a:lnTo>
                  <a:lnTo>
                    <a:pt x="574144" y="3265179"/>
                  </a:lnTo>
                  <a:lnTo>
                    <a:pt x="553182" y="3262325"/>
                  </a:lnTo>
                  <a:lnTo>
                    <a:pt x="533173" y="3258835"/>
                  </a:lnTo>
                  <a:lnTo>
                    <a:pt x="513481" y="3255346"/>
                  </a:lnTo>
                  <a:lnTo>
                    <a:pt x="494107" y="3251223"/>
                  </a:lnTo>
                  <a:lnTo>
                    <a:pt x="475368" y="3247099"/>
                  </a:lnTo>
                  <a:lnTo>
                    <a:pt x="457264" y="3242659"/>
                  </a:lnTo>
                  <a:lnTo>
                    <a:pt x="439795" y="3237584"/>
                  </a:lnTo>
                  <a:lnTo>
                    <a:pt x="423280" y="3232509"/>
                  </a:lnTo>
                  <a:lnTo>
                    <a:pt x="407082" y="3227433"/>
                  </a:lnTo>
                  <a:lnTo>
                    <a:pt x="392154" y="3221407"/>
                  </a:lnTo>
                  <a:lnTo>
                    <a:pt x="377544" y="3215380"/>
                  </a:lnTo>
                  <a:lnTo>
                    <a:pt x="364204" y="3209671"/>
                  </a:lnTo>
                  <a:lnTo>
                    <a:pt x="351182" y="3203010"/>
                  </a:lnTo>
                  <a:lnTo>
                    <a:pt x="339431" y="3196031"/>
                  </a:lnTo>
                  <a:lnTo>
                    <a:pt x="328314" y="3189370"/>
                  </a:lnTo>
                  <a:lnTo>
                    <a:pt x="318151" y="3182392"/>
                  </a:lnTo>
                  <a:lnTo>
                    <a:pt x="308940" y="3175414"/>
                  </a:lnTo>
                  <a:lnTo>
                    <a:pt x="300682" y="3167801"/>
                  </a:lnTo>
                  <a:lnTo>
                    <a:pt x="293695" y="3160189"/>
                  </a:lnTo>
                  <a:lnTo>
                    <a:pt x="287343" y="3152259"/>
                  </a:lnTo>
                  <a:lnTo>
                    <a:pt x="284484" y="3148453"/>
                  </a:lnTo>
                  <a:lnTo>
                    <a:pt x="282261" y="3144646"/>
                  </a:lnTo>
                  <a:lnTo>
                    <a:pt x="280038" y="3140523"/>
                  </a:lnTo>
                  <a:lnTo>
                    <a:pt x="278132" y="3136399"/>
                  </a:lnTo>
                  <a:lnTo>
                    <a:pt x="276544" y="3132276"/>
                  </a:lnTo>
                  <a:lnTo>
                    <a:pt x="275274" y="3128470"/>
                  </a:lnTo>
                  <a:lnTo>
                    <a:pt x="274321" y="3124029"/>
                  </a:lnTo>
                  <a:lnTo>
                    <a:pt x="273368" y="3120223"/>
                  </a:lnTo>
                  <a:lnTo>
                    <a:pt x="273050" y="3115782"/>
                  </a:lnTo>
                  <a:lnTo>
                    <a:pt x="273050" y="3111341"/>
                  </a:lnTo>
                  <a:lnTo>
                    <a:pt x="273050" y="3107535"/>
                  </a:lnTo>
                  <a:lnTo>
                    <a:pt x="273368" y="3103094"/>
                  </a:lnTo>
                  <a:lnTo>
                    <a:pt x="274321" y="3098653"/>
                  </a:lnTo>
                  <a:lnTo>
                    <a:pt x="275274" y="3094847"/>
                  </a:lnTo>
                  <a:lnTo>
                    <a:pt x="276544" y="3090406"/>
                  </a:lnTo>
                  <a:lnTo>
                    <a:pt x="278132" y="3086600"/>
                  </a:lnTo>
                  <a:lnTo>
                    <a:pt x="280038" y="3082794"/>
                  </a:lnTo>
                  <a:lnTo>
                    <a:pt x="282261" y="3078670"/>
                  </a:lnTo>
                  <a:lnTo>
                    <a:pt x="284484" y="3074864"/>
                  </a:lnTo>
                  <a:lnTo>
                    <a:pt x="287343" y="3070741"/>
                  </a:lnTo>
                  <a:lnTo>
                    <a:pt x="293695" y="3062811"/>
                  </a:lnTo>
                  <a:lnTo>
                    <a:pt x="300682" y="3055515"/>
                  </a:lnTo>
                  <a:lnTo>
                    <a:pt x="308940" y="3047903"/>
                  </a:lnTo>
                  <a:lnTo>
                    <a:pt x="318151" y="3040925"/>
                  </a:lnTo>
                  <a:lnTo>
                    <a:pt x="328314" y="3033629"/>
                  </a:lnTo>
                  <a:lnTo>
                    <a:pt x="339431" y="3026651"/>
                  </a:lnTo>
                  <a:lnTo>
                    <a:pt x="351182" y="3019990"/>
                  </a:lnTo>
                  <a:lnTo>
                    <a:pt x="364204" y="3013646"/>
                  </a:lnTo>
                  <a:lnTo>
                    <a:pt x="377544" y="3007302"/>
                  </a:lnTo>
                  <a:lnTo>
                    <a:pt x="392154" y="3001593"/>
                  </a:lnTo>
                  <a:lnTo>
                    <a:pt x="407082" y="2995883"/>
                  </a:lnTo>
                  <a:lnTo>
                    <a:pt x="423280" y="2990491"/>
                  </a:lnTo>
                  <a:lnTo>
                    <a:pt x="439795" y="2985416"/>
                  </a:lnTo>
                  <a:lnTo>
                    <a:pt x="457264" y="2980658"/>
                  </a:lnTo>
                  <a:lnTo>
                    <a:pt x="475368" y="2975900"/>
                  </a:lnTo>
                  <a:lnTo>
                    <a:pt x="494107" y="2971777"/>
                  </a:lnTo>
                  <a:lnTo>
                    <a:pt x="513481" y="2967970"/>
                  </a:lnTo>
                  <a:lnTo>
                    <a:pt x="533173" y="2964164"/>
                  </a:lnTo>
                  <a:lnTo>
                    <a:pt x="553182" y="2960992"/>
                  </a:lnTo>
                  <a:lnTo>
                    <a:pt x="574144" y="2958137"/>
                  </a:lnTo>
                  <a:lnTo>
                    <a:pt x="595424" y="2955283"/>
                  </a:lnTo>
                  <a:lnTo>
                    <a:pt x="617022" y="2953380"/>
                  </a:lnTo>
                  <a:lnTo>
                    <a:pt x="639572" y="2951476"/>
                  </a:lnTo>
                  <a:lnTo>
                    <a:pt x="662122" y="2949890"/>
                  </a:lnTo>
                  <a:lnTo>
                    <a:pt x="684990" y="2948939"/>
                  </a:lnTo>
                  <a:lnTo>
                    <a:pt x="708176" y="2948304"/>
                  </a:lnTo>
                  <a:lnTo>
                    <a:pt x="731996" y="2947987"/>
                  </a:lnTo>
                  <a:close/>
                  <a:moveTo>
                    <a:pt x="2665715" y="2911157"/>
                  </a:moveTo>
                  <a:lnTo>
                    <a:pt x="2665715" y="3029585"/>
                  </a:lnTo>
                  <a:lnTo>
                    <a:pt x="2668254" y="3032125"/>
                  </a:lnTo>
                  <a:lnTo>
                    <a:pt x="2671429" y="3035300"/>
                  </a:lnTo>
                  <a:lnTo>
                    <a:pt x="2678729" y="3041650"/>
                  </a:lnTo>
                  <a:lnTo>
                    <a:pt x="2687934" y="3048635"/>
                  </a:lnTo>
                  <a:lnTo>
                    <a:pt x="2698726" y="3055938"/>
                  </a:lnTo>
                  <a:lnTo>
                    <a:pt x="2710153" y="3063240"/>
                  </a:lnTo>
                  <a:lnTo>
                    <a:pt x="2722215" y="3070225"/>
                  </a:lnTo>
                  <a:lnTo>
                    <a:pt x="2734594" y="3076258"/>
                  </a:lnTo>
                  <a:lnTo>
                    <a:pt x="2746656" y="3082290"/>
                  </a:lnTo>
                  <a:lnTo>
                    <a:pt x="2746656" y="2963227"/>
                  </a:lnTo>
                  <a:lnTo>
                    <a:pt x="2734594" y="2957195"/>
                  </a:lnTo>
                  <a:lnTo>
                    <a:pt x="2723167" y="2951480"/>
                  </a:lnTo>
                  <a:lnTo>
                    <a:pt x="2712058" y="2945130"/>
                  </a:lnTo>
                  <a:lnTo>
                    <a:pt x="2701583" y="2938462"/>
                  </a:lnTo>
                  <a:lnTo>
                    <a:pt x="2691743" y="2932112"/>
                  </a:lnTo>
                  <a:lnTo>
                    <a:pt x="2682538" y="2925445"/>
                  </a:lnTo>
                  <a:lnTo>
                    <a:pt x="2673650" y="2918142"/>
                  </a:lnTo>
                  <a:lnTo>
                    <a:pt x="2665715" y="2911157"/>
                  </a:lnTo>
                  <a:close/>
                  <a:moveTo>
                    <a:pt x="1404938" y="2890837"/>
                  </a:moveTo>
                  <a:lnTo>
                    <a:pt x="1408115" y="2896532"/>
                  </a:lnTo>
                  <a:lnTo>
                    <a:pt x="1411928" y="2901593"/>
                  </a:lnTo>
                  <a:lnTo>
                    <a:pt x="1415740" y="2906655"/>
                  </a:lnTo>
                  <a:lnTo>
                    <a:pt x="1419552" y="2911716"/>
                  </a:lnTo>
                  <a:lnTo>
                    <a:pt x="1424000" y="2916778"/>
                  </a:lnTo>
                  <a:lnTo>
                    <a:pt x="1428447" y="2922156"/>
                  </a:lnTo>
                  <a:lnTo>
                    <a:pt x="1438296" y="2931963"/>
                  </a:lnTo>
                  <a:lnTo>
                    <a:pt x="1448780" y="2941453"/>
                  </a:lnTo>
                  <a:lnTo>
                    <a:pt x="1460852" y="2950311"/>
                  </a:lnTo>
                  <a:lnTo>
                    <a:pt x="1472924" y="2958852"/>
                  </a:lnTo>
                  <a:lnTo>
                    <a:pt x="1486267" y="2967394"/>
                  </a:lnTo>
                  <a:lnTo>
                    <a:pt x="1500563" y="2975619"/>
                  </a:lnTo>
                  <a:lnTo>
                    <a:pt x="1515494" y="2983211"/>
                  </a:lnTo>
                  <a:lnTo>
                    <a:pt x="1531061" y="2990487"/>
                  </a:lnTo>
                  <a:lnTo>
                    <a:pt x="1547263" y="2997763"/>
                  </a:lnTo>
                  <a:lnTo>
                    <a:pt x="1564101" y="3004723"/>
                  </a:lnTo>
                  <a:lnTo>
                    <a:pt x="1581574" y="3010734"/>
                  </a:lnTo>
                  <a:lnTo>
                    <a:pt x="1599682" y="3017061"/>
                  </a:lnTo>
                  <a:lnTo>
                    <a:pt x="1618108" y="3022755"/>
                  </a:lnTo>
                  <a:lnTo>
                    <a:pt x="1637170" y="3028133"/>
                  </a:lnTo>
                  <a:lnTo>
                    <a:pt x="1656866" y="3033195"/>
                  </a:lnTo>
                  <a:lnTo>
                    <a:pt x="1676881" y="3037940"/>
                  </a:lnTo>
                  <a:lnTo>
                    <a:pt x="1697213" y="3042369"/>
                  </a:lnTo>
                  <a:lnTo>
                    <a:pt x="1718180" y="3046481"/>
                  </a:lnTo>
                  <a:lnTo>
                    <a:pt x="1738830" y="3050277"/>
                  </a:lnTo>
                  <a:lnTo>
                    <a:pt x="1760116" y="3053757"/>
                  </a:lnTo>
                  <a:lnTo>
                    <a:pt x="1782036" y="3056604"/>
                  </a:lnTo>
                  <a:lnTo>
                    <a:pt x="1803639" y="3059135"/>
                  </a:lnTo>
                  <a:lnTo>
                    <a:pt x="1825877" y="3061666"/>
                  </a:lnTo>
                  <a:lnTo>
                    <a:pt x="1847798" y="3063564"/>
                  </a:lnTo>
                  <a:lnTo>
                    <a:pt x="1870036" y="3065146"/>
                  </a:lnTo>
                  <a:lnTo>
                    <a:pt x="1891957" y="3066411"/>
                  </a:lnTo>
                  <a:lnTo>
                    <a:pt x="1914513" y="3067360"/>
                  </a:lnTo>
                  <a:lnTo>
                    <a:pt x="1936751" y="3067993"/>
                  </a:lnTo>
                  <a:lnTo>
                    <a:pt x="1959307" y="3067993"/>
                  </a:lnTo>
                  <a:lnTo>
                    <a:pt x="1978051" y="3067993"/>
                  </a:lnTo>
                  <a:lnTo>
                    <a:pt x="1996794" y="3067360"/>
                  </a:lnTo>
                  <a:lnTo>
                    <a:pt x="2015538" y="3067044"/>
                  </a:lnTo>
                  <a:lnTo>
                    <a:pt x="2034599" y="3065779"/>
                  </a:lnTo>
                  <a:lnTo>
                    <a:pt x="2053025" y="3064830"/>
                  </a:lnTo>
                  <a:lnTo>
                    <a:pt x="2071769" y="3063564"/>
                  </a:lnTo>
                  <a:lnTo>
                    <a:pt x="2090513" y="3061982"/>
                  </a:lnTo>
                  <a:lnTo>
                    <a:pt x="2108621" y="3060084"/>
                  </a:lnTo>
                  <a:lnTo>
                    <a:pt x="2127365" y="3058186"/>
                  </a:lnTo>
                  <a:lnTo>
                    <a:pt x="2145473" y="3055655"/>
                  </a:lnTo>
                  <a:lnTo>
                    <a:pt x="2163581" y="3052808"/>
                  </a:lnTo>
                  <a:lnTo>
                    <a:pt x="2181372" y="3050277"/>
                  </a:lnTo>
                  <a:lnTo>
                    <a:pt x="2199163" y="3047114"/>
                  </a:lnTo>
                  <a:lnTo>
                    <a:pt x="2216318" y="3043950"/>
                  </a:lnTo>
                  <a:lnTo>
                    <a:pt x="2233473" y="3040471"/>
                  </a:lnTo>
                  <a:lnTo>
                    <a:pt x="2250311" y="3036358"/>
                  </a:lnTo>
                  <a:lnTo>
                    <a:pt x="2266830" y="3032562"/>
                  </a:lnTo>
                  <a:lnTo>
                    <a:pt x="2283668" y="3028133"/>
                  </a:lnTo>
                  <a:lnTo>
                    <a:pt x="2299235" y="3023704"/>
                  </a:lnTo>
                  <a:lnTo>
                    <a:pt x="2315119" y="3018642"/>
                  </a:lnTo>
                  <a:lnTo>
                    <a:pt x="2330051" y="3013897"/>
                  </a:lnTo>
                  <a:lnTo>
                    <a:pt x="2344982" y="3008519"/>
                  </a:lnTo>
                  <a:lnTo>
                    <a:pt x="2359278" y="3003141"/>
                  </a:lnTo>
                  <a:lnTo>
                    <a:pt x="2373574" y="2997447"/>
                  </a:lnTo>
                  <a:lnTo>
                    <a:pt x="2386917" y="2991753"/>
                  </a:lnTo>
                  <a:lnTo>
                    <a:pt x="2399942" y="2985426"/>
                  </a:lnTo>
                  <a:lnTo>
                    <a:pt x="2412650" y="2979099"/>
                  </a:lnTo>
                  <a:lnTo>
                    <a:pt x="2424722" y="2972455"/>
                  </a:lnTo>
                  <a:lnTo>
                    <a:pt x="2436159" y="2965179"/>
                  </a:lnTo>
                  <a:lnTo>
                    <a:pt x="2446961" y="2958220"/>
                  </a:lnTo>
                  <a:lnTo>
                    <a:pt x="2457444" y="2950627"/>
                  </a:lnTo>
                  <a:lnTo>
                    <a:pt x="2466975" y="2943351"/>
                  </a:lnTo>
                  <a:lnTo>
                    <a:pt x="2466975" y="3039838"/>
                  </a:lnTo>
                  <a:lnTo>
                    <a:pt x="2466657" y="3040471"/>
                  </a:lnTo>
                  <a:lnTo>
                    <a:pt x="2466340" y="3048063"/>
                  </a:lnTo>
                  <a:lnTo>
                    <a:pt x="2466022" y="3052808"/>
                  </a:lnTo>
                  <a:lnTo>
                    <a:pt x="2464751" y="3058186"/>
                  </a:lnTo>
                  <a:lnTo>
                    <a:pt x="2463480" y="3062615"/>
                  </a:lnTo>
                  <a:lnTo>
                    <a:pt x="2461892" y="3067993"/>
                  </a:lnTo>
                  <a:lnTo>
                    <a:pt x="2459986" y="3072422"/>
                  </a:lnTo>
                  <a:lnTo>
                    <a:pt x="2457444" y="3077167"/>
                  </a:lnTo>
                  <a:lnTo>
                    <a:pt x="2455220" y="3081912"/>
                  </a:lnTo>
                  <a:lnTo>
                    <a:pt x="2452361" y="3086658"/>
                  </a:lnTo>
                  <a:lnTo>
                    <a:pt x="2449184" y="3091403"/>
                  </a:lnTo>
                  <a:lnTo>
                    <a:pt x="2445690" y="3096148"/>
                  </a:lnTo>
                  <a:lnTo>
                    <a:pt x="2441878" y="3100893"/>
                  </a:lnTo>
                  <a:lnTo>
                    <a:pt x="2437748" y="3105322"/>
                  </a:lnTo>
                  <a:lnTo>
                    <a:pt x="2429170" y="3114180"/>
                  </a:lnTo>
                  <a:lnTo>
                    <a:pt x="2419322" y="3123038"/>
                  </a:lnTo>
                  <a:lnTo>
                    <a:pt x="2408202" y="3131579"/>
                  </a:lnTo>
                  <a:lnTo>
                    <a:pt x="2396130" y="3139804"/>
                  </a:lnTo>
                  <a:lnTo>
                    <a:pt x="2383423" y="3147713"/>
                  </a:lnTo>
                  <a:lnTo>
                    <a:pt x="2369127" y="3155622"/>
                  </a:lnTo>
                  <a:lnTo>
                    <a:pt x="2354195" y="3162898"/>
                  </a:lnTo>
                  <a:lnTo>
                    <a:pt x="2338311" y="3170490"/>
                  </a:lnTo>
                  <a:lnTo>
                    <a:pt x="2321791" y="3177134"/>
                  </a:lnTo>
                  <a:lnTo>
                    <a:pt x="2304636" y="3183777"/>
                  </a:lnTo>
                  <a:lnTo>
                    <a:pt x="2285892" y="3190104"/>
                  </a:lnTo>
                  <a:lnTo>
                    <a:pt x="2266830" y="3196431"/>
                  </a:lnTo>
                  <a:lnTo>
                    <a:pt x="2247134" y="3201809"/>
                  </a:lnTo>
                  <a:lnTo>
                    <a:pt x="2226802" y="3207503"/>
                  </a:lnTo>
                  <a:lnTo>
                    <a:pt x="2205516" y="3212248"/>
                  </a:lnTo>
                  <a:lnTo>
                    <a:pt x="2183278" y="3216677"/>
                  </a:lnTo>
                  <a:lnTo>
                    <a:pt x="2160722" y="3221106"/>
                  </a:lnTo>
                  <a:lnTo>
                    <a:pt x="2137848" y="3224586"/>
                  </a:lnTo>
                  <a:lnTo>
                    <a:pt x="2114340" y="3228382"/>
                  </a:lnTo>
                  <a:lnTo>
                    <a:pt x="2089877" y="3231229"/>
                  </a:lnTo>
                  <a:lnTo>
                    <a:pt x="2065415" y="3233760"/>
                  </a:lnTo>
                  <a:lnTo>
                    <a:pt x="2040000" y="3235975"/>
                  </a:lnTo>
                  <a:lnTo>
                    <a:pt x="2014267" y="3237556"/>
                  </a:lnTo>
                  <a:lnTo>
                    <a:pt x="1988217" y="3238822"/>
                  </a:lnTo>
                  <a:lnTo>
                    <a:pt x="1962166" y="3239771"/>
                  </a:lnTo>
                  <a:lnTo>
                    <a:pt x="1935480" y="3240087"/>
                  </a:lnTo>
                  <a:lnTo>
                    <a:pt x="1908159" y="3239771"/>
                  </a:lnTo>
                  <a:lnTo>
                    <a:pt x="1881155" y="3238822"/>
                  </a:lnTo>
                  <a:lnTo>
                    <a:pt x="1854469" y="3237556"/>
                  </a:lnTo>
                  <a:lnTo>
                    <a:pt x="1828419" y="3235658"/>
                  </a:lnTo>
                  <a:lnTo>
                    <a:pt x="1803004" y="3233760"/>
                  </a:lnTo>
                  <a:lnTo>
                    <a:pt x="1777588" y="3230913"/>
                  </a:lnTo>
                  <a:lnTo>
                    <a:pt x="1752809" y="3227750"/>
                  </a:lnTo>
                  <a:lnTo>
                    <a:pt x="1728664" y="3224270"/>
                  </a:lnTo>
                  <a:lnTo>
                    <a:pt x="1705155" y="3220474"/>
                  </a:lnTo>
                  <a:lnTo>
                    <a:pt x="1682282" y="3215728"/>
                  </a:lnTo>
                  <a:lnTo>
                    <a:pt x="1660043" y="3210983"/>
                  </a:lnTo>
                  <a:lnTo>
                    <a:pt x="1638440" y="3205921"/>
                  </a:lnTo>
                  <a:lnTo>
                    <a:pt x="1617791" y="3200227"/>
                  </a:lnTo>
                  <a:lnTo>
                    <a:pt x="1597776" y="3194533"/>
                  </a:lnTo>
                  <a:lnTo>
                    <a:pt x="1578397" y="3188206"/>
                  </a:lnTo>
                  <a:lnTo>
                    <a:pt x="1559653" y="3181563"/>
                  </a:lnTo>
                  <a:lnTo>
                    <a:pt x="1542498" y="3174287"/>
                  </a:lnTo>
                  <a:lnTo>
                    <a:pt x="1525343" y="3167327"/>
                  </a:lnTo>
                  <a:lnTo>
                    <a:pt x="1509776" y="3159734"/>
                  </a:lnTo>
                  <a:lnTo>
                    <a:pt x="1495162" y="3151826"/>
                  </a:lnTo>
                  <a:lnTo>
                    <a:pt x="1481184" y="3143601"/>
                  </a:lnTo>
                  <a:lnTo>
                    <a:pt x="1468159" y="3135376"/>
                  </a:lnTo>
                  <a:lnTo>
                    <a:pt x="1456404" y="3126834"/>
                  </a:lnTo>
                  <a:lnTo>
                    <a:pt x="1445603" y="3117660"/>
                  </a:lnTo>
                  <a:lnTo>
                    <a:pt x="1440837" y="3113547"/>
                  </a:lnTo>
                  <a:lnTo>
                    <a:pt x="1436390" y="3108802"/>
                  </a:lnTo>
                  <a:lnTo>
                    <a:pt x="1431942" y="3104373"/>
                  </a:lnTo>
                  <a:lnTo>
                    <a:pt x="1428130" y="3099628"/>
                  </a:lnTo>
                  <a:lnTo>
                    <a:pt x="1424318" y="3094883"/>
                  </a:lnTo>
                  <a:lnTo>
                    <a:pt x="1420823" y="3090138"/>
                  </a:lnTo>
                  <a:lnTo>
                    <a:pt x="1417646" y="3085392"/>
                  </a:lnTo>
                  <a:lnTo>
                    <a:pt x="1415105" y="3080331"/>
                  </a:lnTo>
                  <a:lnTo>
                    <a:pt x="1412563" y="3075585"/>
                  </a:lnTo>
                  <a:lnTo>
                    <a:pt x="1410339" y="3070524"/>
                  </a:lnTo>
                  <a:lnTo>
                    <a:pt x="1408115" y="3065779"/>
                  </a:lnTo>
                  <a:lnTo>
                    <a:pt x="1407162" y="3060717"/>
                  </a:lnTo>
                  <a:lnTo>
                    <a:pt x="1405892" y="3055655"/>
                  </a:lnTo>
                  <a:lnTo>
                    <a:pt x="1404621" y="3050594"/>
                  </a:lnTo>
                  <a:lnTo>
                    <a:pt x="1404303" y="3045532"/>
                  </a:lnTo>
                  <a:lnTo>
                    <a:pt x="1404303" y="3040471"/>
                  </a:lnTo>
                  <a:lnTo>
                    <a:pt x="1403350" y="3040471"/>
                  </a:lnTo>
                  <a:lnTo>
                    <a:pt x="1403350" y="2909186"/>
                  </a:lnTo>
                  <a:lnTo>
                    <a:pt x="1403350" y="2905389"/>
                  </a:lnTo>
                  <a:lnTo>
                    <a:pt x="1403985" y="2898113"/>
                  </a:lnTo>
                  <a:lnTo>
                    <a:pt x="1404938" y="2890837"/>
                  </a:lnTo>
                  <a:close/>
                  <a:moveTo>
                    <a:pt x="2609850" y="2805112"/>
                  </a:moveTo>
                  <a:lnTo>
                    <a:pt x="2613342" y="2810827"/>
                  </a:lnTo>
                  <a:lnTo>
                    <a:pt x="2617468" y="2816860"/>
                  </a:lnTo>
                  <a:lnTo>
                    <a:pt x="2621594" y="2822257"/>
                  </a:lnTo>
                  <a:lnTo>
                    <a:pt x="2626038" y="2828290"/>
                  </a:lnTo>
                  <a:lnTo>
                    <a:pt x="2631117" y="2833687"/>
                  </a:lnTo>
                  <a:lnTo>
                    <a:pt x="2635878" y="2839402"/>
                  </a:lnTo>
                  <a:lnTo>
                    <a:pt x="2641274" y="2844800"/>
                  </a:lnTo>
                  <a:lnTo>
                    <a:pt x="2646988" y="2850515"/>
                  </a:lnTo>
                  <a:lnTo>
                    <a:pt x="2658732" y="2860675"/>
                  </a:lnTo>
                  <a:lnTo>
                    <a:pt x="2671746" y="2870835"/>
                  </a:lnTo>
                  <a:lnTo>
                    <a:pt x="2685712" y="2880677"/>
                  </a:lnTo>
                  <a:lnTo>
                    <a:pt x="2700631" y="2889885"/>
                  </a:lnTo>
                  <a:lnTo>
                    <a:pt x="2715867" y="2898775"/>
                  </a:lnTo>
                  <a:lnTo>
                    <a:pt x="2732372" y="2907665"/>
                  </a:lnTo>
                  <a:lnTo>
                    <a:pt x="2749830" y="2915920"/>
                  </a:lnTo>
                  <a:lnTo>
                    <a:pt x="2767923" y="2923857"/>
                  </a:lnTo>
                  <a:lnTo>
                    <a:pt x="2786650" y="2931160"/>
                  </a:lnTo>
                  <a:lnTo>
                    <a:pt x="2805695" y="2938780"/>
                  </a:lnTo>
                  <a:lnTo>
                    <a:pt x="2826009" y="2945447"/>
                  </a:lnTo>
                  <a:lnTo>
                    <a:pt x="2846959" y="2951797"/>
                  </a:lnTo>
                  <a:lnTo>
                    <a:pt x="2867591" y="2957512"/>
                  </a:lnTo>
                  <a:lnTo>
                    <a:pt x="2889492" y="2963545"/>
                  </a:lnTo>
                  <a:lnTo>
                    <a:pt x="2912029" y="2968625"/>
                  </a:lnTo>
                  <a:lnTo>
                    <a:pt x="2934248" y="2973705"/>
                  </a:lnTo>
                  <a:lnTo>
                    <a:pt x="2957102" y="2978150"/>
                  </a:lnTo>
                  <a:lnTo>
                    <a:pt x="2980908" y="2982595"/>
                  </a:lnTo>
                  <a:lnTo>
                    <a:pt x="3004396" y="2986087"/>
                  </a:lnTo>
                  <a:lnTo>
                    <a:pt x="3028203" y="2989580"/>
                  </a:lnTo>
                  <a:lnTo>
                    <a:pt x="3052644" y="2992437"/>
                  </a:lnTo>
                  <a:lnTo>
                    <a:pt x="3077084" y="2994977"/>
                  </a:lnTo>
                  <a:lnTo>
                    <a:pt x="3101525" y="2997200"/>
                  </a:lnTo>
                  <a:lnTo>
                    <a:pt x="3125966" y="2999105"/>
                  </a:lnTo>
                  <a:lnTo>
                    <a:pt x="3150725" y="3000375"/>
                  </a:lnTo>
                  <a:lnTo>
                    <a:pt x="3175800" y="3001327"/>
                  </a:lnTo>
                  <a:lnTo>
                    <a:pt x="3200559" y="3001962"/>
                  </a:lnTo>
                  <a:lnTo>
                    <a:pt x="3225317" y="3002280"/>
                  </a:lnTo>
                  <a:lnTo>
                    <a:pt x="3246266" y="3002280"/>
                  </a:lnTo>
                  <a:lnTo>
                    <a:pt x="3267216" y="3001962"/>
                  </a:lnTo>
                  <a:lnTo>
                    <a:pt x="3288165" y="3001010"/>
                  </a:lnTo>
                  <a:lnTo>
                    <a:pt x="3308797" y="2999740"/>
                  </a:lnTo>
                  <a:lnTo>
                    <a:pt x="3329429" y="2998787"/>
                  </a:lnTo>
                  <a:lnTo>
                    <a:pt x="3350378" y="2997200"/>
                  </a:lnTo>
                  <a:lnTo>
                    <a:pt x="3371010" y="2995612"/>
                  </a:lnTo>
                  <a:lnTo>
                    <a:pt x="3391325" y="2993707"/>
                  </a:lnTo>
                  <a:lnTo>
                    <a:pt x="3411957" y="2991167"/>
                  </a:lnTo>
                  <a:lnTo>
                    <a:pt x="3431954" y="2988310"/>
                  </a:lnTo>
                  <a:lnTo>
                    <a:pt x="3451951" y="2985770"/>
                  </a:lnTo>
                  <a:lnTo>
                    <a:pt x="3471948" y="2982595"/>
                  </a:lnTo>
                  <a:lnTo>
                    <a:pt x="3491628" y="2979102"/>
                  </a:lnTo>
                  <a:lnTo>
                    <a:pt x="3510990" y="2975292"/>
                  </a:lnTo>
                  <a:lnTo>
                    <a:pt x="3530035" y="2971482"/>
                  </a:lnTo>
                  <a:lnTo>
                    <a:pt x="3548763" y="2967037"/>
                  </a:lnTo>
                  <a:lnTo>
                    <a:pt x="3567173" y="2962275"/>
                  </a:lnTo>
                  <a:lnTo>
                    <a:pt x="3585265" y="2957512"/>
                  </a:lnTo>
                  <a:lnTo>
                    <a:pt x="3603041" y="2953067"/>
                  </a:lnTo>
                  <a:lnTo>
                    <a:pt x="3620498" y="2947352"/>
                  </a:lnTo>
                  <a:lnTo>
                    <a:pt x="3637004" y="2941955"/>
                  </a:lnTo>
                  <a:lnTo>
                    <a:pt x="3653510" y="2935922"/>
                  </a:lnTo>
                  <a:lnTo>
                    <a:pt x="3669698" y="2929890"/>
                  </a:lnTo>
                  <a:lnTo>
                    <a:pt x="3685251" y="2923857"/>
                  </a:lnTo>
                  <a:lnTo>
                    <a:pt x="3700170" y="2916872"/>
                  </a:lnTo>
                  <a:lnTo>
                    <a:pt x="3714770" y="2909887"/>
                  </a:lnTo>
                  <a:lnTo>
                    <a:pt x="3728419" y="2902902"/>
                  </a:lnTo>
                  <a:lnTo>
                    <a:pt x="3741751" y="2895282"/>
                  </a:lnTo>
                  <a:lnTo>
                    <a:pt x="3754765" y="2887980"/>
                  </a:lnTo>
                  <a:lnTo>
                    <a:pt x="3767144" y="2880042"/>
                  </a:lnTo>
                  <a:lnTo>
                    <a:pt x="3778571" y="2871787"/>
                  </a:lnTo>
                  <a:lnTo>
                    <a:pt x="3789363" y="2863532"/>
                  </a:lnTo>
                  <a:lnTo>
                    <a:pt x="3789363" y="2971165"/>
                  </a:lnTo>
                  <a:lnTo>
                    <a:pt x="3788728" y="2971482"/>
                  </a:lnTo>
                  <a:lnTo>
                    <a:pt x="3788728" y="2975927"/>
                  </a:lnTo>
                  <a:lnTo>
                    <a:pt x="3788411" y="2980055"/>
                  </a:lnTo>
                  <a:lnTo>
                    <a:pt x="3787776" y="2985770"/>
                  </a:lnTo>
                  <a:lnTo>
                    <a:pt x="3786506" y="2991167"/>
                  </a:lnTo>
                  <a:lnTo>
                    <a:pt x="3785237" y="2996247"/>
                  </a:lnTo>
                  <a:lnTo>
                    <a:pt x="3783332" y="3001962"/>
                  </a:lnTo>
                  <a:lnTo>
                    <a:pt x="3781428" y="3007360"/>
                  </a:lnTo>
                  <a:lnTo>
                    <a:pt x="3778571" y="3012758"/>
                  </a:lnTo>
                  <a:lnTo>
                    <a:pt x="3775714" y="3018155"/>
                  </a:lnTo>
                  <a:lnTo>
                    <a:pt x="3772540" y="3023235"/>
                  </a:lnTo>
                  <a:lnTo>
                    <a:pt x="3769048" y="3028633"/>
                  </a:lnTo>
                  <a:lnTo>
                    <a:pt x="3765557" y="3033713"/>
                  </a:lnTo>
                  <a:lnTo>
                    <a:pt x="3761113" y="3038793"/>
                  </a:lnTo>
                  <a:lnTo>
                    <a:pt x="3756987" y="3043555"/>
                  </a:lnTo>
                  <a:lnTo>
                    <a:pt x="3752226" y="3048635"/>
                  </a:lnTo>
                  <a:lnTo>
                    <a:pt x="3747147" y="3054033"/>
                  </a:lnTo>
                  <a:lnTo>
                    <a:pt x="3741433" y="3058795"/>
                  </a:lnTo>
                  <a:lnTo>
                    <a:pt x="3736037" y="3063240"/>
                  </a:lnTo>
                  <a:lnTo>
                    <a:pt x="3723658" y="3072765"/>
                  </a:lnTo>
                  <a:lnTo>
                    <a:pt x="3710327" y="3082290"/>
                  </a:lnTo>
                  <a:lnTo>
                    <a:pt x="3696043" y="3090863"/>
                  </a:lnTo>
                  <a:lnTo>
                    <a:pt x="3680490" y="3099753"/>
                  </a:lnTo>
                  <a:lnTo>
                    <a:pt x="3663667" y="3108325"/>
                  </a:lnTo>
                  <a:lnTo>
                    <a:pt x="3646526" y="3116263"/>
                  </a:lnTo>
                  <a:lnTo>
                    <a:pt x="3627799" y="3124200"/>
                  </a:lnTo>
                  <a:lnTo>
                    <a:pt x="3608754" y="3131503"/>
                  </a:lnTo>
                  <a:lnTo>
                    <a:pt x="3588122" y="3138170"/>
                  </a:lnTo>
                  <a:lnTo>
                    <a:pt x="3566855" y="3145155"/>
                  </a:lnTo>
                  <a:lnTo>
                    <a:pt x="3544636" y="3151188"/>
                  </a:lnTo>
                  <a:lnTo>
                    <a:pt x="3522417" y="3157538"/>
                  </a:lnTo>
                  <a:lnTo>
                    <a:pt x="3498611" y="3163253"/>
                  </a:lnTo>
                  <a:lnTo>
                    <a:pt x="3474170" y="3168333"/>
                  </a:lnTo>
                  <a:lnTo>
                    <a:pt x="3449412" y="3172778"/>
                  </a:lnTo>
                  <a:lnTo>
                    <a:pt x="3423701" y="3176905"/>
                  </a:lnTo>
                  <a:lnTo>
                    <a:pt x="3397356" y="3181033"/>
                  </a:lnTo>
                  <a:lnTo>
                    <a:pt x="3370376" y="3184208"/>
                  </a:lnTo>
                  <a:lnTo>
                    <a:pt x="3343395" y="3187383"/>
                  </a:lnTo>
                  <a:lnTo>
                    <a:pt x="3315146" y="3189605"/>
                  </a:lnTo>
                  <a:lnTo>
                    <a:pt x="3286896" y="3191193"/>
                  </a:lnTo>
                  <a:lnTo>
                    <a:pt x="3258011" y="3192780"/>
                  </a:lnTo>
                  <a:lnTo>
                    <a:pt x="3228491" y="3193415"/>
                  </a:lnTo>
                  <a:lnTo>
                    <a:pt x="3198972" y="3194050"/>
                  </a:lnTo>
                  <a:lnTo>
                    <a:pt x="3168500" y="3193415"/>
                  </a:lnTo>
                  <a:lnTo>
                    <a:pt x="3138663" y="3192780"/>
                  </a:lnTo>
                  <a:lnTo>
                    <a:pt x="3109143" y="3191193"/>
                  </a:lnTo>
                  <a:lnTo>
                    <a:pt x="3080259" y="3189288"/>
                  </a:lnTo>
                  <a:lnTo>
                    <a:pt x="3051374" y="3186748"/>
                  </a:lnTo>
                  <a:lnTo>
                    <a:pt x="3023441" y="3183573"/>
                  </a:lnTo>
                  <a:lnTo>
                    <a:pt x="2996144" y="3180080"/>
                  </a:lnTo>
                  <a:lnTo>
                    <a:pt x="2969481" y="3176270"/>
                  </a:lnTo>
                  <a:lnTo>
                    <a:pt x="2943453" y="3171825"/>
                  </a:lnTo>
                  <a:lnTo>
                    <a:pt x="2917742" y="3167063"/>
                  </a:lnTo>
                  <a:lnTo>
                    <a:pt x="2892984" y="3161665"/>
                  </a:lnTo>
                  <a:lnTo>
                    <a:pt x="2869178" y="3155633"/>
                  </a:lnTo>
                  <a:lnTo>
                    <a:pt x="2846007" y="3149918"/>
                  </a:lnTo>
                  <a:lnTo>
                    <a:pt x="2823470" y="3142933"/>
                  </a:lnTo>
                  <a:lnTo>
                    <a:pt x="2802203" y="3135948"/>
                  </a:lnTo>
                  <a:lnTo>
                    <a:pt x="2781889" y="3128328"/>
                  </a:lnTo>
                  <a:lnTo>
                    <a:pt x="2762527" y="3121025"/>
                  </a:lnTo>
                  <a:lnTo>
                    <a:pt x="2743799" y="3112770"/>
                  </a:lnTo>
                  <a:lnTo>
                    <a:pt x="2726024" y="3104515"/>
                  </a:lnTo>
                  <a:lnTo>
                    <a:pt x="2709518" y="3095625"/>
                  </a:lnTo>
                  <a:lnTo>
                    <a:pt x="2694600" y="3086735"/>
                  </a:lnTo>
                  <a:lnTo>
                    <a:pt x="2679999" y="3077210"/>
                  </a:lnTo>
                  <a:lnTo>
                    <a:pt x="2666985" y="3067685"/>
                  </a:lnTo>
                  <a:lnTo>
                    <a:pt x="2660954" y="3062923"/>
                  </a:lnTo>
                  <a:lnTo>
                    <a:pt x="2655240" y="3057843"/>
                  </a:lnTo>
                  <a:lnTo>
                    <a:pt x="2650162" y="3052763"/>
                  </a:lnTo>
                  <a:lnTo>
                    <a:pt x="2645083" y="3048000"/>
                  </a:lnTo>
                  <a:lnTo>
                    <a:pt x="2639687" y="3042603"/>
                  </a:lnTo>
                  <a:lnTo>
                    <a:pt x="2635561" y="3037205"/>
                  </a:lnTo>
                  <a:lnTo>
                    <a:pt x="2631434" y="3032125"/>
                  </a:lnTo>
                  <a:lnTo>
                    <a:pt x="2627625" y="3027045"/>
                  </a:lnTo>
                  <a:lnTo>
                    <a:pt x="2624134" y="3021648"/>
                  </a:lnTo>
                  <a:lnTo>
                    <a:pt x="2620960" y="3015933"/>
                  </a:lnTo>
                  <a:lnTo>
                    <a:pt x="2618103" y="3010535"/>
                  </a:lnTo>
                  <a:lnTo>
                    <a:pt x="2615881" y="3005137"/>
                  </a:lnTo>
                  <a:lnTo>
                    <a:pt x="2613659" y="2999422"/>
                  </a:lnTo>
                  <a:lnTo>
                    <a:pt x="2612072" y="2994025"/>
                  </a:lnTo>
                  <a:lnTo>
                    <a:pt x="2610485" y="2988310"/>
                  </a:lnTo>
                  <a:lnTo>
                    <a:pt x="2609850" y="2982912"/>
                  </a:lnTo>
                  <a:lnTo>
                    <a:pt x="2609215" y="2976880"/>
                  </a:lnTo>
                  <a:lnTo>
                    <a:pt x="2609215" y="2971482"/>
                  </a:lnTo>
                  <a:lnTo>
                    <a:pt x="2608580" y="2971482"/>
                  </a:lnTo>
                  <a:lnTo>
                    <a:pt x="2608580" y="2825115"/>
                  </a:lnTo>
                  <a:lnTo>
                    <a:pt x="2608263" y="2821305"/>
                  </a:lnTo>
                  <a:lnTo>
                    <a:pt x="2608580" y="2812732"/>
                  </a:lnTo>
                  <a:lnTo>
                    <a:pt x="2609850" y="2805112"/>
                  </a:lnTo>
                  <a:close/>
                  <a:moveTo>
                    <a:pt x="3151360" y="2793804"/>
                  </a:moveTo>
                  <a:lnTo>
                    <a:pt x="3151360" y="2908645"/>
                  </a:lnTo>
                  <a:lnTo>
                    <a:pt x="3174848" y="2908962"/>
                  </a:lnTo>
                  <a:lnTo>
                    <a:pt x="3198972" y="2909280"/>
                  </a:lnTo>
                  <a:lnTo>
                    <a:pt x="3231983" y="2908962"/>
                  </a:lnTo>
                  <a:lnTo>
                    <a:pt x="3231983" y="2794121"/>
                  </a:lnTo>
                  <a:lnTo>
                    <a:pt x="3198972" y="2794755"/>
                  </a:lnTo>
                  <a:lnTo>
                    <a:pt x="3174848" y="2794121"/>
                  </a:lnTo>
                  <a:lnTo>
                    <a:pt x="3151360" y="2793804"/>
                  </a:lnTo>
                  <a:close/>
                  <a:moveTo>
                    <a:pt x="2989478" y="2779528"/>
                  </a:moveTo>
                  <a:lnTo>
                    <a:pt x="2989478" y="2894687"/>
                  </a:lnTo>
                  <a:lnTo>
                    <a:pt x="3009158" y="2897542"/>
                  </a:lnTo>
                  <a:lnTo>
                    <a:pt x="3029472" y="2899762"/>
                  </a:lnTo>
                  <a:lnTo>
                    <a:pt x="3049469" y="2902300"/>
                  </a:lnTo>
                  <a:lnTo>
                    <a:pt x="3070419" y="2903887"/>
                  </a:lnTo>
                  <a:lnTo>
                    <a:pt x="3070419" y="2789045"/>
                  </a:lnTo>
                  <a:lnTo>
                    <a:pt x="3049469" y="2787142"/>
                  </a:lnTo>
                  <a:lnTo>
                    <a:pt x="3029472" y="2784921"/>
                  </a:lnTo>
                  <a:lnTo>
                    <a:pt x="3009158" y="2782383"/>
                  </a:lnTo>
                  <a:lnTo>
                    <a:pt x="2989478" y="2779528"/>
                  </a:lnTo>
                  <a:close/>
                  <a:moveTo>
                    <a:pt x="2827597" y="2743045"/>
                  </a:moveTo>
                  <a:lnTo>
                    <a:pt x="2827597" y="2859790"/>
                  </a:lnTo>
                  <a:lnTo>
                    <a:pt x="2846959" y="2865500"/>
                  </a:lnTo>
                  <a:lnTo>
                    <a:pt x="2866956" y="2870576"/>
                  </a:lnTo>
                  <a:lnTo>
                    <a:pt x="2887588" y="2875969"/>
                  </a:lnTo>
                  <a:lnTo>
                    <a:pt x="2908220" y="2880411"/>
                  </a:lnTo>
                  <a:lnTo>
                    <a:pt x="2908220" y="2764618"/>
                  </a:lnTo>
                  <a:lnTo>
                    <a:pt x="2887588" y="2759542"/>
                  </a:lnTo>
                  <a:lnTo>
                    <a:pt x="2866956" y="2754466"/>
                  </a:lnTo>
                  <a:lnTo>
                    <a:pt x="2846959" y="2748755"/>
                  </a:lnTo>
                  <a:lnTo>
                    <a:pt x="2827597" y="2743045"/>
                  </a:lnTo>
                  <a:close/>
                  <a:moveTo>
                    <a:pt x="1998663" y="2711450"/>
                  </a:moveTo>
                  <a:lnTo>
                    <a:pt x="2032589" y="2718179"/>
                  </a:lnTo>
                  <a:lnTo>
                    <a:pt x="2039311" y="2719781"/>
                  </a:lnTo>
                  <a:lnTo>
                    <a:pt x="2045072" y="2721383"/>
                  </a:lnTo>
                  <a:lnTo>
                    <a:pt x="2050513" y="2723306"/>
                  </a:lnTo>
                  <a:lnTo>
                    <a:pt x="2054674" y="2725228"/>
                  </a:lnTo>
                  <a:lnTo>
                    <a:pt x="2058834" y="2727791"/>
                  </a:lnTo>
                  <a:lnTo>
                    <a:pt x="2062675" y="2730034"/>
                  </a:lnTo>
                  <a:lnTo>
                    <a:pt x="2069716" y="2735161"/>
                  </a:lnTo>
                  <a:lnTo>
                    <a:pt x="2072597" y="2738045"/>
                  </a:lnTo>
                  <a:lnTo>
                    <a:pt x="2074517" y="2740287"/>
                  </a:lnTo>
                  <a:lnTo>
                    <a:pt x="2076118" y="2742851"/>
                  </a:lnTo>
                  <a:lnTo>
                    <a:pt x="2077398" y="2745734"/>
                  </a:lnTo>
                  <a:lnTo>
                    <a:pt x="2078038" y="2747977"/>
                  </a:lnTo>
                  <a:lnTo>
                    <a:pt x="2078038" y="2750861"/>
                  </a:lnTo>
                  <a:lnTo>
                    <a:pt x="2077718" y="2753104"/>
                  </a:lnTo>
                  <a:lnTo>
                    <a:pt x="2077078" y="2755988"/>
                  </a:lnTo>
                  <a:lnTo>
                    <a:pt x="2075478" y="2758231"/>
                  </a:lnTo>
                  <a:lnTo>
                    <a:pt x="2073877" y="2760794"/>
                  </a:lnTo>
                  <a:lnTo>
                    <a:pt x="2071317" y="2763037"/>
                  </a:lnTo>
                  <a:lnTo>
                    <a:pt x="2068756" y="2764959"/>
                  </a:lnTo>
                  <a:lnTo>
                    <a:pt x="2065876" y="2767522"/>
                  </a:lnTo>
                  <a:lnTo>
                    <a:pt x="2062355" y="2769445"/>
                  </a:lnTo>
                  <a:lnTo>
                    <a:pt x="2058194" y="2771047"/>
                  </a:lnTo>
                  <a:lnTo>
                    <a:pt x="2054354" y="2772649"/>
                  </a:lnTo>
                  <a:lnTo>
                    <a:pt x="2048272" y="2774572"/>
                  </a:lnTo>
                  <a:lnTo>
                    <a:pt x="2041871" y="2776174"/>
                  </a:lnTo>
                  <a:lnTo>
                    <a:pt x="2035790" y="2777776"/>
                  </a:lnTo>
                  <a:lnTo>
                    <a:pt x="2028429" y="2779057"/>
                  </a:lnTo>
                  <a:lnTo>
                    <a:pt x="2014026" y="2780659"/>
                  </a:lnTo>
                  <a:lnTo>
                    <a:pt x="1998663" y="2781300"/>
                  </a:lnTo>
                  <a:lnTo>
                    <a:pt x="1998663" y="2711450"/>
                  </a:lnTo>
                  <a:close/>
                  <a:moveTo>
                    <a:pt x="3717945" y="2699583"/>
                  </a:moveTo>
                  <a:lnTo>
                    <a:pt x="3711914" y="2703073"/>
                  </a:lnTo>
                  <a:lnTo>
                    <a:pt x="3704931" y="2707197"/>
                  </a:lnTo>
                  <a:lnTo>
                    <a:pt x="3696678" y="2710686"/>
                  </a:lnTo>
                  <a:lnTo>
                    <a:pt x="3688425" y="2714493"/>
                  </a:lnTo>
                  <a:lnTo>
                    <a:pt x="3671285" y="2721155"/>
                  </a:lnTo>
                  <a:lnTo>
                    <a:pt x="3656684" y="2726866"/>
                  </a:lnTo>
                  <a:lnTo>
                    <a:pt x="3656684" y="2827749"/>
                  </a:lnTo>
                  <a:lnTo>
                    <a:pt x="3665254" y="2823307"/>
                  </a:lnTo>
                  <a:lnTo>
                    <a:pt x="3674142" y="2818549"/>
                  </a:lnTo>
                  <a:lnTo>
                    <a:pt x="3682394" y="2813790"/>
                  </a:lnTo>
                  <a:lnTo>
                    <a:pt x="3690647" y="2808714"/>
                  </a:lnTo>
                  <a:lnTo>
                    <a:pt x="3698582" y="2803321"/>
                  </a:lnTo>
                  <a:lnTo>
                    <a:pt x="3705566" y="2798245"/>
                  </a:lnTo>
                  <a:lnTo>
                    <a:pt x="3711914" y="2792535"/>
                  </a:lnTo>
                  <a:lnTo>
                    <a:pt x="3717945" y="2787776"/>
                  </a:lnTo>
                  <a:lnTo>
                    <a:pt x="3717945" y="2699583"/>
                  </a:lnTo>
                  <a:close/>
                  <a:moveTo>
                    <a:pt x="2490788" y="2694304"/>
                  </a:moveTo>
                  <a:lnTo>
                    <a:pt x="2490788" y="2826893"/>
                  </a:lnTo>
                  <a:lnTo>
                    <a:pt x="2490471" y="2827210"/>
                  </a:lnTo>
                  <a:lnTo>
                    <a:pt x="2489836" y="2835140"/>
                  </a:lnTo>
                  <a:lnTo>
                    <a:pt x="2489519" y="2839898"/>
                  </a:lnTo>
                  <a:lnTo>
                    <a:pt x="2488250" y="2844973"/>
                  </a:lnTo>
                  <a:lnTo>
                    <a:pt x="2487298" y="2849731"/>
                  </a:lnTo>
                  <a:lnTo>
                    <a:pt x="2485711" y="2854807"/>
                  </a:lnTo>
                  <a:lnTo>
                    <a:pt x="2483490" y="2859565"/>
                  </a:lnTo>
                  <a:lnTo>
                    <a:pt x="2481269" y="2864323"/>
                  </a:lnTo>
                  <a:lnTo>
                    <a:pt x="2479048" y="2869080"/>
                  </a:lnTo>
                  <a:lnTo>
                    <a:pt x="2475874" y="2873838"/>
                  </a:lnTo>
                  <a:lnTo>
                    <a:pt x="2472701" y="2878279"/>
                  </a:lnTo>
                  <a:lnTo>
                    <a:pt x="2469528" y="2883037"/>
                  </a:lnTo>
                  <a:lnTo>
                    <a:pt x="2465403" y="2887795"/>
                  </a:lnTo>
                  <a:lnTo>
                    <a:pt x="2461595" y="2892236"/>
                  </a:lnTo>
                  <a:lnTo>
                    <a:pt x="2453028" y="2901435"/>
                  </a:lnTo>
                  <a:lnTo>
                    <a:pt x="2443191" y="2909999"/>
                  </a:lnTo>
                  <a:lnTo>
                    <a:pt x="2432086" y="2918563"/>
                  </a:lnTo>
                  <a:lnTo>
                    <a:pt x="2419710" y="2926811"/>
                  </a:lnTo>
                  <a:lnTo>
                    <a:pt x="2406701" y="2934740"/>
                  </a:lnTo>
                  <a:lnTo>
                    <a:pt x="2393056" y="2942670"/>
                  </a:lnTo>
                  <a:lnTo>
                    <a:pt x="2378143" y="2950283"/>
                  </a:lnTo>
                  <a:lnTo>
                    <a:pt x="2362277" y="2957579"/>
                  </a:lnTo>
                  <a:lnTo>
                    <a:pt x="2345777" y="2964240"/>
                  </a:lnTo>
                  <a:lnTo>
                    <a:pt x="2328325" y="2970901"/>
                  </a:lnTo>
                  <a:lnTo>
                    <a:pt x="2309921" y="2977245"/>
                  </a:lnTo>
                  <a:lnTo>
                    <a:pt x="2290882" y="2983589"/>
                  </a:lnTo>
                  <a:lnTo>
                    <a:pt x="2270892" y="2989298"/>
                  </a:lnTo>
                  <a:lnTo>
                    <a:pt x="2250267" y="2994691"/>
                  </a:lnTo>
                  <a:lnTo>
                    <a:pt x="2229324" y="2999449"/>
                  </a:lnTo>
                  <a:lnTo>
                    <a:pt x="2207430" y="3004207"/>
                  </a:lnTo>
                  <a:lnTo>
                    <a:pt x="2184901" y="3008330"/>
                  </a:lnTo>
                  <a:lnTo>
                    <a:pt x="2162054" y="3012137"/>
                  </a:lnTo>
                  <a:lnTo>
                    <a:pt x="2138256" y="3015626"/>
                  </a:lnTo>
                  <a:lnTo>
                    <a:pt x="2113823" y="3018798"/>
                  </a:lnTo>
                  <a:lnTo>
                    <a:pt x="2089390" y="3021018"/>
                  </a:lnTo>
                  <a:lnTo>
                    <a:pt x="2064323" y="3023556"/>
                  </a:lnTo>
                  <a:lnTo>
                    <a:pt x="2038621" y="3025142"/>
                  </a:lnTo>
                  <a:lnTo>
                    <a:pt x="2012601" y="3026093"/>
                  </a:lnTo>
                  <a:lnTo>
                    <a:pt x="1986582" y="3027045"/>
                  </a:lnTo>
                  <a:lnTo>
                    <a:pt x="1959928" y="3027362"/>
                  </a:lnTo>
                  <a:lnTo>
                    <a:pt x="1932639" y="3027045"/>
                  </a:lnTo>
                  <a:lnTo>
                    <a:pt x="1905350" y="3026093"/>
                  </a:lnTo>
                  <a:lnTo>
                    <a:pt x="1879014" y="3025142"/>
                  </a:lnTo>
                  <a:lnTo>
                    <a:pt x="1852994" y="3022921"/>
                  </a:lnTo>
                  <a:lnTo>
                    <a:pt x="1827292" y="3021018"/>
                  </a:lnTo>
                  <a:lnTo>
                    <a:pt x="1802224" y="3018481"/>
                  </a:lnTo>
                  <a:lnTo>
                    <a:pt x="1777157" y="3015309"/>
                  </a:lnTo>
                  <a:lnTo>
                    <a:pt x="1753359" y="3011502"/>
                  </a:lnTo>
                  <a:lnTo>
                    <a:pt x="1729560" y="3007379"/>
                  </a:lnTo>
                  <a:lnTo>
                    <a:pt x="1706714" y="3002938"/>
                  </a:lnTo>
                  <a:lnTo>
                    <a:pt x="1684502" y="2998180"/>
                  </a:lnTo>
                  <a:lnTo>
                    <a:pt x="1662925" y="2993105"/>
                  </a:lnTo>
                  <a:lnTo>
                    <a:pt x="1641983" y="2987712"/>
                  </a:lnTo>
                  <a:lnTo>
                    <a:pt x="1622309" y="2981686"/>
                  </a:lnTo>
                  <a:lnTo>
                    <a:pt x="1602953" y="2975342"/>
                  </a:lnTo>
                  <a:lnTo>
                    <a:pt x="1584549" y="2968681"/>
                  </a:lnTo>
                  <a:lnTo>
                    <a:pt x="1566780" y="2961702"/>
                  </a:lnTo>
                  <a:lnTo>
                    <a:pt x="1550280" y="2954407"/>
                  </a:lnTo>
                  <a:lnTo>
                    <a:pt x="1534414" y="2947111"/>
                  </a:lnTo>
                  <a:lnTo>
                    <a:pt x="1519501" y="2939181"/>
                  </a:lnTo>
                  <a:lnTo>
                    <a:pt x="1505539" y="2930934"/>
                  </a:lnTo>
                  <a:lnTo>
                    <a:pt x="1493164" y="2922687"/>
                  </a:lnTo>
                  <a:lnTo>
                    <a:pt x="1481106" y="2913805"/>
                  </a:lnTo>
                  <a:lnTo>
                    <a:pt x="1470635" y="2904924"/>
                  </a:lnTo>
                  <a:lnTo>
                    <a:pt x="1465875" y="2900483"/>
                  </a:lnTo>
                  <a:lnTo>
                    <a:pt x="1461116" y="2895725"/>
                  </a:lnTo>
                  <a:lnTo>
                    <a:pt x="1456673" y="2891284"/>
                  </a:lnTo>
                  <a:lnTo>
                    <a:pt x="1452866" y="2886844"/>
                  </a:lnTo>
                  <a:lnTo>
                    <a:pt x="1449375" y="2882086"/>
                  </a:lnTo>
                  <a:lnTo>
                    <a:pt x="1445885" y="2877328"/>
                  </a:lnTo>
                  <a:lnTo>
                    <a:pt x="1442712" y="2872252"/>
                  </a:lnTo>
                  <a:lnTo>
                    <a:pt x="1439856" y="2867494"/>
                  </a:lnTo>
                  <a:lnTo>
                    <a:pt x="1437000" y="2862737"/>
                  </a:lnTo>
                  <a:lnTo>
                    <a:pt x="1435096" y="2857661"/>
                  </a:lnTo>
                  <a:lnTo>
                    <a:pt x="1433192" y="2852269"/>
                  </a:lnTo>
                  <a:lnTo>
                    <a:pt x="1431606" y="2847828"/>
                  </a:lnTo>
                  <a:lnTo>
                    <a:pt x="1430337" y="2842436"/>
                  </a:lnTo>
                  <a:lnTo>
                    <a:pt x="1429702" y="2837361"/>
                  </a:lnTo>
                  <a:lnTo>
                    <a:pt x="1429385" y="2832286"/>
                  </a:lnTo>
                  <a:lnTo>
                    <a:pt x="1428750" y="2827210"/>
                  </a:lnTo>
                  <a:lnTo>
                    <a:pt x="1428750" y="2700014"/>
                  </a:lnTo>
                  <a:lnTo>
                    <a:pt x="1429702" y="2705406"/>
                  </a:lnTo>
                  <a:lnTo>
                    <a:pt x="1430654" y="2711433"/>
                  </a:lnTo>
                  <a:lnTo>
                    <a:pt x="1432240" y="2716825"/>
                  </a:lnTo>
                  <a:lnTo>
                    <a:pt x="1434462" y="2722218"/>
                  </a:lnTo>
                  <a:lnTo>
                    <a:pt x="1436683" y="2728245"/>
                  </a:lnTo>
                  <a:lnTo>
                    <a:pt x="1439539" y="2733320"/>
                  </a:lnTo>
                  <a:lnTo>
                    <a:pt x="1442712" y="2739029"/>
                  </a:lnTo>
                  <a:lnTo>
                    <a:pt x="1446202" y="2744422"/>
                  </a:lnTo>
                  <a:lnTo>
                    <a:pt x="1449692" y="2749497"/>
                  </a:lnTo>
                  <a:lnTo>
                    <a:pt x="1454135" y="2755206"/>
                  </a:lnTo>
                  <a:lnTo>
                    <a:pt x="1458894" y="2760282"/>
                  </a:lnTo>
                  <a:lnTo>
                    <a:pt x="1463654" y="2765357"/>
                  </a:lnTo>
                  <a:lnTo>
                    <a:pt x="1468731" y="2770432"/>
                  </a:lnTo>
                  <a:lnTo>
                    <a:pt x="1474125" y="2775507"/>
                  </a:lnTo>
                  <a:lnTo>
                    <a:pt x="1480154" y="2780265"/>
                  </a:lnTo>
                  <a:lnTo>
                    <a:pt x="1480154" y="2879231"/>
                  </a:lnTo>
                  <a:lnTo>
                    <a:pt x="1482375" y="2882086"/>
                  </a:lnTo>
                  <a:lnTo>
                    <a:pt x="1484914" y="2884623"/>
                  </a:lnTo>
                  <a:lnTo>
                    <a:pt x="1491895" y="2890650"/>
                  </a:lnTo>
                  <a:lnTo>
                    <a:pt x="1500145" y="2896994"/>
                  </a:lnTo>
                  <a:lnTo>
                    <a:pt x="1509664" y="2903338"/>
                  </a:lnTo>
                  <a:lnTo>
                    <a:pt x="1519818" y="2909682"/>
                  </a:lnTo>
                  <a:lnTo>
                    <a:pt x="1530924" y="2915709"/>
                  </a:lnTo>
                  <a:lnTo>
                    <a:pt x="1542030" y="2921735"/>
                  </a:lnTo>
                  <a:lnTo>
                    <a:pt x="1553136" y="2926811"/>
                  </a:lnTo>
                  <a:lnTo>
                    <a:pt x="1553136" y="2824673"/>
                  </a:lnTo>
                  <a:lnTo>
                    <a:pt x="1569953" y="2832286"/>
                  </a:lnTo>
                  <a:lnTo>
                    <a:pt x="1587723" y="2839264"/>
                  </a:lnTo>
                  <a:lnTo>
                    <a:pt x="1606127" y="2846242"/>
                  </a:lnTo>
                  <a:lnTo>
                    <a:pt x="1625482" y="2852269"/>
                  </a:lnTo>
                  <a:lnTo>
                    <a:pt x="1625482" y="2953772"/>
                  </a:lnTo>
                  <a:lnTo>
                    <a:pt x="1642935" y="2958847"/>
                  </a:lnTo>
                  <a:lnTo>
                    <a:pt x="1661021" y="2963605"/>
                  </a:lnTo>
                  <a:lnTo>
                    <a:pt x="1679425" y="2968363"/>
                  </a:lnTo>
                  <a:lnTo>
                    <a:pt x="1698464" y="2972487"/>
                  </a:lnTo>
                  <a:lnTo>
                    <a:pt x="1698464" y="2871618"/>
                  </a:lnTo>
                  <a:lnTo>
                    <a:pt x="1716233" y="2875424"/>
                  </a:lnTo>
                  <a:lnTo>
                    <a:pt x="1734320" y="2878914"/>
                  </a:lnTo>
                  <a:lnTo>
                    <a:pt x="1752407" y="2882086"/>
                  </a:lnTo>
                  <a:lnTo>
                    <a:pt x="1771445" y="2885258"/>
                  </a:lnTo>
                  <a:lnTo>
                    <a:pt x="1771445" y="2985175"/>
                  </a:lnTo>
                  <a:lnTo>
                    <a:pt x="1789215" y="2987712"/>
                  </a:lnTo>
                  <a:lnTo>
                    <a:pt x="1807301" y="2989933"/>
                  </a:lnTo>
                  <a:lnTo>
                    <a:pt x="1825388" y="2991836"/>
                  </a:lnTo>
                  <a:lnTo>
                    <a:pt x="1843792" y="2993422"/>
                  </a:lnTo>
                  <a:lnTo>
                    <a:pt x="1843792" y="2893505"/>
                  </a:lnTo>
                  <a:lnTo>
                    <a:pt x="1861879" y="2895091"/>
                  </a:lnTo>
                  <a:lnTo>
                    <a:pt x="1880283" y="2896042"/>
                  </a:lnTo>
                  <a:lnTo>
                    <a:pt x="1898369" y="2896994"/>
                  </a:lnTo>
                  <a:lnTo>
                    <a:pt x="1916773" y="2897628"/>
                  </a:lnTo>
                  <a:lnTo>
                    <a:pt x="1916773" y="2997546"/>
                  </a:lnTo>
                  <a:lnTo>
                    <a:pt x="1938033" y="2997863"/>
                  </a:lnTo>
                  <a:lnTo>
                    <a:pt x="1959928" y="2998180"/>
                  </a:lnTo>
                  <a:lnTo>
                    <a:pt x="1989755" y="2997863"/>
                  </a:lnTo>
                  <a:lnTo>
                    <a:pt x="1989755" y="2898263"/>
                  </a:lnTo>
                  <a:lnTo>
                    <a:pt x="2018630" y="2896994"/>
                  </a:lnTo>
                  <a:lnTo>
                    <a:pt x="2046553" y="2895408"/>
                  </a:lnTo>
                  <a:lnTo>
                    <a:pt x="2074159" y="2893505"/>
                  </a:lnTo>
                  <a:lnTo>
                    <a:pt x="2101448" y="2890967"/>
                  </a:lnTo>
                  <a:lnTo>
                    <a:pt x="2128102" y="2887795"/>
                  </a:lnTo>
                  <a:lnTo>
                    <a:pt x="2154122" y="2883989"/>
                  </a:lnTo>
                  <a:lnTo>
                    <a:pt x="2179189" y="2879865"/>
                  </a:lnTo>
                  <a:lnTo>
                    <a:pt x="2204257" y="2875424"/>
                  </a:lnTo>
                  <a:lnTo>
                    <a:pt x="2228372" y="2870032"/>
                  </a:lnTo>
                  <a:lnTo>
                    <a:pt x="2251219" y="2864640"/>
                  </a:lnTo>
                  <a:lnTo>
                    <a:pt x="2273430" y="2858613"/>
                  </a:lnTo>
                  <a:lnTo>
                    <a:pt x="2294690" y="2851952"/>
                  </a:lnTo>
                  <a:lnTo>
                    <a:pt x="2315633" y="2845291"/>
                  </a:lnTo>
                  <a:lnTo>
                    <a:pt x="2335306" y="2838312"/>
                  </a:lnTo>
                  <a:lnTo>
                    <a:pt x="2354027" y="2830382"/>
                  </a:lnTo>
                  <a:lnTo>
                    <a:pt x="2371797" y="2822452"/>
                  </a:lnTo>
                  <a:lnTo>
                    <a:pt x="2371797" y="2924590"/>
                  </a:lnTo>
                  <a:lnTo>
                    <a:pt x="2379729" y="2921101"/>
                  </a:lnTo>
                  <a:lnTo>
                    <a:pt x="2387028" y="2916660"/>
                  </a:lnTo>
                  <a:lnTo>
                    <a:pt x="2394643" y="2912219"/>
                  </a:lnTo>
                  <a:lnTo>
                    <a:pt x="2401941" y="2907461"/>
                  </a:lnTo>
                  <a:lnTo>
                    <a:pt x="2409239" y="2902703"/>
                  </a:lnTo>
                  <a:lnTo>
                    <a:pt x="2415585" y="2898263"/>
                  </a:lnTo>
                  <a:lnTo>
                    <a:pt x="2421297" y="2893505"/>
                  </a:lnTo>
                  <a:lnTo>
                    <a:pt x="2426374" y="2889064"/>
                  </a:lnTo>
                  <a:lnTo>
                    <a:pt x="2426374" y="2791050"/>
                  </a:lnTo>
                  <a:lnTo>
                    <a:pt x="2433989" y="2785340"/>
                  </a:lnTo>
                  <a:lnTo>
                    <a:pt x="2440653" y="2779948"/>
                  </a:lnTo>
                  <a:lnTo>
                    <a:pt x="2447316" y="2774238"/>
                  </a:lnTo>
                  <a:lnTo>
                    <a:pt x="2453345" y="2768529"/>
                  </a:lnTo>
                  <a:lnTo>
                    <a:pt x="2459057" y="2762819"/>
                  </a:lnTo>
                  <a:lnTo>
                    <a:pt x="2464451" y="2757110"/>
                  </a:lnTo>
                  <a:lnTo>
                    <a:pt x="2469211" y="2751083"/>
                  </a:lnTo>
                  <a:lnTo>
                    <a:pt x="2473336" y="2744739"/>
                  </a:lnTo>
                  <a:lnTo>
                    <a:pt x="2477461" y="2739029"/>
                  </a:lnTo>
                  <a:lnTo>
                    <a:pt x="2480634" y="2732685"/>
                  </a:lnTo>
                  <a:lnTo>
                    <a:pt x="2483490" y="2726341"/>
                  </a:lnTo>
                  <a:lnTo>
                    <a:pt x="2486028" y="2719997"/>
                  </a:lnTo>
                  <a:lnTo>
                    <a:pt x="2487932" y="2713654"/>
                  </a:lnTo>
                  <a:lnTo>
                    <a:pt x="2489519" y="2707310"/>
                  </a:lnTo>
                  <a:lnTo>
                    <a:pt x="2490471" y="2700966"/>
                  </a:lnTo>
                  <a:lnTo>
                    <a:pt x="2490788" y="2694304"/>
                  </a:lnTo>
                  <a:close/>
                  <a:moveTo>
                    <a:pt x="2490470" y="2686155"/>
                  </a:moveTo>
                  <a:lnTo>
                    <a:pt x="2490788" y="2691795"/>
                  </a:lnTo>
                  <a:lnTo>
                    <a:pt x="2490470" y="2693988"/>
                  </a:lnTo>
                  <a:lnTo>
                    <a:pt x="2490470" y="2690542"/>
                  </a:lnTo>
                  <a:lnTo>
                    <a:pt x="2490470" y="2686155"/>
                  </a:lnTo>
                  <a:close/>
                  <a:moveTo>
                    <a:pt x="2490416" y="2685242"/>
                  </a:moveTo>
                  <a:lnTo>
                    <a:pt x="2490470" y="2685528"/>
                  </a:lnTo>
                  <a:lnTo>
                    <a:pt x="2490470" y="2686155"/>
                  </a:lnTo>
                  <a:lnTo>
                    <a:pt x="2490416" y="2685242"/>
                  </a:lnTo>
                  <a:close/>
                  <a:moveTo>
                    <a:pt x="1427957" y="2683026"/>
                  </a:moveTo>
                  <a:lnTo>
                    <a:pt x="1427516" y="2686071"/>
                  </a:lnTo>
                  <a:lnTo>
                    <a:pt x="1427516" y="2690943"/>
                  </a:lnTo>
                  <a:lnTo>
                    <a:pt x="1427516" y="2693987"/>
                  </a:lnTo>
                  <a:lnTo>
                    <a:pt x="1427163" y="2692161"/>
                  </a:lnTo>
                  <a:lnTo>
                    <a:pt x="1427163" y="2686680"/>
                  </a:lnTo>
                  <a:lnTo>
                    <a:pt x="1427957" y="2683026"/>
                  </a:lnTo>
                  <a:close/>
                  <a:moveTo>
                    <a:pt x="1430338" y="2671762"/>
                  </a:moveTo>
                  <a:lnTo>
                    <a:pt x="1428927" y="2676633"/>
                  </a:lnTo>
                  <a:lnTo>
                    <a:pt x="1428221" y="2681809"/>
                  </a:lnTo>
                  <a:lnTo>
                    <a:pt x="1427957" y="2683026"/>
                  </a:lnTo>
                  <a:lnTo>
                    <a:pt x="1428221" y="2681200"/>
                  </a:lnTo>
                  <a:lnTo>
                    <a:pt x="1428927" y="2676329"/>
                  </a:lnTo>
                  <a:lnTo>
                    <a:pt x="1430338" y="2671762"/>
                  </a:lnTo>
                  <a:close/>
                  <a:moveTo>
                    <a:pt x="2487613" y="2670175"/>
                  </a:moveTo>
                  <a:lnTo>
                    <a:pt x="2489200" y="2675815"/>
                  </a:lnTo>
                  <a:lnTo>
                    <a:pt x="2490153" y="2680828"/>
                  </a:lnTo>
                  <a:lnTo>
                    <a:pt x="2490416" y="2685242"/>
                  </a:lnTo>
                  <a:lnTo>
                    <a:pt x="2489518" y="2680515"/>
                  </a:lnTo>
                  <a:lnTo>
                    <a:pt x="2488883" y="2675502"/>
                  </a:lnTo>
                  <a:lnTo>
                    <a:pt x="2487613" y="2670175"/>
                  </a:lnTo>
                  <a:close/>
                  <a:moveTo>
                    <a:pt x="2665715" y="2659293"/>
                  </a:moveTo>
                  <a:lnTo>
                    <a:pt x="2665715" y="2777307"/>
                  </a:lnTo>
                  <a:lnTo>
                    <a:pt x="2668254" y="2780162"/>
                  </a:lnTo>
                  <a:lnTo>
                    <a:pt x="2671429" y="2783335"/>
                  </a:lnTo>
                  <a:lnTo>
                    <a:pt x="2678729" y="2789362"/>
                  </a:lnTo>
                  <a:lnTo>
                    <a:pt x="2687934" y="2796659"/>
                  </a:lnTo>
                  <a:lnTo>
                    <a:pt x="2698726" y="2803638"/>
                  </a:lnTo>
                  <a:lnTo>
                    <a:pt x="2710153" y="2810935"/>
                  </a:lnTo>
                  <a:lnTo>
                    <a:pt x="2722215" y="2817914"/>
                  </a:lnTo>
                  <a:lnTo>
                    <a:pt x="2734594" y="2824259"/>
                  </a:lnTo>
                  <a:lnTo>
                    <a:pt x="2746656" y="2829969"/>
                  </a:lnTo>
                  <a:lnTo>
                    <a:pt x="2746656" y="2711004"/>
                  </a:lnTo>
                  <a:lnTo>
                    <a:pt x="2734594" y="2705293"/>
                  </a:lnTo>
                  <a:lnTo>
                    <a:pt x="2723167" y="2699266"/>
                  </a:lnTo>
                  <a:lnTo>
                    <a:pt x="2712058" y="2692921"/>
                  </a:lnTo>
                  <a:lnTo>
                    <a:pt x="2701583" y="2686259"/>
                  </a:lnTo>
                  <a:lnTo>
                    <a:pt x="2691743" y="2679914"/>
                  </a:lnTo>
                  <a:lnTo>
                    <a:pt x="2682538" y="2673252"/>
                  </a:lnTo>
                  <a:lnTo>
                    <a:pt x="2673650" y="2666273"/>
                  </a:lnTo>
                  <a:lnTo>
                    <a:pt x="2665715" y="2659293"/>
                  </a:lnTo>
                  <a:close/>
                  <a:moveTo>
                    <a:pt x="1925638" y="2592387"/>
                  </a:moveTo>
                  <a:lnTo>
                    <a:pt x="1925638" y="2662237"/>
                  </a:lnTo>
                  <a:lnTo>
                    <a:pt x="1911407" y="2659674"/>
                  </a:lnTo>
                  <a:lnTo>
                    <a:pt x="1894963" y="2655829"/>
                  </a:lnTo>
                  <a:lnTo>
                    <a:pt x="1887057" y="2653907"/>
                  </a:lnTo>
                  <a:lnTo>
                    <a:pt x="1880100" y="2652304"/>
                  </a:lnTo>
                  <a:lnTo>
                    <a:pt x="1873459" y="2650062"/>
                  </a:lnTo>
                  <a:lnTo>
                    <a:pt x="1867451" y="2647498"/>
                  </a:lnTo>
                  <a:lnTo>
                    <a:pt x="1861442" y="2644935"/>
                  </a:lnTo>
                  <a:lnTo>
                    <a:pt x="1856383" y="2641090"/>
                  </a:lnTo>
                  <a:lnTo>
                    <a:pt x="1853220" y="2639168"/>
                  </a:lnTo>
                  <a:lnTo>
                    <a:pt x="1851007" y="2636925"/>
                  </a:lnTo>
                  <a:lnTo>
                    <a:pt x="1848793" y="2634041"/>
                  </a:lnTo>
                  <a:lnTo>
                    <a:pt x="1847844" y="2631798"/>
                  </a:lnTo>
                  <a:lnTo>
                    <a:pt x="1846579" y="2628914"/>
                  </a:lnTo>
                  <a:lnTo>
                    <a:pt x="1846263" y="2626671"/>
                  </a:lnTo>
                  <a:lnTo>
                    <a:pt x="1846263" y="2623788"/>
                  </a:lnTo>
                  <a:lnTo>
                    <a:pt x="1846579" y="2621224"/>
                  </a:lnTo>
                  <a:lnTo>
                    <a:pt x="1847528" y="2618661"/>
                  </a:lnTo>
                  <a:lnTo>
                    <a:pt x="1848477" y="2616098"/>
                  </a:lnTo>
                  <a:lnTo>
                    <a:pt x="1850374" y="2613855"/>
                  </a:lnTo>
                  <a:lnTo>
                    <a:pt x="1852588" y="2611292"/>
                  </a:lnTo>
                  <a:lnTo>
                    <a:pt x="1855118" y="2609369"/>
                  </a:lnTo>
                  <a:lnTo>
                    <a:pt x="1858280" y="2607447"/>
                  </a:lnTo>
                  <a:lnTo>
                    <a:pt x="1861759" y="2605524"/>
                  </a:lnTo>
                  <a:lnTo>
                    <a:pt x="1865870" y="2603922"/>
                  </a:lnTo>
                  <a:lnTo>
                    <a:pt x="1872194" y="2601359"/>
                  </a:lnTo>
                  <a:lnTo>
                    <a:pt x="1878835" y="2599436"/>
                  </a:lnTo>
                  <a:lnTo>
                    <a:pt x="1885792" y="2597834"/>
                  </a:lnTo>
                  <a:lnTo>
                    <a:pt x="1893382" y="2596232"/>
                  </a:lnTo>
                  <a:lnTo>
                    <a:pt x="1901288" y="2594951"/>
                  </a:lnTo>
                  <a:lnTo>
                    <a:pt x="1909194" y="2593989"/>
                  </a:lnTo>
                  <a:lnTo>
                    <a:pt x="1925638" y="2592387"/>
                  </a:lnTo>
                  <a:close/>
                  <a:moveTo>
                    <a:pt x="3178346" y="2558733"/>
                  </a:moveTo>
                  <a:lnTo>
                    <a:pt x="3178346" y="2673668"/>
                  </a:lnTo>
                  <a:lnTo>
                    <a:pt x="3201835" y="2674303"/>
                  </a:lnTo>
                  <a:lnTo>
                    <a:pt x="3225959" y="2674303"/>
                  </a:lnTo>
                  <a:lnTo>
                    <a:pt x="3258970" y="2673986"/>
                  </a:lnTo>
                  <a:lnTo>
                    <a:pt x="3258970" y="2559368"/>
                  </a:lnTo>
                  <a:lnTo>
                    <a:pt x="3225641" y="2559686"/>
                  </a:lnTo>
                  <a:lnTo>
                    <a:pt x="3201835" y="2559368"/>
                  </a:lnTo>
                  <a:lnTo>
                    <a:pt x="3178346" y="2558733"/>
                  </a:lnTo>
                  <a:close/>
                  <a:moveTo>
                    <a:pt x="2609850" y="2552700"/>
                  </a:moveTo>
                  <a:lnTo>
                    <a:pt x="2613342" y="2559045"/>
                  </a:lnTo>
                  <a:lnTo>
                    <a:pt x="2617468" y="2564438"/>
                  </a:lnTo>
                  <a:lnTo>
                    <a:pt x="2621594" y="2570466"/>
                  </a:lnTo>
                  <a:lnTo>
                    <a:pt x="2626038" y="2576176"/>
                  </a:lnTo>
                  <a:lnTo>
                    <a:pt x="2631117" y="2581886"/>
                  </a:lnTo>
                  <a:lnTo>
                    <a:pt x="2635878" y="2587280"/>
                  </a:lnTo>
                  <a:lnTo>
                    <a:pt x="2641274" y="2592673"/>
                  </a:lnTo>
                  <a:lnTo>
                    <a:pt x="2646988" y="2598383"/>
                  </a:lnTo>
                  <a:lnTo>
                    <a:pt x="2658732" y="2608535"/>
                  </a:lnTo>
                  <a:lnTo>
                    <a:pt x="2671746" y="2618686"/>
                  </a:lnTo>
                  <a:lnTo>
                    <a:pt x="2685712" y="2628204"/>
                  </a:lnTo>
                  <a:lnTo>
                    <a:pt x="2700631" y="2637721"/>
                  </a:lnTo>
                  <a:lnTo>
                    <a:pt x="2715867" y="2646921"/>
                  </a:lnTo>
                  <a:lnTo>
                    <a:pt x="2732372" y="2655486"/>
                  </a:lnTo>
                  <a:lnTo>
                    <a:pt x="2749830" y="2663735"/>
                  </a:lnTo>
                  <a:lnTo>
                    <a:pt x="2767923" y="2671666"/>
                  </a:lnTo>
                  <a:lnTo>
                    <a:pt x="2786650" y="2679280"/>
                  </a:lnTo>
                  <a:lnTo>
                    <a:pt x="2805695" y="2686576"/>
                  </a:lnTo>
                  <a:lnTo>
                    <a:pt x="2826009" y="2693238"/>
                  </a:lnTo>
                  <a:lnTo>
                    <a:pt x="2846959" y="2699583"/>
                  </a:lnTo>
                  <a:lnTo>
                    <a:pt x="2867591" y="2705611"/>
                  </a:lnTo>
                  <a:lnTo>
                    <a:pt x="2889492" y="2711321"/>
                  </a:lnTo>
                  <a:lnTo>
                    <a:pt x="2912029" y="2716714"/>
                  </a:lnTo>
                  <a:lnTo>
                    <a:pt x="2934248" y="2721790"/>
                  </a:lnTo>
                  <a:lnTo>
                    <a:pt x="2957102" y="2725914"/>
                  </a:lnTo>
                  <a:lnTo>
                    <a:pt x="2980908" y="2730355"/>
                  </a:lnTo>
                  <a:lnTo>
                    <a:pt x="3004396" y="2733845"/>
                  </a:lnTo>
                  <a:lnTo>
                    <a:pt x="3028203" y="2737335"/>
                  </a:lnTo>
                  <a:lnTo>
                    <a:pt x="3052644" y="2740190"/>
                  </a:lnTo>
                  <a:lnTo>
                    <a:pt x="3077084" y="2743045"/>
                  </a:lnTo>
                  <a:lnTo>
                    <a:pt x="3101525" y="2744949"/>
                  </a:lnTo>
                  <a:lnTo>
                    <a:pt x="3125966" y="2746852"/>
                  </a:lnTo>
                  <a:lnTo>
                    <a:pt x="3150725" y="2748121"/>
                  </a:lnTo>
                  <a:lnTo>
                    <a:pt x="3175800" y="2749390"/>
                  </a:lnTo>
                  <a:lnTo>
                    <a:pt x="3200559" y="2750024"/>
                  </a:lnTo>
                  <a:lnTo>
                    <a:pt x="3225317" y="2750024"/>
                  </a:lnTo>
                  <a:lnTo>
                    <a:pt x="3246266" y="2750024"/>
                  </a:lnTo>
                  <a:lnTo>
                    <a:pt x="3267216" y="2749707"/>
                  </a:lnTo>
                  <a:lnTo>
                    <a:pt x="3288165" y="2748755"/>
                  </a:lnTo>
                  <a:lnTo>
                    <a:pt x="3308797" y="2747804"/>
                  </a:lnTo>
                  <a:lnTo>
                    <a:pt x="3329429" y="2746535"/>
                  </a:lnTo>
                  <a:lnTo>
                    <a:pt x="3350378" y="2744949"/>
                  </a:lnTo>
                  <a:lnTo>
                    <a:pt x="3371010" y="2743362"/>
                  </a:lnTo>
                  <a:lnTo>
                    <a:pt x="3391325" y="2741459"/>
                  </a:lnTo>
                  <a:lnTo>
                    <a:pt x="3411957" y="2738921"/>
                  </a:lnTo>
                  <a:lnTo>
                    <a:pt x="3431954" y="2736383"/>
                  </a:lnTo>
                  <a:lnTo>
                    <a:pt x="3451951" y="2733528"/>
                  </a:lnTo>
                  <a:lnTo>
                    <a:pt x="3471948" y="2730355"/>
                  </a:lnTo>
                  <a:lnTo>
                    <a:pt x="3491628" y="2726866"/>
                  </a:lnTo>
                  <a:lnTo>
                    <a:pt x="3510990" y="2723376"/>
                  </a:lnTo>
                  <a:lnTo>
                    <a:pt x="3530035" y="2719252"/>
                  </a:lnTo>
                  <a:lnTo>
                    <a:pt x="3548763" y="2715128"/>
                  </a:lnTo>
                  <a:lnTo>
                    <a:pt x="3567173" y="2710369"/>
                  </a:lnTo>
                  <a:lnTo>
                    <a:pt x="3585265" y="2705611"/>
                  </a:lnTo>
                  <a:lnTo>
                    <a:pt x="3603041" y="2700852"/>
                  </a:lnTo>
                  <a:lnTo>
                    <a:pt x="3620498" y="2695142"/>
                  </a:lnTo>
                  <a:lnTo>
                    <a:pt x="3637004" y="2689749"/>
                  </a:lnTo>
                  <a:lnTo>
                    <a:pt x="3653510" y="2683721"/>
                  </a:lnTo>
                  <a:lnTo>
                    <a:pt x="3669698" y="2678011"/>
                  </a:lnTo>
                  <a:lnTo>
                    <a:pt x="3685251" y="2671349"/>
                  </a:lnTo>
                  <a:lnTo>
                    <a:pt x="3700170" y="2665004"/>
                  </a:lnTo>
                  <a:lnTo>
                    <a:pt x="3714770" y="2657707"/>
                  </a:lnTo>
                  <a:lnTo>
                    <a:pt x="3728419" y="2650728"/>
                  </a:lnTo>
                  <a:lnTo>
                    <a:pt x="3741751" y="2643114"/>
                  </a:lnTo>
                  <a:lnTo>
                    <a:pt x="3754765" y="2635818"/>
                  </a:lnTo>
                  <a:lnTo>
                    <a:pt x="3767144" y="2627886"/>
                  </a:lnTo>
                  <a:lnTo>
                    <a:pt x="3778571" y="2619638"/>
                  </a:lnTo>
                  <a:lnTo>
                    <a:pt x="3789363" y="2611073"/>
                  </a:lnTo>
                  <a:lnTo>
                    <a:pt x="3789363" y="2718935"/>
                  </a:lnTo>
                  <a:lnTo>
                    <a:pt x="3788728" y="2718935"/>
                  </a:lnTo>
                  <a:lnTo>
                    <a:pt x="3788411" y="2728135"/>
                  </a:lnTo>
                  <a:lnTo>
                    <a:pt x="3787776" y="2733528"/>
                  </a:lnTo>
                  <a:lnTo>
                    <a:pt x="3786506" y="2738921"/>
                  </a:lnTo>
                  <a:lnTo>
                    <a:pt x="3785237" y="2744314"/>
                  </a:lnTo>
                  <a:lnTo>
                    <a:pt x="3783332" y="2749707"/>
                  </a:lnTo>
                  <a:lnTo>
                    <a:pt x="3781428" y="2755100"/>
                  </a:lnTo>
                  <a:lnTo>
                    <a:pt x="3778571" y="2760811"/>
                  </a:lnTo>
                  <a:lnTo>
                    <a:pt x="3775714" y="2765886"/>
                  </a:lnTo>
                  <a:lnTo>
                    <a:pt x="3772540" y="2770962"/>
                  </a:lnTo>
                  <a:lnTo>
                    <a:pt x="3769048" y="2776355"/>
                  </a:lnTo>
                  <a:lnTo>
                    <a:pt x="3765557" y="2781749"/>
                  </a:lnTo>
                  <a:lnTo>
                    <a:pt x="3761113" y="2786824"/>
                  </a:lnTo>
                  <a:lnTo>
                    <a:pt x="3756987" y="2791583"/>
                  </a:lnTo>
                  <a:lnTo>
                    <a:pt x="3752226" y="2796659"/>
                  </a:lnTo>
                  <a:lnTo>
                    <a:pt x="3747147" y="2801735"/>
                  </a:lnTo>
                  <a:lnTo>
                    <a:pt x="3741433" y="2806493"/>
                  </a:lnTo>
                  <a:lnTo>
                    <a:pt x="3736037" y="2811252"/>
                  </a:lnTo>
                  <a:lnTo>
                    <a:pt x="3723658" y="2820769"/>
                  </a:lnTo>
                  <a:lnTo>
                    <a:pt x="3710327" y="2829969"/>
                  </a:lnTo>
                  <a:lnTo>
                    <a:pt x="3696043" y="2838852"/>
                  </a:lnTo>
                  <a:lnTo>
                    <a:pt x="3680490" y="2847418"/>
                  </a:lnTo>
                  <a:lnTo>
                    <a:pt x="3663667" y="2855983"/>
                  </a:lnTo>
                  <a:lnTo>
                    <a:pt x="3646526" y="2863914"/>
                  </a:lnTo>
                  <a:lnTo>
                    <a:pt x="3627799" y="2871845"/>
                  </a:lnTo>
                  <a:lnTo>
                    <a:pt x="3608754" y="2879459"/>
                  </a:lnTo>
                  <a:lnTo>
                    <a:pt x="3588122" y="2886121"/>
                  </a:lnTo>
                  <a:lnTo>
                    <a:pt x="3566855" y="2892783"/>
                  </a:lnTo>
                  <a:lnTo>
                    <a:pt x="3544636" y="2899128"/>
                  </a:lnTo>
                  <a:lnTo>
                    <a:pt x="3522417" y="2905473"/>
                  </a:lnTo>
                  <a:lnTo>
                    <a:pt x="3498611" y="2910866"/>
                  </a:lnTo>
                  <a:lnTo>
                    <a:pt x="3474170" y="2915942"/>
                  </a:lnTo>
                  <a:lnTo>
                    <a:pt x="3449412" y="2920383"/>
                  </a:lnTo>
                  <a:lnTo>
                    <a:pt x="3423701" y="2924824"/>
                  </a:lnTo>
                  <a:lnTo>
                    <a:pt x="3397356" y="2928631"/>
                  </a:lnTo>
                  <a:lnTo>
                    <a:pt x="3370376" y="2931804"/>
                  </a:lnTo>
                  <a:lnTo>
                    <a:pt x="3343395" y="2934976"/>
                  </a:lnTo>
                  <a:lnTo>
                    <a:pt x="3315146" y="2937197"/>
                  </a:lnTo>
                  <a:lnTo>
                    <a:pt x="3286896" y="2938783"/>
                  </a:lnTo>
                  <a:lnTo>
                    <a:pt x="3258011" y="2940369"/>
                  </a:lnTo>
                  <a:lnTo>
                    <a:pt x="3228491" y="2941321"/>
                  </a:lnTo>
                  <a:lnTo>
                    <a:pt x="3198972" y="2941638"/>
                  </a:lnTo>
                  <a:lnTo>
                    <a:pt x="3168500" y="2941321"/>
                  </a:lnTo>
                  <a:lnTo>
                    <a:pt x="3138663" y="2940369"/>
                  </a:lnTo>
                  <a:lnTo>
                    <a:pt x="3109143" y="2938783"/>
                  </a:lnTo>
                  <a:lnTo>
                    <a:pt x="3080259" y="2936880"/>
                  </a:lnTo>
                  <a:lnTo>
                    <a:pt x="3051374" y="2934659"/>
                  </a:lnTo>
                  <a:lnTo>
                    <a:pt x="3023441" y="2931487"/>
                  </a:lnTo>
                  <a:lnTo>
                    <a:pt x="2996144" y="2927997"/>
                  </a:lnTo>
                  <a:lnTo>
                    <a:pt x="2969481" y="2923873"/>
                  </a:lnTo>
                  <a:lnTo>
                    <a:pt x="2943453" y="2919431"/>
                  </a:lnTo>
                  <a:lnTo>
                    <a:pt x="2917742" y="2914355"/>
                  </a:lnTo>
                  <a:lnTo>
                    <a:pt x="2892984" y="2909280"/>
                  </a:lnTo>
                  <a:lnTo>
                    <a:pt x="2869178" y="2903252"/>
                  </a:lnTo>
                  <a:lnTo>
                    <a:pt x="2846007" y="2897224"/>
                  </a:lnTo>
                  <a:lnTo>
                    <a:pt x="2823470" y="2890880"/>
                  </a:lnTo>
                  <a:lnTo>
                    <a:pt x="2802203" y="2883583"/>
                  </a:lnTo>
                  <a:lnTo>
                    <a:pt x="2781889" y="2876286"/>
                  </a:lnTo>
                  <a:lnTo>
                    <a:pt x="2762527" y="2868673"/>
                  </a:lnTo>
                  <a:lnTo>
                    <a:pt x="2743799" y="2860424"/>
                  </a:lnTo>
                  <a:lnTo>
                    <a:pt x="2726024" y="2852176"/>
                  </a:lnTo>
                  <a:lnTo>
                    <a:pt x="2709518" y="2843611"/>
                  </a:lnTo>
                  <a:lnTo>
                    <a:pt x="2694600" y="2834411"/>
                  </a:lnTo>
                  <a:lnTo>
                    <a:pt x="2679999" y="2824893"/>
                  </a:lnTo>
                  <a:lnTo>
                    <a:pt x="2666985" y="2815376"/>
                  </a:lnTo>
                  <a:lnTo>
                    <a:pt x="2660954" y="2810935"/>
                  </a:lnTo>
                  <a:lnTo>
                    <a:pt x="2655240" y="2805542"/>
                  </a:lnTo>
                  <a:lnTo>
                    <a:pt x="2650162" y="2800466"/>
                  </a:lnTo>
                  <a:lnTo>
                    <a:pt x="2645083" y="2795390"/>
                  </a:lnTo>
                  <a:lnTo>
                    <a:pt x="2639687" y="2790314"/>
                  </a:lnTo>
                  <a:lnTo>
                    <a:pt x="2635561" y="2785238"/>
                  </a:lnTo>
                  <a:lnTo>
                    <a:pt x="2631434" y="2780162"/>
                  </a:lnTo>
                  <a:lnTo>
                    <a:pt x="2627625" y="2774452"/>
                  </a:lnTo>
                  <a:lnTo>
                    <a:pt x="2624134" y="2769376"/>
                  </a:lnTo>
                  <a:lnTo>
                    <a:pt x="2620960" y="2763983"/>
                  </a:lnTo>
                  <a:lnTo>
                    <a:pt x="2618103" y="2758273"/>
                  </a:lnTo>
                  <a:lnTo>
                    <a:pt x="2615881" y="2752880"/>
                  </a:lnTo>
                  <a:lnTo>
                    <a:pt x="2613659" y="2747169"/>
                  </a:lnTo>
                  <a:lnTo>
                    <a:pt x="2612072" y="2741776"/>
                  </a:lnTo>
                  <a:lnTo>
                    <a:pt x="2610485" y="2736383"/>
                  </a:lnTo>
                  <a:lnTo>
                    <a:pt x="2609850" y="2730355"/>
                  </a:lnTo>
                  <a:lnTo>
                    <a:pt x="2609215" y="2724962"/>
                  </a:lnTo>
                  <a:lnTo>
                    <a:pt x="2609215" y="2718935"/>
                  </a:lnTo>
                  <a:lnTo>
                    <a:pt x="2608580" y="2719252"/>
                  </a:lnTo>
                  <a:lnTo>
                    <a:pt x="2608580" y="2573004"/>
                  </a:lnTo>
                  <a:lnTo>
                    <a:pt x="2608263" y="2569197"/>
                  </a:lnTo>
                  <a:lnTo>
                    <a:pt x="2608580" y="2560949"/>
                  </a:lnTo>
                  <a:lnTo>
                    <a:pt x="2609850" y="2552700"/>
                  </a:lnTo>
                  <a:close/>
                  <a:moveTo>
                    <a:pt x="3016148" y="2544763"/>
                  </a:moveTo>
                  <a:lnTo>
                    <a:pt x="3016148" y="2660333"/>
                  </a:lnTo>
                  <a:lnTo>
                    <a:pt x="3035827" y="2662556"/>
                  </a:lnTo>
                  <a:lnTo>
                    <a:pt x="3056142" y="2665096"/>
                  </a:lnTo>
                  <a:lnTo>
                    <a:pt x="3076456" y="2667318"/>
                  </a:lnTo>
                  <a:lnTo>
                    <a:pt x="3097406" y="2669223"/>
                  </a:lnTo>
                  <a:lnTo>
                    <a:pt x="3097406" y="2553971"/>
                  </a:lnTo>
                  <a:lnTo>
                    <a:pt x="3076456" y="2552066"/>
                  </a:lnTo>
                  <a:lnTo>
                    <a:pt x="3056142" y="2549843"/>
                  </a:lnTo>
                  <a:lnTo>
                    <a:pt x="3035827" y="2547303"/>
                  </a:lnTo>
                  <a:lnTo>
                    <a:pt x="3016148" y="2544763"/>
                  </a:lnTo>
                  <a:close/>
                  <a:moveTo>
                    <a:pt x="1938656" y="2540386"/>
                  </a:moveTo>
                  <a:lnTo>
                    <a:pt x="1936433" y="2540705"/>
                  </a:lnTo>
                  <a:lnTo>
                    <a:pt x="1933576" y="2540705"/>
                  </a:lnTo>
                  <a:lnTo>
                    <a:pt x="1931036" y="2541342"/>
                  </a:lnTo>
                  <a:lnTo>
                    <a:pt x="1929130" y="2542299"/>
                  </a:lnTo>
                  <a:lnTo>
                    <a:pt x="1927543" y="2542936"/>
                  </a:lnTo>
                  <a:lnTo>
                    <a:pt x="1926273" y="2543892"/>
                  </a:lnTo>
                  <a:lnTo>
                    <a:pt x="1925638" y="2545167"/>
                  </a:lnTo>
                  <a:lnTo>
                    <a:pt x="1925320" y="2546123"/>
                  </a:lnTo>
                  <a:lnTo>
                    <a:pt x="1925320" y="2565247"/>
                  </a:lnTo>
                  <a:lnTo>
                    <a:pt x="1910398" y="2566522"/>
                  </a:lnTo>
                  <a:lnTo>
                    <a:pt x="1895158" y="2568116"/>
                  </a:lnTo>
                  <a:lnTo>
                    <a:pt x="1881188" y="2570028"/>
                  </a:lnTo>
                  <a:lnTo>
                    <a:pt x="1867218" y="2572897"/>
                  </a:lnTo>
                  <a:lnTo>
                    <a:pt x="1853883" y="2575447"/>
                  </a:lnTo>
                  <a:lnTo>
                    <a:pt x="1841183" y="2578634"/>
                  </a:lnTo>
                  <a:lnTo>
                    <a:pt x="1829436" y="2582778"/>
                  </a:lnTo>
                  <a:lnTo>
                    <a:pt x="1818323" y="2586602"/>
                  </a:lnTo>
                  <a:lnTo>
                    <a:pt x="1810703" y="2590108"/>
                  </a:lnTo>
                  <a:lnTo>
                    <a:pt x="1803718" y="2594252"/>
                  </a:lnTo>
                  <a:lnTo>
                    <a:pt x="1797368" y="2598077"/>
                  </a:lnTo>
                  <a:lnTo>
                    <a:pt x="1791970" y="2601902"/>
                  </a:lnTo>
                  <a:lnTo>
                    <a:pt x="1787208" y="2606045"/>
                  </a:lnTo>
                  <a:lnTo>
                    <a:pt x="1783398" y="2610507"/>
                  </a:lnTo>
                  <a:lnTo>
                    <a:pt x="1780223" y="2614651"/>
                  </a:lnTo>
                  <a:lnTo>
                    <a:pt x="1777683" y="2619113"/>
                  </a:lnTo>
                  <a:lnTo>
                    <a:pt x="1776096" y="2623894"/>
                  </a:lnTo>
                  <a:lnTo>
                    <a:pt x="1775460" y="2628038"/>
                  </a:lnTo>
                  <a:lnTo>
                    <a:pt x="1775460" y="2632500"/>
                  </a:lnTo>
                  <a:lnTo>
                    <a:pt x="1776096" y="2637281"/>
                  </a:lnTo>
                  <a:lnTo>
                    <a:pt x="1777683" y="2641743"/>
                  </a:lnTo>
                  <a:lnTo>
                    <a:pt x="1780223" y="2645887"/>
                  </a:lnTo>
                  <a:lnTo>
                    <a:pt x="1783716" y="2650349"/>
                  </a:lnTo>
                  <a:lnTo>
                    <a:pt x="1787526" y="2654811"/>
                  </a:lnTo>
                  <a:lnTo>
                    <a:pt x="1792288" y="2658317"/>
                  </a:lnTo>
                  <a:lnTo>
                    <a:pt x="1797368" y="2661823"/>
                  </a:lnTo>
                  <a:lnTo>
                    <a:pt x="1803400" y="2665329"/>
                  </a:lnTo>
                  <a:lnTo>
                    <a:pt x="1809750" y="2668517"/>
                  </a:lnTo>
                  <a:lnTo>
                    <a:pt x="1816736" y="2671704"/>
                  </a:lnTo>
                  <a:lnTo>
                    <a:pt x="1824356" y="2674573"/>
                  </a:lnTo>
                  <a:lnTo>
                    <a:pt x="1832610" y="2677441"/>
                  </a:lnTo>
                  <a:lnTo>
                    <a:pt x="1840866" y="2679354"/>
                  </a:lnTo>
                  <a:lnTo>
                    <a:pt x="1872933" y="2686047"/>
                  </a:lnTo>
                  <a:lnTo>
                    <a:pt x="1925320" y="2696565"/>
                  </a:lnTo>
                  <a:lnTo>
                    <a:pt x="1925320" y="2778798"/>
                  </a:lnTo>
                  <a:lnTo>
                    <a:pt x="1911668" y="2777204"/>
                  </a:lnTo>
                  <a:lnTo>
                    <a:pt x="1899603" y="2774973"/>
                  </a:lnTo>
                  <a:lnTo>
                    <a:pt x="1885316" y="2772742"/>
                  </a:lnTo>
                  <a:lnTo>
                    <a:pt x="1870393" y="2769236"/>
                  </a:lnTo>
                  <a:lnTo>
                    <a:pt x="1856740" y="2765093"/>
                  </a:lnTo>
                  <a:lnTo>
                    <a:pt x="1844676" y="2760949"/>
                  </a:lnTo>
                  <a:lnTo>
                    <a:pt x="1841183" y="2759674"/>
                  </a:lnTo>
                  <a:lnTo>
                    <a:pt x="1838008" y="2758399"/>
                  </a:lnTo>
                  <a:lnTo>
                    <a:pt x="1835786" y="2757443"/>
                  </a:lnTo>
                  <a:lnTo>
                    <a:pt x="1835150" y="2756805"/>
                  </a:lnTo>
                  <a:lnTo>
                    <a:pt x="1831658" y="2754893"/>
                  </a:lnTo>
                  <a:lnTo>
                    <a:pt x="1829753" y="2753618"/>
                  </a:lnTo>
                  <a:lnTo>
                    <a:pt x="1827848" y="2752662"/>
                  </a:lnTo>
                  <a:lnTo>
                    <a:pt x="1822768" y="2751387"/>
                  </a:lnTo>
                  <a:lnTo>
                    <a:pt x="1817688" y="2750431"/>
                  </a:lnTo>
                  <a:lnTo>
                    <a:pt x="1811656" y="2750112"/>
                  </a:lnTo>
                  <a:lnTo>
                    <a:pt x="1805623" y="2751068"/>
                  </a:lnTo>
                  <a:lnTo>
                    <a:pt x="1799908" y="2751706"/>
                  </a:lnTo>
                  <a:lnTo>
                    <a:pt x="1793876" y="2752981"/>
                  </a:lnTo>
                  <a:lnTo>
                    <a:pt x="1787843" y="2754893"/>
                  </a:lnTo>
                  <a:lnTo>
                    <a:pt x="1782763" y="2756805"/>
                  </a:lnTo>
                  <a:lnTo>
                    <a:pt x="1778636" y="2759355"/>
                  </a:lnTo>
                  <a:lnTo>
                    <a:pt x="1774508" y="2761586"/>
                  </a:lnTo>
                  <a:lnTo>
                    <a:pt x="1771650" y="2764455"/>
                  </a:lnTo>
                  <a:lnTo>
                    <a:pt x="1770698" y="2765730"/>
                  </a:lnTo>
                  <a:lnTo>
                    <a:pt x="1769746" y="2766686"/>
                  </a:lnTo>
                  <a:lnTo>
                    <a:pt x="1769428" y="2767961"/>
                  </a:lnTo>
                  <a:lnTo>
                    <a:pt x="1769428" y="2769555"/>
                  </a:lnTo>
                  <a:lnTo>
                    <a:pt x="1769428" y="2770830"/>
                  </a:lnTo>
                  <a:lnTo>
                    <a:pt x="1770380" y="2772105"/>
                  </a:lnTo>
                  <a:lnTo>
                    <a:pt x="1771016" y="2773061"/>
                  </a:lnTo>
                  <a:lnTo>
                    <a:pt x="1772603" y="2774336"/>
                  </a:lnTo>
                  <a:lnTo>
                    <a:pt x="1778000" y="2777842"/>
                  </a:lnTo>
                  <a:lnTo>
                    <a:pt x="1784668" y="2781348"/>
                  </a:lnTo>
                  <a:lnTo>
                    <a:pt x="1791970" y="2784535"/>
                  </a:lnTo>
                  <a:lnTo>
                    <a:pt x="1799273" y="2787723"/>
                  </a:lnTo>
                  <a:lnTo>
                    <a:pt x="1807846" y="2790591"/>
                  </a:lnTo>
                  <a:lnTo>
                    <a:pt x="1816418" y="2792822"/>
                  </a:lnTo>
                  <a:lnTo>
                    <a:pt x="1825943" y="2795691"/>
                  </a:lnTo>
                  <a:lnTo>
                    <a:pt x="1835786" y="2797603"/>
                  </a:lnTo>
                  <a:lnTo>
                    <a:pt x="1845946" y="2799516"/>
                  </a:lnTo>
                  <a:lnTo>
                    <a:pt x="1856740" y="2801747"/>
                  </a:lnTo>
                  <a:lnTo>
                    <a:pt x="1878648" y="2804934"/>
                  </a:lnTo>
                  <a:lnTo>
                    <a:pt x="1901508" y="2806846"/>
                  </a:lnTo>
                  <a:lnTo>
                    <a:pt x="1925320" y="2808440"/>
                  </a:lnTo>
                  <a:lnTo>
                    <a:pt x="1925320" y="2827245"/>
                  </a:lnTo>
                  <a:lnTo>
                    <a:pt x="1925638" y="2828520"/>
                  </a:lnTo>
                  <a:lnTo>
                    <a:pt x="1926273" y="2829476"/>
                  </a:lnTo>
                  <a:lnTo>
                    <a:pt x="1927543" y="2830433"/>
                  </a:lnTo>
                  <a:lnTo>
                    <a:pt x="1929130" y="2831389"/>
                  </a:lnTo>
                  <a:lnTo>
                    <a:pt x="1931036" y="2832026"/>
                  </a:lnTo>
                  <a:lnTo>
                    <a:pt x="1933576" y="2832664"/>
                  </a:lnTo>
                  <a:lnTo>
                    <a:pt x="1938656" y="2832982"/>
                  </a:lnTo>
                  <a:lnTo>
                    <a:pt x="1985328" y="2832982"/>
                  </a:lnTo>
                  <a:lnTo>
                    <a:pt x="1990726" y="2832664"/>
                  </a:lnTo>
                  <a:lnTo>
                    <a:pt x="1992630" y="2832026"/>
                  </a:lnTo>
                  <a:lnTo>
                    <a:pt x="1995170" y="2831389"/>
                  </a:lnTo>
                  <a:lnTo>
                    <a:pt x="1996758" y="2830433"/>
                  </a:lnTo>
                  <a:lnTo>
                    <a:pt x="1997710" y="2829476"/>
                  </a:lnTo>
                  <a:lnTo>
                    <a:pt x="1998663" y="2828520"/>
                  </a:lnTo>
                  <a:lnTo>
                    <a:pt x="1998980" y="2827245"/>
                  </a:lnTo>
                  <a:lnTo>
                    <a:pt x="1998980" y="2808121"/>
                  </a:lnTo>
                  <a:lnTo>
                    <a:pt x="2013586" y="2806846"/>
                  </a:lnTo>
                  <a:lnTo>
                    <a:pt x="2027873" y="2805572"/>
                  </a:lnTo>
                  <a:lnTo>
                    <a:pt x="2041526" y="2803978"/>
                  </a:lnTo>
                  <a:lnTo>
                    <a:pt x="2054543" y="2801747"/>
                  </a:lnTo>
                  <a:lnTo>
                    <a:pt x="2067243" y="2799197"/>
                  </a:lnTo>
                  <a:lnTo>
                    <a:pt x="2078673" y="2796966"/>
                  </a:lnTo>
                  <a:lnTo>
                    <a:pt x="2089786" y="2793778"/>
                  </a:lnTo>
                  <a:lnTo>
                    <a:pt x="2099310" y="2790272"/>
                  </a:lnTo>
                  <a:lnTo>
                    <a:pt x="2106930" y="2787085"/>
                  </a:lnTo>
                  <a:lnTo>
                    <a:pt x="2114233" y="2783898"/>
                  </a:lnTo>
                  <a:lnTo>
                    <a:pt x="2120900" y="2779754"/>
                  </a:lnTo>
                  <a:lnTo>
                    <a:pt x="2126933" y="2776248"/>
                  </a:lnTo>
                  <a:lnTo>
                    <a:pt x="2132013" y="2772423"/>
                  </a:lnTo>
                  <a:lnTo>
                    <a:pt x="2136776" y="2768280"/>
                  </a:lnTo>
                  <a:lnTo>
                    <a:pt x="2140586" y="2764136"/>
                  </a:lnTo>
                  <a:lnTo>
                    <a:pt x="2143760" y="2759674"/>
                  </a:lnTo>
                  <a:lnTo>
                    <a:pt x="2145983" y="2755212"/>
                  </a:lnTo>
                  <a:lnTo>
                    <a:pt x="2147570" y="2751068"/>
                  </a:lnTo>
                  <a:lnTo>
                    <a:pt x="2148840" y="2746606"/>
                  </a:lnTo>
                  <a:lnTo>
                    <a:pt x="2149158" y="2742144"/>
                  </a:lnTo>
                  <a:lnTo>
                    <a:pt x="2148523" y="2737363"/>
                  </a:lnTo>
                  <a:lnTo>
                    <a:pt x="2147253" y="2733219"/>
                  </a:lnTo>
                  <a:lnTo>
                    <a:pt x="2145030" y="2728757"/>
                  </a:lnTo>
                  <a:lnTo>
                    <a:pt x="2141856" y="2723976"/>
                  </a:lnTo>
                  <a:lnTo>
                    <a:pt x="2140268" y="2721745"/>
                  </a:lnTo>
                  <a:lnTo>
                    <a:pt x="2137728" y="2719833"/>
                  </a:lnTo>
                  <a:lnTo>
                    <a:pt x="2132648" y="2715370"/>
                  </a:lnTo>
                  <a:lnTo>
                    <a:pt x="2126298" y="2711227"/>
                  </a:lnTo>
                  <a:lnTo>
                    <a:pt x="2119630" y="2707721"/>
                  </a:lnTo>
                  <a:lnTo>
                    <a:pt x="2111693" y="2704215"/>
                  </a:lnTo>
                  <a:lnTo>
                    <a:pt x="2103438" y="2701027"/>
                  </a:lnTo>
                  <a:lnTo>
                    <a:pt x="2094548" y="2697840"/>
                  </a:lnTo>
                  <a:lnTo>
                    <a:pt x="2084706" y="2694653"/>
                  </a:lnTo>
                  <a:lnTo>
                    <a:pt x="2074863" y="2692103"/>
                  </a:lnTo>
                  <a:lnTo>
                    <a:pt x="2064068" y="2689553"/>
                  </a:lnTo>
                  <a:lnTo>
                    <a:pt x="2042796" y="2684772"/>
                  </a:lnTo>
                  <a:lnTo>
                    <a:pt x="2020570" y="2680310"/>
                  </a:lnTo>
                  <a:lnTo>
                    <a:pt x="1998980" y="2676485"/>
                  </a:lnTo>
                  <a:lnTo>
                    <a:pt x="1998980" y="2594571"/>
                  </a:lnTo>
                  <a:lnTo>
                    <a:pt x="2018030" y="2596802"/>
                  </a:lnTo>
                  <a:lnTo>
                    <a:pt x="2025016" y="2598077"/>
                  </a:lnTo>
                  <a:lnTo>
                    <a:pt x="2032000" y="2599670"/>
                  </a:lnTo>
                  <a:lnTo>
                    <a:pt x="2047240" y="2603495"/>
                  </a:lnTo>
                  <a:lnTo>
                    <a:pt x="2061846" y="2607958"/>
                  </a:lnTo>
                  <a:lnTo>
                    <a:pt x="2073593" y="2612420"/>
                  </a:lnTo>
                  <a:lnTo>
                    <a:pt x="2080260" y="2614970"/>
                  </a:lnTo>
                  <a:lnTo>
                    <a:pt x="2082483" y="2616245"/>
                  </a:lnTo>
                  <a:lnTo>
                    <a:pt x="2083118" y="2616245"/>
                  </a:lnTo>
                  <a:lnTo>
                    <a:pt x="2086610" y="2618794"/>
                  </a:lnTo>
                  <a:lnTo>
                    <a:pt x="2088516" y="2619751"/>
                  </a:lnTo>
                  <a:lnTo>
                    <a:pt x="2090420" y="2621026"/>
                  </a:lnTo>
                  <a:lnTo>
                    <a:pt x="2095183" y="2622300"/>
                  </a:lnTo>
                  <a:lnTo>
                    <a:pt x="2100898" y="2622938"/>
                  </a:lnTo>
                  <a:lnTo>
                    <a:pt x="2106613" y="2622938"/>
                  </a:lnTo>
                  <a:lnTo>
                    <a:pt x="2112646" y="2622619"/>
                  </a:lnTo>
                  <a:lnTo>
                    <a:pt x="2118360" y="2621982"/>
                  </a:lnTo>
                  <a:lnTo>
                    <a:pt x="2124393" y="2620388"/>
                  </a:lnTo>
                  <a:lnTo>
                    <a:pt x="2129790" y="2618794"/>
                  </a:lnTo>
                  <a:lnTo>
                    <a:pt x="2135188" y="2616563"/>
                  </a:lnTo>
                  <a:lnTo>
                    <a:pt x="2139633" y="2614332"/>
                  </a:lnTo>
                  <a:lnTo>
                    <a:pt x="2143760" y="2612101"/>
                  </a:lnTo>
                  <a:lnTo>
                    <a:pt x="2146618" y="2609232"/>
                  </a:lnTo>
                  <a:lnTo>
                    <a:pt x="2147570" y="2607958"/>
                  </a:lnTo>
                  <a:lnTo>
                    <a:pt x="2148523" y="2606683"/>
                  </a:lnTo>
                  <a:lnTo>
                    <a:pt x="2148840" y="2605089"/>
                  </a:lnTo>
                  <a:lnTo>
                    <a:pt x="2148840" y="2604133"/>
                  </a:lnTo>
                  <a:lnTo>
                    <a:pt x="2148523" y="2602858"/>
                  </a:lnTo>
                  <a:lnTo>
                    <a:pt x="2148206" y="2601583"/>
                  </a:lnTo>
                  <a:lnTo>
                    <a:pt x="2146936" y="2600627"/>
                  </a:lnTo>
                  <a:lnTo>
                    <a:pt x="2145666" y="2599352"/>
                  </a:lnTo>
                  <a:lnTo>
                    <a:pt x="2141220" y="2596483"/>
                  </a:lnTo>
                  <a:lnTo>
                    <a:pt x="2136776" y="2593615"/>
                  </a:lnTo>
                  <a:lnTo>
                    <a:pt x="2131060" y="2591383"/>
                  </a:lnTo>
                  <a:lnTo>
                    <a:pt x="2125663" y="2588515"/>
                  </a:lnTo>
                  <a:lnTo>
                    <a:pt x="2112646" y="2583734"/>
                  </a:lnTo>
                  <a:lnTo>
                    <a:pt x="2098358" y="2579590"/>
                  </a:lnTo>
                  <a:lnTo>
                    <a:pt x="2083436" y="2575766"/>
                  </a:lnTo>
                  <a:lnTo>
                    <a:pt x="2067878" y="2572259"/>
                  </a:lnTo>
                  <a:lnTo>
                    <a:pt x="2052638" y="2569710"/>
                  </a:lnTo>
                  <a:lnTo>
                    <a:pt x="2038033" y="2567479"/>
                  </a:lnTo>
                  <a:lnTo>
                    <a:pt x="2018666" y="2565566"/>
                  </a:lnTo>
                  <a:lnTo>
                    <a:pt x="1998980" y="2564291"/>
                  </a:lnTo>
                  <a:lnTo>
                    <a:pt x="1998980" y="2546123"/>
                  </a:lnTo>
                  <a:lnTo>
                    <a:pt x="1998663" y="2545167"/>
                  </a:lnTo>
                  <a:lnTo>
                    <a:pt x="1997710" y="2543892"/>
                  </a:lnTo>
                  <a:lnTo>
                    <a:pt x="1996758" y="2542936"/>
                  </a:lnTo>
                  <a:lnTo>
                    <a:pt x="1995170" y="2542299"/>
                  </a:lnTo>
                  <a:lnTo>
                    <a:pt x="1992630" y="2541342"/>
                  </a:lnTo>
                  <a:lnTo>
                    <a:pt x="1990726" y="2540705"/>
                  </a:lnTo>
                  <a:lnTo>
                    <a:pt x="1987868" y="2540705"/>
                  </a:lnTo>
                  <a:lnTo>
                    <a:pt x="1985328" y="2540386"/>
                  </a:lnTo>
                  <a:lnTo>
                    <a:pt x="1938656" y="2540386"/>
                  </a:lnTo>
                  <a:close/>
                  <a:moveTo>
                    <a:pt x="1959293" y="2522537"/>
                  </a:moveTo>
                  <a:lnTo>
                    <a:pt x="1982788" y="2522856"/>
                  </a:lnTo>
                  <a:lnTo>
                    <a:pt x="2005966" y="2523493"/>
                  </a:lnTo>
                  <a:lnTo>
                    <a:pt x="2028826" y="2524450"/>
                  </a:lnTo>
                  <a:lnTo>
                    <a:pt x="2051368" y="2526043"/>
                  </a:lnTo>
                  <a:lnTo>
                    <a:pt x="2073910" y="2527637"/>
                  </a:lnTo>
                  <a:lnTo>
                    <a:pt x="2095500" y="2529868"/>
                  </a:lnTo>
                  <a:lnTo>
                    <a:pt x="2116773" y="2532737"/>
                  </a:lnTo>
                  <a:lnTo>
                    <a:pt x="2137728" y="2535605"/>
                  </a:lnTo>
                  <a:lnTo>
                    <a:pt x="2158048" y="2538793"/>
                  </a:lnTo>
                  <a:lnTo>
                    <a:pt x="2177733" y="2542299"/>
                  </a:lnTo>
                  <a:lnTo>
                    <a:pt x="2197100" y="2546123"/>
                  </a:lnTo>
                  <a:lnTo>
                    <a:pt x="2215516" y="2550586"/>
                  </a:lnTo>
                  <a:lnTo>
                    <a:pt x="2233613" y="2555367"/>
                  </a:lnTo>
                  <a:lnTo>
                    <a:pt x="2251076" y="2560148"/>
                  </a:lnTo>
                  <a:lnTo>
                    <a:pt x="2267586" y="2565247"/>
                  </a:lnTo>
                  <a:lnTo>
                    <a:pt x="2283778" y="2570666"/>
                  </a:lnTo>
                  <a:lnTo>
                    <a:pt x="2298700" y="2576403"/>
                  </a:lnTo>
                  <a:lnTo>
                    <a:pt x="2313306" y="2582140"/>
                  </a:lnTo>
                  <a:lnTo>
                    <a:pt x="2326640" y="2588515"/>
                  </a:lnTo>
                  <a:lnTo>
                    <a:pt x="2339658" y="2594889"/>
                  </a:lnTo>
                  <a:lnTo>
                    <a:pt x="2351723" y="2601583"/>
                  </a:lnTo>
                  <a:lnTo>
                    <a:pt x="2362518" y="2608914"/>
                  </a:lnTo>
                  <a:lnTo>
                    <a:pt x="2372996" y="2615607"/>
                  </a:lnTo>
                  <a:lnTo>
                    <a:pt x="2381886" y="2622938"/>
                  </a:lnTo>
                  <a:lnTo>
                    <a:pt x="2390140" y="2630587"/>
                  </a:lnTo>
                  <a:lnTo>
                    <a:pt x="2397443" y="2638237"/>
                  </a:lnTo>
                  <a:lnTo>
                    <a:pt x="2403793" y="2645568"/>
                  </a:lnTo>
                  <a:lnTo>
                    <a:pt x="2406016" y="2649711"/>
                  </a:lnTo>
                  <a:lnTo>
                    <a:pt x="2408873" y="2653855"/>
                  </a:lnTo>
                  <a:lnTo>
                    <a:pt x="2410778" y="2657998"/>
                  </a:lnTo>
                  <a:lnTo>
                    <a:pt x="2412683" y="2661823"/>
                  </a:lnTo>
                  <a:lnTo>
                    <a:pt x="2414270" y="2665967"/>
                  </a:lnTo>
                  <a:lnTo>
                    <a:pt x="2415540" y="2670110"/>
                  </a:lnTo>
                  <a:lnTo>
                    <a:pt x="2416810" y="2674254"/>
                  </a:lnTo>
                  <a:lnTo>
                    <a:pt x="2417446" y="2678397"/>
                  </a:lnTo>
                  <a:lnTo>
                    <a:pt x="2417763" y="2682541"/>
                  </a:lnTo>
                  <a:lnTo>
                    <a:pt x="2417763" y="2686684"/>
                  </a:lnTo>
                  <a:lnTo>
                    <a:pt x="2417763" y="2691147"/>
                  </a:lnTo>
                  <a:lnTo>
                    <a:pt x="2417446" y="2694971"/>
                  </a:lnTo>
                  <a:lnTo>
                    <a:pt x="2416810" y="2699434"/>
                  </a:lnTo>
                  <a:lnTo>
                    <a:pt x="2415540" y="2703896"/>
                  </a:lnTo>
                  <a:lnTo>
                    <a:pt x="2414270" y="2707721"/>
                  </a:lnTo>
                  <a:lnTo>
                    <a:pt x="2412683" y="2711864"/>
                  </a:lnTo>
                  <a:lnTo>
                    <a:pt x="2410778" y="2716008"/>
                  </a:lnTo>
                  <a:lnTo>
                    <a:pt x="2408873" y="2720151"/>
                  </a:lnTo>
                  <a:lnTo>
                    <a:pt x="2406016" y="2723976"/>
                  </a:lnTo>
                  <a:lnTo>
                    <a:pt x="2403793" y="2728120"/>
                  </a:lnTo>
                  <a:lnTo>
                    <a:pt x="2397443" y="2735769"/>
                  </a:lnTo>
                  <a:lnTo>
                    <a:pt x="2390140" y="2743419"/>
                  </a:lnTo>
                  <a:lnTo>
                    <a:pt x="2381886" y="2751068"/>
                  </a:lnTo>
                  <a:lnTo>
                    <a:pt x="2372996" y="2758080"/>
                  </a:lnTo>
                  <a:lnTo>
                    <a:pt x="2362518" y="2765093"/>
                  </a:lnTo>
                  <a:lnTo>
                    <a:pt x="2351723" y="2772105"/>
                  </a:lnTo>
                  <a:lnTo>
                    <a:pt x="2339658" y="2778798"/>
                  </a:lnTo>
                  <a:lnTo>
                    <a:pt x="2326640" y="2785173"/>
                  </a:lnTo>
                  <a:lnTo>
                    <a:pt x="2313306" y="2791229"/>
                  </a:lnTo>
                  <a:lnTo>
                    <a:pt x="2298700" y="2797284"/>
                  </a:lnTo>
                  <a:lnTo>
                    <a:pt x="2283778" y="2803340"/>
                  </a:lnTo>
                  <a:lnTo>
                    <a:pt x="2267586" y="2808440"/>
                  </a:lnTo>
                  <a:lnTo>
                    <a:pt x="2251076" y="2813540"/>
                  </a:lnTo>
                  <a:lnTo>
                    <a:pt x="2233613" y="2818640"/>
                  </a:lnTo>
                  <a:lnTo>
                    <a:pt x="2215516" y="2823102"/>
                  </a:lnTo>
                  <a:lnTo>
                    <a:pt x="2197100" y="2827245"/>
                  </a:lnTo>
                  <a:lnTo>
                    <a:pt x="2177733" y="2831389"/>
                  </a:lnTo>
                  <a:lnTo>
                    <a:pt x="2158048" y="2834895"/>
                  </a:lnTo>
                  <a:lnTo>
                    <a:pt x="2137728" y="2838401"/>
                  </a:lnTo>
                  <a:lnTo>
                    <a:pt x="2116773" y="2841270"/>
                  </a:lnTo>
                  <a:lnTo>
                    <a:pt x="2095500" y="2844138"/>
                  </a:lnTo>
                  <a:lnTo>
                    <a:pt x="2073910" y="2846051"/>
                  </a:lnTo>
                  <a:lnTo>
                    <a:pt x="2051368" y="2847963"/>
                  </a:lnTo>
                  <a:lnTo>
                    <a:pt x="2028826" y="2849238"/>
                  </a:lnTo>
                  <a:lnTo>
                    <a:pt x="2005966" y="2850513"/>
                  </a:lnTo>
                  <a:lnTo>
                    <a:pt x="1982788" y="2851150"/>
                  </a:lnTo>
                  <a:lnTo>
                    <a:pt x="1959293" y="2851150"/>
                  </a:lnTo>
                  <a:lnTo>
                    <a:pt x="1935480" y="2851150"/>
                  </a:lnTo>
                  <a:lnTo>
                    <a:pt x="1912303" y="2850513"/>
                  </a:lnTo>
                  <a:lnTo>
                    <a:pt x="1889443" y="2849238"/>
                  </a:lnTo>
                  <a:lnTo>
                    <a:pt x="1866900" y="2847963"/>
                  </a:lnTo>
                  <a:lnTo>
                    <a:pt x="1844358" y="2846051"/>
                  </a:lnTo>
                  <a:lnTo>
                    <a:pt x="1822768" y="2844138"/>
                  </a:lnTo>
                  <a:lnTo>
                    <a:pt x="1801496" y="2841270"/>
                  </a:lnTo>
                  <a:lnTo>
                    <a:pt x="1780540" y="2838401"/>
                  </a:lnTo>
                  <a:lnTo>
                    <a:pt x="1760220" y="2834895"/>
                  </a:lnTo>
                  <a:lnTo>
                    <a:pt x="1740536" y="2831389"/>
                  </a:lnTo>
                  <a:lnTo>
                    <a:pt x="1721168" y="2827245"/>
                  </a:lnTo>
                  <a:lnTo>
                    <a:pt x="1702753" y="2823102"/>
                  </a:lnTo>
                  <a:lnTo>
                    <a:pt x="1684656" y="2818640"/>
                  </a:lnTo>
                  <a:lnTo>
                    <a:pt x="1667193" y="2813540"/>
                  </a:lnTo>
                  <a:lnTo>
                    <a:pt x="1650683" y="2808440"/>
                  </a:lnTo>
                  <a:lnTo>
                    <a:pt x="1634490" y="2803340"/>
                  </a:lnTo>
                  <a:lnTo>
                    <a:pt x="1619568" y="2797284"/>
                  </a:lnTo>
                  <a:lnTo>
                    <a:pt x="1604963" y="2791229"/>
                  </a:lnTo>
                  <a:lnTo>
                    <a:pt x="1591628" y="2785173"/>
                  </a:lnTo>
                  <a:lnTo>
                    <a:pt x="1578610" y="2778798"/>
                  </a:lnTo>
                  <a:lnTo>
                    <a:pt x="1566863" y="2772105"/>
                  </a:lnTo>
                  <a:lnTo>
                    <a:pt x="1555750" y="2765093"/>
                  </a:lnTo>
                  <a:lnTo>
                    <a:pt x="1545273" y="2758080"/>
                  </a:lnTo>
                  <a:lnTo>
                    <a:pt x="1536383" y="2751068"/>
                  </a:lnTo>
                  <a:lnTo>
                    <a:pt x="1528128" y="2743419"/>
                  </a:lnTo>
                  <a:lnTo>
                    <a:pt x="1520826" y="2735769"/>
                  </a:lnTo>
                  <a:lnTo>
                    <a:pt x="1514793" y="2728120"/>
                  </a:lnTo>
                  <a:lnTo>
                    <a:pt x="1511936" y="2723976"/>
                  </a:lnTo>
                  <a:lnTo>
                    <a:pt x="1509396" y="2720151"/>
                  </a:lnTo>
                  <a:lnTo>
                    <a:pt x="1507490" y="2716008"/>
                  </a:lnTo>
                  <a:lnTo>
                    <a:pt x="1505586" y="2711864"/>
                  </a:lnTo>
                  <a:lnTo>
                    <a:pt x="1503998" y="2707721"/>
                  </a:lnTo>
                  <a:lnTo>
                    <a:pt x="1502410" y="2703896"/>
                  </a:lnTo>
                  <a:lnTo>
                    <a:pt x="1501776" y="2699434"/>
                  </a:lnTo>
                  <a:lnTo>
                    <a:pt x="1500823" y="2694971"/>
                  </a:lnTo>
                  <a:lnTo>
                    <a:pt x="1500506" y="2691147"/>
                  </a:lnTo>
                  <a:lnTo>
                    <a:pt x="1500188" y="2686684"/>
                  </a:lnTo>
                  <a:lnTo>
                    <a:pt x="1500506" y="2682541"/>
                  </a:lnTo>
                  <a:lnTo>
                    <a:pt x="1500823" y="2678397"/>
                  </a:lnTo>
                  <a:lnTo>
                    <a:pt x="1501776" y="2674254"/>
                  </a:lnTo>
                  <a:lnTo>
                    <a:pt x="1502410" y="2670110"/>
                  </a:lnTo>
                  <a:lnTo>
                    <a:pt x="1503998" y="2665967"/>
                  </a:lnTo>
                  <a:lnTo>
                    <a:pt x="1505586" y="2661823"/>
                  </a:lnTo>
                  <a:lnTo>
                    <a:pt x="1507490" y="2657998"/>
                  </a:lnTo>
                  <a:lnTo>
                    <a:pt x="1509396" y="2653855"/>
                  </a:lnTo>
                  <a:lnTo>
                    <a:pt x="1511936" y="2649711"/>
                  </a:lnTo>
                  <a:lnTo>
                    <a:pt x="1514793" y="2645568"/>
                  </a:lnTo>
                  <a:lnTo>
                    <a:pt x="1520826" y="2638237"/>
                  </a:lnTo>
                  <a:lnTo>
                    <a:pt x="1528128" y="2630587"/>
                  </a:lnTo>
                  <a:lnTo>
                    <a:pt x="1536383" y="2622938"/>
                  </a:lnTo>
                  <a:lnTo>
                    <a:pt x="1545273" y="2615607"/>
                  </a:lnTo>
                  <a:lnTo>
                    <a:pt x="1555750" y="2608914"/>
                  </a:lnTo>
                  <a:lnTo>
                    <a:pt x="1566863" y="2601583"/>
                  </a:lnTo>
                  <a:lnTo>
                    <a:pt x="1578610" y="2594889"/>
                  </a:lnTo>
                  <a:lnTo>
                    <a:pt x="1591628" y="2588515"/>
                  </a:lnTo>
                  <a:lnTo>
                    <a:pt x="1604963" y="2582140"/>
                  </a:lnTo>
                  <a:lnTo>
                    <a:pt x="1619568" y="2576403"/>
                  </a:lnTo>
                  <a:lnTo>
                    <a:pt x="1634490" y="2570666"/>
                  </a:lnTo>
                  <a:lnTo>
                    <a:pt x="1650683" y="2565247"/>
                  </a:lnTo>
                  <a:lnTo>
                    <a:pt x="1667193" y="2560148"/>
                  </a:lnTo>
                  <a:lnTo>
                    <a:pt x="1684656" y="2555367"/>
                  </a:lnTo>
                  <a:lnTo>
                    <a:pt x="1702753" y="2550586"/>
                  </a:lnTo>
                  <a:lnTo>
                    <a:pt x="1721168" y="2546123"/>
                  </a:lnTo>
                  <a:lnTo>
                    <a:pt x="1740536" y="2542299"/>
                  </a:lnTo>
                  <a:lnTo>
                    <a:pt x="1760220" y="2538793"/>
                  </a:lnTo>
                  <a:lnTo>
                    <a:pt x="1780540" y="2535605"/>
                  </a:lnTo>
                  <a:lnTo>
                    <a:pt x="1801496" y="2532737"/>
                  </a:lnTo>
                  <a:lnTo>
                    <a:pt x="1822768" y="2529868"/>
                  </a:lnTo>
                  <a:lnTo>
                    <a:pt x="1844358" y="2527637"/>
                  </a:lnTo>
                  <a:lnTo>
                    <a:pt x="1866900" y="2526043"/>
                  </a:lnTo>
                  <a:lnTo>
                    <a:pt x="1889443" y="2524450"/>
                  </a:lnTo>
                  <a:lnTo>
                    <a:pt x="1912303" y="2523493"/>
                  </a:lnTo>
                  <a:lnTo>
                    <a:pt x="1935480" y="2522856"/>
                  </a:lnTo>
                  <a:lnTo>
                    <a:pt x="1959293" y="2522537"/>
                  </a:lnTo>
                  <a:close/>
                  <a:moveTo>
                    <a:pt x="2854584" y="2507933"/>
                  </a:moveTo>
                  <a:lnTo>
                    <a:pt x="2854584" y="2625091"/>
                  </a:lnTo>
                  <a:lnTo>
                    <a:pt x="2873946" y="2630488"/>
                  </a:lnTo>
                  <a:lnTo>
                    <a:pt x="2893626" y="2636203"/>
                  </a:lnTo>
                  <a:lnTo>
                    <a:pt x="2914258" y="2640966"/>
                  </a:lnTo>
                  <a:lnTo>
                    <a:pt x="2935524" y="2645728"/>
                  </a:lnTo>
                  <a:lnTo>
                    <a:pt x="2935524" y="2529523"/>
                  </a:lnTo>
                  <a:lnTo>
                    <a:pt x="2914258" y="2524761"/>
                  </a:lnTo>
                  <a:lnTo>
                    <a:pt x="2893626" y="2519363"/>
                  </a:lnTo>
                  <a:lnTo>
                    <a:pt x="2873946" y="2513965"/>
                  </a:lnTo>
                  <a:lnTo>
                    <a:pt x="2854584" y="2507933"/>
                  </a:lnTo>
                  <a:close/>
                  <a:moveTo>
                    <a:pt x="2692385" y="2444750"/>
                  </a:moveTo>
                  <a:lnTo>
                    <a:pt x="2692385" y="2542223"/>
                  </a:lnTo>
                  <a:lnTo>
                    <a:pt x="2695241" y="2545081"/>
                  </a:lnTo>
                  <a:lnTo>
                    <a:pt x="2698098" y="2548256"/>
                  </a:lnTo>
                  <a:lnTo>
                    <a:pt x="2705399" y="2554923"/>
                  </a:lnTo>
                  <a:lnTo>
                    <a:pt x="2714921" y="2561591"/>
                  </a:lnTo>
                  <a:lnTo>
                    <a:pt x="2725078" y="2568576"/>
                  </a:lnTo>
                  <a:lnTo>
                    <a:pt x="2737140" y="2576196"/>
                  </a:lnTo>
                  <a:lnTo>
                    <a:pt x="2748884" y="2582863"/>
                  </a:lnTo>
                  <a:lnTo>
                    <a:pt x="2761581" y="2589213"/>
                  </a:lnTo>
                  <a:lnTo>
                    <a:pt x="2773325" y="2595246"/>
                  </a:lnTo>
                  <a:lnTo>
                    <a:pt x="2773325" y="2486343"/>
                  </a:lnTo>
                  <a:lnTo>
                    <a:pt x="2758407" y="2480628"/>
                  </a:lnTo>
                  <a:lnTo>
                    <a:pt x="2744441" y="2475230"/>
                  </a:lnTo>
                  <a:lnTo>
                    <a:pt x="2732379" y="2469198"/>
                  </a:lnTo>
                  <a:lnTo>
                    <a:pt x="2721269" y="2464118"/>
                  </a:lnTo>
                  <a:lnTo>
                    <a:pt x="2712064" y="2458720"/>
                  </a:lnTo>
                  <a:lnTo>
                    <a:pt x="2704446" y="2453958"/>
                  </a:lnTo>
                  <a:lnTo>
                    <a:pt x="2697781" y="2449195"/>
                  </a:lnTo>
                  <a:lnTo>
                    <a:pt x="2692385" y="2444750"/>
                  </a:lnTo>
                  <a:close/>
                  <a:moveTo>
                    <a:pt x="3744614" y="2439353"/>
                  </a:moveTo>
                  <a:lnTo>
                    <a:pt x="3737949" y="2444433"/>
                  </a:lnTo>
                  <a:lnTo>
                    <a:pt x="3730648" y="2449195"/>
                  </a:lnTo>
                  <a:lnTo>
                    <a:pt x="3722713" y="2454275"/>
                  </a:lnTo>
                  <a:lnTo>
                    <a:pt x="3715095" y="2459038"/>
                  </a:lnTo>
                  <a:lnTo>
                    <a:pt x="3706524" y="2462848"/>
                  </a:lnTo>
                  <a:lnTo>
                    <a:pt x="3698907" y="2466975"/>
                  </a:lnTo>
                  <a:lnTo>
                    <a:pt x="3691289" y="2470468"/>
                  </a:lnTo>
                  <a:lnTo>
                    <a:pt x="3683671" y="2473325"/>
                  </a:lnTo>
                  <a:lnTo>
                    <a:pt x="3683671" y="2592706"/>
                  </a:lnTo>
                  <a:lnTo>
                    <a:pt x="3692558" y="2588578"/>
                  </a:lnTo>
                  <a:lnTo>
                    <a:pt x="3701128" y="2583816"/>
                  </a:lnTo>
                  <a:lnTo>
                    <a:pt x="3709381" y="2579053"/>
                  </a:lnTo>
                  <a:lnTo>
                    <a:pt x="3717634" y="2573973"/>
                  </a:lnTo>
                  <a:lnTo>
                    <a:pt x="3725252" y="2568258"/>
                  </a:lnTo>
                  <a:lnTo>
                    <a:pt x="3732235" y="2563178"/>
                  </a:lnTo>
                  <a:lnTo>
                    <a:pt x="3738901" y="2557781"/>
                  </a:lnTo>
                  <a:lnTo>
                    <a:pt x="3744614" y="2553018"/>
                  </a:lnTo>
                  <a:lnTo>
                    <a:pt x="3744614" y="2439353"/>
                  </a:lnTo>
                  <a:close/>
                  <a:moveTo>
                    <a:pt x="3151360" y="2322195"/>
                  </a:moveTo>
                  <a:lnTo>
                    <a:pt x="3151360" y="2437130"/>
                  </a:lnTo>
                  <a:lnTo>
                    <a:pt x="3174848" y="2437765"/>
                  </a:lnTo>
                  <a:lnTo>
                    <a:pt x="3198972" y="2437765"/>
                  </a:lnTo>
                  <a:lnTo>
                    <a:pt x="3215477" y="2437765"/>
                  </a:lnTo>
                  <a:lnTo>
                    <a:pt x="3231983" y="2437448"/>
                  </a:lnTo>
                  <a:lnTo>
                    <a:pt x="3231983" y="2322512"/>
                  </a:lnTo>
                  <a:lnTo>
                    <a:pt x="3198972" y="2323147"/>
                  </a:lnTo>
                  <a:lnTo>
                    <a:pt x="3174848" y="2323147"/>
                  </a:lnTo>
                  <a:lnTo>
                    <a:pt x="3151360" y="2322195"/>
                  </a:lnTo>
                  <a:close/>
                  <a:moveTo>
                    <a:pt x="3815080" y="2317750"/>
                  </a:moveTo>
                  <a:lnTo>
                    <a:pt x="3816033" y="2325370"/>
                  </a:lnTo>
                  <a:lnTo>
                    <a:pt x="3816350" y="2332673"/>
                  </a:lnTo>
                  <a:lnTo>
                    <a:pt x="3816350" y="2483803"/>
                  </a:lnTo>
                  <a:lnTo>
                    <a:pt x="3816033" y="2484438"/>
                  </a:lnTo>
                  <a:lnTo>
                    <a:pt x="3815398" y="2493010"/>
                  </a:lnTo>
                  <a:lnTo>
                    <a:pt x="3814763" y="2498408"/>
                  </a:lnTo>
                  <a:lnTo>
                    <a:pt x="3813493" y="2504123"/>
                  </a:lnTo>
                  <a:lnTo>
                    <a:pt x="3811906" y="2509520"/>
                  </a:lnTo>
                  <a:lnTo>
                    <a:pt x="3810319" y="2514600"/>
                  </a:lnTo>
                  <a:lnTo>
                    <a:pt x="3808097" y="2520316"/>
                  </a:lnTo>
                  <a:lnTo>
                    <a:pt x="3805558" y="2525713"/>
                  </a:lnTo>
                  <a:lnTo>
                    <a:pt x="3803019" y="2530793"/>
                  </a:lnTo>
                  <a:lnTo>
                    <a:pt x="3799844" y="2536508"/>
                  </a:lnTo>
                  <a:lnTo>
                    <a:pt x="3796036" y="2541588"/>
                  </a:lnTo>
                  <a:lnTo>
                    <a:pt x="3792226" y="2546668"/>
                  </a:lnTo>
                  <a:lnTo>
                    <a:pt x="3788418" y="2551748"/>
                  </a:lnTo>
                  <a:lnTo>
                    <a:pt x="3783974" y="2556828"/>
                  </a:lnTo>
                  <a:lnTo>
                    <a:pt x="3779212" y="2561591"/>
                  </a:lnTo>
                  <a:lnTo>
                    <a:pt x="3774134" y="2566671"/>
                  </a:lnTo>
                  <a:lnTo>
                    <a:pt x="3768420" y="2571433"/>
                  </a:lnTo>
                  <a:lnTo>
                    <a:pt x="3763024" y="2576513"/>
                  </a:lnTo>
                  <a:lnTo>
                    <a:pt x="3750963" y="2586038"/>
                  </a:lnTo>
                  <a:lnTo>
                    <a:pt x="3737314" y="2595246"/>
                  </a:lnTo>
                  <a:lnTo>
                    <a:pt x="3722713" y="2604136"/>
                  </a:lnTo>
                  <a:lnTo>
                    <a:pt x="3707477" y="2613026"/>
                  </a:lnTo>
                  <a:lnTo>
                    <a:pt x="3690971" y="2621281"/>
                  </a:lnTo>
                  <a:lnTo>
                    <a:pt x="3673513" y="2628901"/>
                  </a:lnTo>
                  <a:lnTo>
                    <a:pt x="3655103" y="2636838"/>
                  </a:lnTo>
                  <a:lnTo>
                    <a:pt x="3635424" y="2644458"/>
                  </a:lnTo>
                  <a:lnTo>
                    <a:pt x="3615109" y="2651443"/>
                  </a:lnTo>
                  <a:lnTo>
                    <a:pt x="3593842" y="2658111"/>
                  </a:lnTo>
                  <a:lnTo>
                    <a:pt x="3571941" y="2664461"/>
                  </a:lnTo>
                  <a:lnTo>
                    <a:pt x="3549087" y="2670493"/>
                  </a:lnTo>
                  <a:lnTo>
                    <a:pt x="3525281" y="2675891"/>
                  </a:lnTo>
                  <a:lnTo>
                    <a:pt x="3501157" y="2680971"/>
                  </a:lnTo>
                  <a:lnTo>
                    <a:pt x="3476082" y="2685733"/>
                  </a:lnTo>
                  <a:lnTo>
                    <a:pt x="3450371" y="2689861"/>
                  </a:lnTo>
                  <a:lnTo>
                    <a:pt x="3424343" y="2693671"/>
                  </a:lnTo>
                  <a:lnTo>
                    <a:pt x="3397680" y="2697163"/>
                  </a:lnTo>
                  <a:lnTo>
                    <a:pt x="3370065" y="2700021"/>
                  </a:lnTo>
                  <a:lnTo>
                    <a:pt x="3341815" y="2702561"/>
                  </a:lnTo>
                  <a:lnTo>
                    <a:pt x="3313565" y="2704466"/>
                  </a:lnTo>
                  <a:lnTo>
                    <a:pt x="3284680" y="2705736"/>
                  </a:lnTo>
                  <a:lnTo>
                    <a:pt x="3255478" y="2706371"/>
                  </a:lnTo>
                  <a:lnTo>
                    <a:pt x="3225959" y="2706688"/>
                  </a:lnTo>
                  <a:lnTo>
                    <a:pt x="3195487" y="2706371"/>
                  </a:lnTo>
                  <a:lnTo>
                    <a:pt x="3165650" y="2705736"/>
                  </a:lnTo>
                  <a:lnTo>
                    <a:pt x="3136130" y="2704148"/>
                  </a:lnTo>
                  <a:lnTo>
                    <a:pt x="3106928" y="2701926"/>
                  </a:lnTo>
                  <a:lnTo>
                    <a:pt x="3078678" y="2699703"/>
                  </a:lnTo>
                  <a:lnTo>
                    <a:pt x="3050428" y="2696528"/>
                  </a:lnTo>
                  <a:lnTo>
                    <a:pt x="3022813" y="2693353"/>
                  </a:lnTo>
                  <a:lnTo>
                    <a:pt x="2996150" y="2688908"/>
                  </a:lnTo>
                  <a:lnTo>
                    <a:pt x="2970122" y="2684781"/>
                  </a:lnTo>
                  <a:lnTo>
                    <a:pt x="2944729" y="2680018"/>
                  </a:lnTo>
                  <a:lnTo>
                    <a:pt x="2919971" y="2674303"/>
                  </a:lnTo>
                  <a:lnTo>
                    <a:pt x="2895847" y="2668588"/>
                  </a:lnTo>
                  <a:lnTo>
                    <a:pt x="2872994" y="2662556"/>
                  </a:lnTo>
                  <a:lnTo>
                    <a:pt x="2850775" y="2655888"/>
                  </a:lnTo>
                  <a:lnTo>
                    <a:pt x="2829190" y="2648903"/>
                  </a:lnTo>
                  <a:lnTo>
                    <a:pt x="2808876" y="2641601"/>
                  </a:lnTo>
                  <a:lnTo>
                    <a:pt x="2789196" y="2633663"/>
                  </a:lnTo>
                  <a:lnTo>
                    <a:pt x="2770469" y="2625408"/>
                  </a:lnTo>
                  <a:lnTo>
                    <a:pt x="2753328" y="2617153"/>
                  </a:lnTo>
                  <a:lnTo>
                    <a:pt x="2736823" y="2608581"/>
                  </a:lnTo>
                  <a:lnTo>
                    <a:pt x="2721269" y="2599373"/>
                  </a:lnTo>
                  <a:lnTo>
                    <a:pt x="2706986" y="2590483"/>
                  </a:lnTo>
                  <a:lnTo>
                    <a:pt x="2693972" y="2580641"/>
                  </a:lnTo>
                  <a:lnTo>
                    <a:pt x="2688258" y="2575878"/>
                  </a:lnTo>
                  <a:lnTo>
                    <a:pt x="2682227" y="2570798"/>
                  </a:lnTo>
                  <a:lnTo>
                    <a:pt x="2676831" y="2566036"/>
                  </a:lnTo>
                  <a:lnTo>
                    <a:pt x="2671753" y="2560956"/>
                  </a:lnTo>
                  <a:lnTo>
                    <a:pt x="2666991" y="2555558"/>
                  </a:lnTo>
                  <a:lnTo>
                    <a:pt x="2662548" y="2550161"/>
                  </a:lnTo>
                  <a:lnTo>
                    <a:pt x="2658104" y="2545081"/>
                  </a:lnTo>
                  <a:lnTo>
                    <a:pt x="2654612" y="2540001"/>
                  </a:lnTo>
                  <a:lnTo>
                    <a:pt x="2651121" y="2534286"/>
                  </a:lnTo>
                  <a:lnTo>
                    <a:pt x="2647947" y="2528888"/>
                  </a:lnTo>
                  <a:lnTo>
                    <a:pt x="2645090" y="2523808"/>
                  </a:lnTo>
                  <a:lnTo>
                    <a:pt x="2642868" y="2518093"/>
                  </a:lnTo>
                  <a:lnTo>
                    <a:pt x="2640329" y="2512695"/>
                  </a:lnTo>
                  <a:lnTo>
                    <a:pt x="2638742" y="2506663"/>
                  </a:lnTo>
                  <a:lnTo>
                    <a:pt x="2637789" y="2501265"/>
                  </a:lnTo>
                  <a:lnTo>
                    <a:pt x="2636520" y="2495868"/>
                  </a:lnTo>
                  <a:lnTo>
                    <a:pt x="2636202" y="2489835"/>
                  </a:lnTo>
                  <a:lnTo>
                    <a:pt x="2635885" y="2484438"/>
                  </a:lnTo>
                  <a:lnTo>
                    <a:pt x="2635250" y="2484438"/>
                  </a:lnTo>
                  <a:lnTo>
                    <a:pt x="2635250" y="2375535"/>
                  </a:lnTo>
                  <a:lnTo>
                    <a:pt x="2646360" y="2383790"/>
                  </a:lnTo>
                  <a:lnTo>
                    <a:pt x="2657786" y="2392045"/>
                  </a:lnTo>
                  <a:lnTo>
                    <a:pt x="2670166" y="2399983"/>
                  </a:lnTo>
                  <a:lnTo>
                    <a:pt x="2683180" y="2407285"/>
                  </a:lnTo>
                  <a:lnTo>
                    <a:pt x="2696511" y="2414905"/>
                  </a:lnTo>
                  <a:lnTo>
                    <a:pt x="2710160" y="2421890"/>
                  </a:lnTo>
                  <a:lnTo>
                    <a:pt x="2724761" y="2429193"/>
                  </a:lnTo>
                  <a:lnTo>
                    <a:pt x="2740314" y="2435860"/>
                  </a:lnTo>
                  <a:lnTo>
                    <a:pt x="2755550" y="2442210"/>
                  </a:lnTo>
                  <a:lnTo>
                    <a:pt x="2771738" y="2448243"/>
                  </a:lnTo>
                  <a:lnTo>
                    <a:pt x="2788244" y="2453958"/>
                  </a:lnTo>
                  <a:lnTo>
                    <a:pt x="2805384" y="2459673"/>
                  </a:lnTo>
                  <a:lnTo>
                    <a:pt x="2822525" y="2465070"/>
                  </a:lnTo>
                  <a:lnTo>
                    <a:pt x="2840300" y="2470150"/>
                  </a:lnTo>
                  <a:lnTo>
                    <a:pt x="2858393" y="2474913"/>
                  </a:lnTo>
                  <a:lnTo>
                    <a:pt x="2877120" y="2479675"/>
                  </a:lnTo>
                  <a:lnTo>
                    <a:pt x="2895530" y="2483803"/>
                  </a:lnTo>
                  <a:lnTo>
                    <a:pt x="2914892" y="2487930"/>
                  </a:lnTo>
                  <a:lnTo>
                    <a:pt x="2934255" y="2491423"/>
                  </a:lnTo>
                  <a:lnTo>
                    <a:pt x="2953617" y="2494915"/>
                  </a:lnTo>
                  <a:lnTo>
                    <a:pt x="2973614" y="2498090"/>
                  </a:lnTo>
                  <a:lnTo>
                    <a:pt x="2993294" y="2501265"/>
                  </a:lnTo>
                  <a:lnTo>
                    <a:pt x="3013926" y="2503488"/>
                  </a:lnTo>
                  <a:lnTo>
                    <a:pt x="3033923" y="2506028"/>
                  </a:lnTo>
                  <a:lnTo>
                    <a:pt x="3054555" y="2508250"/>
                  </a:lnTo>
                  <a:lnTo>
                    <a:pt x="3074869" y="2509838"/>
                  </a:lnTo>
                  <a:lnTo>
                    <a:pt x="3095819" y="2511425"/>
                  </a:lnTo>
                  <a:lnTo>
                    <a:pt x="3116451" y="2512695"/>
                  </a:lnTo>
                  <a:lnTo>
                    <a:pt x="3137400" y="2513965"/>
                  </a:lnTo>
                  <a:lnTo>
                    <a:pt x="3158032" y="2514600"/>
                  </a:lnTo>
                  <a:lnTo>
                    <a:pt x="3178981" y="2514918"/>
                  </a:lnTo>
                  <a:lnTo>
                    <a:pt x="3199613" y="2514918"/>
                  </a:lnTo>
                  <a:lnTo>
                    <a:pt x="3224372" y="2514918"/>
                  </a:lnTo>
                  <a:lnTo>
                    <a:pt x="3249765" y="2514283"/>
                  </a:lnTo>
                  <a:lnTo>
                    <a:pt x="3274523" y="2513330"/>
                  </a:lnTo>
                  <a:lnTo>
                    <a:pt x="3299282" y="2511743"/>
                  </a:lnTo>
                  <a:lnTo>
                    <a:pt x="3324040" y="2510473"/>
                  </a:lnTo>
                  <a:lnTo>
                    <a:pt x="3348481" y="2507933"/>
                  </a:lnTo>
                  <a:lnTo>
                    <a:pt x="3372922" y="2505710"/>
                  </a:lnTo>
                  <a:lnTo>
                    <a:pt x="3397680" y="2502535"/>
                  </a:lnTo>
                  <a:lnTo>
                    <a:pt x="3421486" y="2499360"/>
                  </a:lnTo>
                  <a:lnTo>
                    <a:pt x="3445292" y="2495233"/>
                  </a:lnTo>
                  <a:lnTo>
                    <a:pt x="3468464" y="2491423"/>
                  </a:lnTo>
                  <a:lnTo>
                    <a:pt x="3491635" y="2486978"/>
                  </a:lnTo>
                  <a:lnTo>
                    <a:pt x="3514171" y="2481898"/>
                  </a:lnTo>
                  <a:lnTo>
                    <a:pt x="3536390" y="2476818"/>
                  </a:lnTo>
                  <a:lnTo>
                    <a:pt x="3557974" y="2471420"/>
                  </a:lnTo>
                  <a:lnTo>
                    <a:pt x="3579241" y="2465070"/>
                  </a:lnTo>
                  <a:lnTo>
                    <a:pt x="3599873" y="2458720"/>
                  </a:lnTo>
                  <a:lnTo>
                    <a:pt x="3619870" y="2452053"/>
                  </a:lnTo>
                  <a:lnTo>
                    <a:pt x="3639233" y="2444750"/>
                  </a:lnTo>
                  <a:lnTo>
                    <a:pt x="3657643" y="2437448"/>
                  </a:lnTo>
                  <a:lnTo>
                    <a:pt x="3676053" y="2429510"/>
                  </a:lnTo>
                  <a:lnTo>
                    <a:pt x="3692876" y="2421255"/>
                  </a:lnTo>
                  <a:lnTo>
                    <a:pt x="3709381" y="2412365"/>
                  </a:lnTo>
                  <a:lnTo>
                    <a:pt x="3724935" y="2403475"/>
                  </a:lnTo>
                  <a:lnTo>
                    <a:pt x="3739853" y="2393950"/>
                  </a:lnTo>
                  <a:lnTo>
                    <a:pt x="3753502" y="2384108"/>
                  </a:lnTo>
                  <a:lnTo>
                    <a:pt x="3766198" y="2374265"/>
                  </a:lnTo>
                  <a:lnTo>
                    <a:pt x="3772547" y="2368550"/>
                  </a:lnTo>
                  <a:lnTo>
                    <a:pt x="3777943" y="2363470"/>
                  </a:lnTo>
                  <a:lnTo>
                    <a:pt x="3783656" y="2358073"/>
                  </a:lnTo>
                  <a:lnTo>
                    <a:pt x="3789052" y="2352675"/>
                  </a:lnTo>
                  <a:lnTo>
                    <a:pt x="3793814" y="2346960"/>
                  </a:lnTo>
                  <a:lnTo>
                    <a:pt x="3798575" y="2341563"/>
                  </a:lnTo>
                  <a:lnTo>
                    <a:pt x="3803336" y="2335530"/>
                  </a:lnTo>
                  <a:lnTo>
                    <a:pt x="3807145" y="2329498"/>
                  </a:lnTo>
                  <a:lnTo>
                    <a:pt x="3811271" y="2323783"/>
                  </a:lnTo>
                  <a:lnTo>
                    <a:pt x="3815080" y="2317750"/>
                  </a:lnTo>
                  <a:close/>
                  <a:moveTo>
                    <a:pt x="2989478" y="2307907"/>
                  </a:moveTo>
                  <a:lnTo>
                    <a:pt x="2989478" y="2423478"/>
                  </a:lnTo>
                  <a:lnTo>
                    <a:pt x="3009158" y="2426018"/>
                  </a:lnTo>
                  <a:lnTo>
                    <a:pt x="3029472" y="2428240"/>
                  </a:lnTo>
                  <a:lnTo>
                    <a:pt x="3049469" y="2430780"/>
                  </a:lnTo>
                  <a:lnTo>
                    <a:pt x="3070419" y="2432685"/>
                  </a:lnTo>
                  <a:lnTo>
                    <a:pt x="3070419" y="2317432"/>
                  </a:lnTo>
                  <a:lnTo>
                    <a:pt x="3049469" y="2315527"/>
                  </a:lnTo>
                  <a:lnTo>
                    <a:pt x="3029472" y="2313305"/>
                  </a:lnTo>
                  <a:lnTo>
                    <a:pt x="3009158" y="2310765"/>
                  </a:lnTo>
                  <a:lnTo>
                    <a:pt x="2989478" y="2307907"/>
                  </a:lnTo>
                  <a:close/>
                  <a:moveTo>
                    <a:pt x="2827597" y="2271395"/>
                  </a:moveTo>
                  <a:lnTo>
                    <a:pt x="2827597" y="2388553"/>
                  </a:lnTo>
                  <a:lnTo>
                    <a:pt x="2846959" y="2393950"/>
                  </a:lnTo>
                  <a:lnTo>
                    <a:pt x="2866956" y="2399665"/>
                  </a:lnTo>
                  <a:lnTo>
                    <a:pt x="2887588" y="2404428"/>
                  </a:lnTo>
                  <a:lnTo>
                    <a:pt x="2908220" y="2408873"/>
                  </a:lnTo>
                  <a:lnTo>
                    <a:pt x="2908220" y="2292985"/>
                  </a:lnTo>
                  <a:lnTo>
                    <a:pt x="2887588" y="2288222"/>
                  </a:lnTo>
                  <a:lnTo>
                    <a:pt x="2866956" y="2282825"/>
                  </a:lnTo>
                  <a:lnTo>
                    <a:pt x="2846959" y="2277110"/>
                  </a:lnTo>
                  <a:lnTo>
                    <a:pt x="2827597" y="2271395"/>
                  </a:lnTo>
                  <a:close/>
                  <a:moveTo>
                    <a:pt x="3717945" y="2227897"/>
                  </a:moveTo>
                  <a:lnTo>
                    <a:pt x="3711914" y="2232025"/>
                  </a:lnTo>
                  <a:lnTo>
                    <a:pt x="3704931" y="2235517"/>
                  </a:lnTo>
                  <a:lnTo>
                    <a:pt x="3696678" y="2239327"/>
                  </a:lnTo>
                  <a:lnTo>
                    <a:pt x="3688425" y="2242820"/>
                  </a:lnTo>
                  <a:lnTo>
                    <a:pt x="3671285" y="2249487"/>
                  </a:lnTo>
                  <a:lnTo>
                    <a:pt x="3656684" y="2255202"/>
                  </a:lnTo>
                  <a:lnTo>
                    <a:pt x="3656684" y="2356167"/>
                  </a:lnTo>
                  <a:lnTo>
                    <a:pt x="3665254" y="2351722"/>
                  </a:lnTo>
                  <a:lnTo>
                    <a:pt x="3674142" y="2347595"/>
                  </a:lnTo>
                  <a:lnTo>
                    <a:pt x="3682394" y="2342197"/>
                  </a:lnTo>
                  <a:lnTo>
                    <a:pt x="3690647" y="2337117"/>
                  </a:lnTo>
                  <a:lnTo>
                    <a:pt x="3698582" y="2331720"/>
                  </a:lnTo>
                  <a:lnTo>
                    <a:pt x="3705566" y="2326640"/>
                  </a:lnTo>
                  <a:lnTo>
                    <a:pt x="3711914" y="2321560"/>
                  </a:lnTo>
                  <a:lnTo>
                    <a:pt x="3717945" y="2316162"/>
                  </a:lnTo>
                  <a:lnTo>
                    <a:pt x="3717945" y="2227897"/>
                  </a:lnTo>
                  <a:close/>
                  <a:moveTo>
                    <a:pt x="2665715" y="2187575"/>
                  </a:moveTo>
                  <a:lnTo>
                    <a:pt x="2665715" y="2305685"/>
                  </a:lnTo>
                  <a:lnTo>
                    <a:pt x="2668254" y="2308542"/>
                  </a:lnTo>
                  <a:lnTo>
                    <a:pt x="2671429" y="2311717"/>
                  </a:lnTo>
                  <a:lnTo>
                    <a:pt x="2678729" y="2318385"/>
                  </a:lnTo>
                  <a:lnTo>
                    <a:pt x="2687934" y="2325052"/>
                  </a:lnTo>
                  <a:lnTo>
                    <a:pt x="2698726" y="2332037"/>
                  </a:lnTo>
                  <a:lnTo>
                    <a:pt x="2710153" y="2339657"/>
                  </a:lnTo>
                  <a:lnTo>
                    <a:pt x="2722215" y="2346325"/>
                  </a:lnTo>
                  <a:lnTo>
                    <a:pt x="2734594" y="2352675"/>
                  </a:lnTo>
                  <a:lnTo>
                    <a:pt x="2746656" y="2358390"/>
                  </a:lnTo>
                  <a:lnTo>
                    <a:pt x="2746656" y="2239327"/>
                  </a:lnTo>
                  <a:lnTo>
                    <a:pt x="2734594" y="2233612"/>
                  </a:lnTo>
                  <a:lnTo>
                    <a:pt x="2723167" y="2227580"/>
                  </a:lnTo>
                  <a:lnTo>
                    <a:pt x="2712058" y="2221230"/>
                  </a:lnTo>
                  <a:lnTo>
                    <a:pt x="2701583" y="2214562"/>
                  </a:lnTo>
                  <a:lnTo>
                    <a:pt x="2691743" y="2208212"/>
                  </a:lnTo>
                  <a:lnTo>
                    <a:pt x="2682538" y="2201545"/>
                  </a:lnTo>
                  <a:lnTo>
                    <a:pt x="2673650" y="2194560"/>
                  </a:lnTo>
                  <a:lnTo>
                    <a:pt x="2665715" y="2187575"/>
                  </a:lnTo>
                  <a:close/>
                  <a:moveTo>
                    <a:pt x="2609850" y="2081212"/>
                  </a:moveTo>
                  <a:lnTo>
                    <a:pt x="2613342" y="2087245"/>
                  </a:lnTo>
                  <a:lnTo>
                    <a:pt x="2617468" y="2092960"/>
                  </a:lnTo>
                  <a:lnTo>
                    <a:pt x="2621594" y="2098675"/>
                  </a:lnTo>
                  <a:lnTo>
                    <a:pt x="2626038" y="2104390"/>
                  </a:lnTo>
                  <a:lnTo>
                    <a:pt x="2631117" y="2110105"/>
                  </a:lnTo>
                  <a:lnTo>
                    <a:pt x="2635878" y="2115502"/>
                  </a:lnTo>
                  <a:lnTo>
                    <a:pt x="2641274" y="2120900"/>
                  </a:lnTo>
                  <a:lnTo>
                    <a:pt x="2646988" y="2126615"/>
                  </a:lnTo>
                  <a:lnTo>
                    <a:pt x="2658732" y="2136775"/>
                  </a:lnTo>
                  <a:lnTo>
                    <a:pt x="2671746" y="2146935"/>
                  </a:lnTo>
                  <a:lnTo>
                    <a:pt x="2685712" y="2157095"/>
                  </a:lnTo>
                  <a:lnTo>
                    <a:pt x="2700631" y="2165985"/>
                  </a:lnTo>
                  <a:lnTo>
                    <a:pt x="2715867" y="2175192"/>
                  </a:lnTo>
                  <a:lnTo>
                    <a:pt x="2732372" y="2183765"/>
                  </a:lnTo>
                  <a:lnTo>
                    <a:pt x="2749830" y="2192020"/>
                  </a:lnTo>
                  <a:lnTo>
                    <a:pt x="2767923" y="2199957"/>
                  </a:lnTo>
                  <a:lnTo>
                    <a:pt x="2786650" y="2207895"/>
                  </a:lnTo>
                  <a:lnTo>
                    <a:pt x="2805695" y="2214880"/>
                  </a:lnTo>
                  <a:lnTo>
                    <a:pt x="2826009" y="2221547"/>
                  </a:lnTo>
                  <a:lnTo>
                    <a:pt x="2846959" y="2227897"/>
                  </a:lnTo>
                  <a:lnTo>
                    <a:pt x="2867591" y="2234247"/>
                  </a:lnTo>
                  <a:lnTo>
                    <a:pt x="2889492" y="2239645"/>
                  </a:lnTo>
                  <a:lnTo>
                    <a:pt x="2912029" y="2245042"/>
                  </a:lnTo>
                  <a:lnTo>
                    <a:pt x="2934248" y="2250122"/>
                  </a:lnTo>
                  <a:lnTo>
                    <a:pt x="2957102" y="2254250"/>
                  </a:lnTo>
                  <a:lnTo>
                    <a:pt x="2980908" y="2258695"/>
                  </a:lnTo>
                  <a:lnTo>
                    <a:pt x="3004396" y="2262187"/>
                  </a:lnTo>
                  <a:lnTo>
                    <a:pt x="3028203" y="2265680"/>
                  </a:lnTo>
                  <a:lnTo>
                    <a:pt x="3052644" y="2268537"/>
                  </a:lnTo>
                  <a:lnTo>
                    <a:pt x="3077084" y="2271395"/>
                  </a:lnTo>
                  <a:lnTo>
                    <a:pt x="3101525" y="2273300"/>
                  </a:lnTo>
                  <a:lnTo>
                    <a:pt x="3125966" y="2275205"/>
                  </a:lnTo>
                  <a:lnTo>
                    <a:pt x="3150725" y="2276792"/>
                  </a:lnTo>
                  <a:lnTo>
                    <a:pt x="3175800" y="2277745"/>
                  </a:lnTo>
                  <a:lnTo>
                    <a:pt x="3200559" y="2278380"/>
                  </a:lnTo>
                  <a:lnTo>
                    <a:pt x="3225317" y="2278380"/>
                  </a:lnTo>
                  <a:lnTo>
                    <a:pt x="3246266" y="2278380"/>
                  </a:lnTo>
                  <a:lnTo>
                    <a:pt x="3267216" y="2278062"/>
                  </a:lnTo>
                  <a:lnTo>
                    <a:pt x="3288165" y="2277110"/>
                  </a:lnTo>
                  <a:lnTo>
                    <a:pt x="3308797" y="2276157"/>
                  </a:lnTo>
                  <a:lnTo>
                    <a:pt x="3329429" y="2274887"/>
                  </a:lnTo>
                  <a:lnTo>
                    <a:pt x="3350378" y="2273300"/>
                  </a:lnTo>
                  <a:lnTo>
                    <a:pt x="3371010" y="2271712"/>
                  </a:lnTo>
                  <a:lnTo>
                    <a:pt x="3391325" y="2269807"/>
                  </a:lnTo>
                  <a:lnTo>
                    <a:pt x="3411957" y="2267267"/>
                  </a:lnTo>
                  <a:lnTo>
                    <a:pt x="3431954" y="2264727"/>
                  </a:lnTo>
                  <a:lnTo>
                    <a:pt x="3451951" y="2261870"/>
                  </a:lnTo>
                  <a:lnTo>
                    <a:pt x="3471948" y="2258695"/>
                  </a:lnTo>
                  <a:lnTo>
                    <a:pt x="3491628" y="2255202"/>
                  </a:lnTo>
                  <a:lnTo>
                    <a:pt x="3510990" y="2251710"/>
                  </a:lnTo>
                  <a:lnTo>
                    <a:pt x="3530035" y="2247582"/>
                  </a:lnTo>
                  <a:lnTo>
                    <a:pt x="3548763" y="2243455"/>
                  </a:lnTo>
                  <a:lnTo>
                    <a:pt x="3567173" y="2239010"/>
                  </a:lnTo>
                  <a:lnTo>
                    <a:pt x="3585265" y="2233930"/>
                  </a:lnTo>
                  <a:lnTo>
                    <a:pt x="3603041" y="2229167"/>
                  </a:lnTo>
                  <a:lnTo>
                    <a:pt x="3620498" y="2223452"/>
                  </a:lnTo>
                  <a:lnTo>
                    <a:pt x="3637004" y="2218055"/>
                  </a:lnTo>
                  <a:lnTo>
                    <a:pt x="3653510" y="2212022"/>
                  </a:lnTo>
                  <a:lnTo>
                    <a:pt x="3669698" y="2206307"/>
                  </a:lnTo>
                  <a:lnTo>
                    <a:pt x="3685251" y="2199957"/>
                  </a:lnTo>
                  <a:lnTo>
                    <a:pt x="3700170" y="2193290"/>
                  </a:lnTo>
                  <a:lnTo>
                    <a:pt x="3714770" y="2185987"/>
                  </a:lnTo>
                  <a:lnTo>
                    <a:pt x="3728419" y="2179002"/>
                  </a:lnTo>
                  <a:lnTo>
                    <a:pt x="3741751" y="2171382"/>
                  </a:lnTo>
                  <a:lnTo>
                    <a:pt x="3754765" y="2164080"/>
                  </a:lnTo>
                  <a:lnTo>
                    <a:pt x="3767144" y="2156142"/>
                  </a:lnTo>
                  <a:lnTo>
                    <a:pt x="3778571" y="2147887"/>
                  </a:lnTo>
                  <a:lnTo>
                    <a:pt x="3789363" y="2139632"/>
                  </a:lnTo>
                  <a:lnTo>
                    <a:pt x="3789363" y="2247265"/>
                  </a:lnTo>
                  <a:lnTo>
                    <a:pt x="3788728" y="2247582"/>
                  </a:lnTo>
                  <a:lnTo>
                    <a:pt x="3788728" y="2252027"/>
                  </a:lnTo>
                  <a:lnTo>
                    <a:pt x="3788411" y="2256472"/>
                  </a:lnTo>
                  <a:lnTo>
                    <a:pt x="3787776" y="2261870"/>
                  </a:lnTo>
                  <a:lnTo>
                    <a:pt x="3786506" y="2267267"/>
                  </a:lnTo>
                  <a:lnTo>
                    <a:pt x="3785237" y="2272982"/>
                  </a:lnTo>
                  <a:lnTo>
                    <a:pt x="3783332" y="2278062"/>
                  </a:lnTo>
                  <a:lnTo>
                    <a:pt x="3781428" y="2283460"/>
                  </a:lnTo>
                  <a:lnTo>
                    <a:pt x="3778571" y="2289175"/>
                  </a:lnTo>
                  <a:lnTo>
                    <a:pt x="3775714" y="2294255"/>
                  </a:lnTo>
                  <a:lnTo>
                    <a:pt x="3772540" y="2299335"/>
                  </a:lnTo>
                  <a:lnTo>
                    <a:pt x="3769048" y="2304732"/>
                  </a:lnTo>
                  <a:lnTo>
                    <a:pt x="3765557" y="2310130"/>
                  </a:lnTo>
                  <a:lnTo>
                    <a:pt x="3761113" y="2315210"/>
                  </a:lnTo>
                  <a:lnTo>
                    <a:pt x="3756987" y="2320290"/>
                  </a:lnTo>
                  <a:lnTo>
                    <a:pt x="3752226" y="2325052"/>
                  </a:lnTo>
                  <a:lnTo>
                    <a:pt x="3747147" y="2330132"/>
                  </a:lnTo>
                  <a:lnTo>
                    <a:pt x="3741433" y="2334895"/>
                  </a:lnTo>
                  <a:lnTo>
                    <a:pt x="3736037" y="2339975"/>
                  </a:lnTo>
                  <a:lnTo>
                    <a:pt x="3723658" y="2349500"/>
                  </a:lnTo>
                  <a:lnTo>
                    <a:pt x="3710327" y="2358390"/>
                  </a:lnTo>
                  <a:lnTo>
                    <a:pt x="3696043" y="2367598"/>
                  </a:lnTo>
                  <a:lnTo>
                    <a:pt x="3680490" y="2376170"/>
                  </a:lnTo>
                  <a:lnTo>
                    <a:pt x="3663667" y="2384425"/>
                  </a:lnTo>
                  <a:lnTo>
                    <a:pt x="3646526" y="2392363"/>
                  </a:lnTo>
                  <a:lnTo>
                    <a:pt x="3627799" y="2400300"/>
                  </a:lnTo>
                  <a:lnTo>
                    <a:pt x="3608754" y="2407920"/>
                  </a:lnTo>
                  <a:lnTo>
                    <a:pt x="3588122" y="2414905"/>
                  </a:lnTo>
                  <a:lnTo>
                    <a:pt x="3566855" y="2421573"/>
                  </a:lnTo>
                  <a:lnTo>
                    <a:pt x="3544636" y="2427923"/>
                  </a:lnTo>
                  <a:lnTo>
                    <a:pt x="3522417" y="2433955"/>
                  </a:lnTo>
                  <a:lnTo>
                    <a:pt x="3498611" y="2439353"/>
                  </a:lnTo>
                  <a:lnTo>
                    <a:pt x="3474170" y="2444433"/>
                  </a:lnTo>
                  <a:lnTo>
                    <a:pt x="3449412" y="2449195"/>
                  </a:lnTo>
                  <a:lnTo>
                    <a:pt x="3423701" y="2453323"/>
                  </a:lnTo>
                  <a:lnTo>
                    <a:pt x="3397356" y="2457133"/>
                  </a:lnTo>
                  <a:lnTo>
                    <a:pt x="3370376" y="2460625"/>
                  </a:lnTo>
                  <a:lnTo>
                    <a:pt x="3343395" y="2463483"/>
                  </a:lnTo>
                  <a:lnTo>
                    <a:pt x="3315146" y="2465705"/>
                  </a:lnTo>
                  <a:lnTo>
                    <a:pt x="3286896" y="2467928"/>
                  </a:lnTo>
                  <a:lnTo>
                    <a:pt x="3258011" y="2468880"/>
                  </a:lnTo>
                  <a:lnTo>
                    <a:pt x="3228491" y="2469833"/>
                  </a:lnTo>
                  <a:lnTo>
                    <a:pt x="3198972" y="2470150"/>
                  </a:lnTo>
                  <a:lnTo>
                    <a:pt x="3168500" y="2469833"/>
                  </a:lnTo>
                  <a:lnTo>
                    <a:pt x="3138663" y="2468880"/>
                  </a:lnTo>
                  <a:lnTo>
                    <a:pt x="3109143" y="2467293"/>
                  </a:lnTo>
                  <a:lnTo>
                    <a:pt x="3080259" y="2465388"/>
                  </a:lnTo>
                  <a:lnTo>
                    <a:pt x="3051374" y="2463165"/>
                  </a:lnTo>
                  <a:lnTo>
                    <a:pt x="3023441" y="2459990"/>
                  </a:lnTo>
                  <a:lnTo>
                    <a:pt x="2996144" y="2456815"/>
                  </a:lnTo>
                  <a:lnTo>
                    <a:pt x="2969481" y="2452370"/>
                  </a:lnTo>
                  <a:lnTo>
                    <a:pt x="2943453" y="2447925"/>
                  </a:lnTo>
                  <a:lnTo>
                    <a:pt x="2917742" y="2443480"/>
                  </a:lnTo>
                  <a:lnTo>
                    <a:pt x="2892984" y="2437765"/>
                  </a:lnTo>
                  <a:lnTo>
                    <a:pt x="2869178" y="2432050"/>
                  </a:lnTo>
                  <a:lnTo>
                    <a:pt x="2846007" y="2426018"/>
                  </a:lnTo>
                  <a:lnTo>
                    <a:pt x="2823470" y="2419350"/>
                  </a:lnTo>
                  <a:lnTo>
                    <a:pt x="2802203" y="2412048"/>
                  </a:lnTo>
                  <a:lnTo>
                    <a:pt x="2781889" y="2405063"/>
                  </a:lnTo>
                  <a:lnTo>
                    <a:pt x="2762527" y="2397125"/>
                  </a:lnTo>
                  <a:lnTo>
                    <a:pt x="2743799" y="2389188"/>
                  </a:lnTo>
                  <a:lnTo>
                    <a:pt x="2726024" y="2380615"/>
                  </a:lnTo>
                  <a:lnTo>
                    <a:pt x="2709518" y="2372043"/>
                  </a:lnTo>
                  <a:lnTo>
                    <a:pt x="2694600" y="2362835"/>
                  </a:lnTo>
                  <a:lnTo>
                    <a:pt x="2679999" y="2353945"/>
                  </a:lnTo>
                  <a:lnTo>
                    <a:pt x="2666985" y="2343785"/>
                  </a:lnTo>
                  <a:lnTo>
                    <a:pt x="2660954" y="2339340"/>
                  </a:lnTo>
                  <a:lnTo>
                    <a:pt x="2655240" y="2333942"/>
                  </a:lnTo>
                  <a:lnTo>
                    <a:pt x="2650162" y="2328862"/>
                  </a:lnTo>
                  <a:lnTo>
                    <a:pt x="2645083" y="2324100"/>
                  </a:lnTo>
                  <a:lnTo>
                    <a:pt x="2639687" y="2319020"/>
                  </a:lnTo>
                  <a:lnTo>
                    <a:pt x="2635561" y="2313622"/>
                  </a:lnTo>
                  <a:lnTo>
                    <a:pt x="2631434" y="2308542"/>
                  </a:lnTo>
                  <a:lnTo>
                    <a:pt x="2627625" y="2303145"/>
                  </a:lnTo>
                  <a:lnTo>
                    <a:pt x="2624134" y="2297747"/>
                  </a:lnTo>
                  <a:lnTo>
                    <a:pt x="2620960" y="2292350"/>
                  </a:lnTo>
                  <a:lnTo>
                    <a:pt x="2618103" y="2286635"/>
                  </a:lnTo>
                  <a:lnTo>
                    <a:pt x="2615881" y="2281555"/>
                  </a:lnTo>
                  <a:lnTo>
                    <a:pt x="2613659" y="2275840"/>
                  </a:lnTo>
                  <a:lnTo>
                    <a:pt x="2612072" y="2270125"/>
                  </a:lnTo>
                  <a:lnTo>
                    <a:pt x="2610485" y="2264727"/>
                  </a:lnTo>
                  <a:lnTo>
                    <a:pt x="2609850" y="2259012"/>
                  </a:lnTo>
                  <a:lnTo>
                    <a:pt x="2609215" y="2253297"/>
                  </a:lnTo>
                  <a:lnTo>
                    <a:pt x="2609215" y="2247582"/>
                  </a:lnTo>
                  <a:lnTo>
                    <a:pt x="2608580" y="2247582"/>
                  </a:lnTo>
                  <a:lnTo>
                    <a:pt x="2608580" y="2101215"/>
                  </a:lnTo>
                  <a:lnTo>
                    <a:pt x="2608263" y="2097405"/>
                  </a:lnTo>
                  <a:lnTo>
                    <a:pt x="2608580" y="2089150"/>
                  </a:lnTo>
                  <a:lnTo>
                    <a:pt x="2609850" y="2081212"/>
                  </a:lnTo>
                  <a:close/>
                  <a:moveTo>
                    <a:pt x="3270250" y="1882775"/>
                  </a:moveTo>
                  <a:lnTo>
                    <a:pt x="3307579" y="1890615"/>
                  </a:lnTo>
                  <a:lnTo>
                    <a:pt x="3314856" y="1892183"/>
                  </a:lnTo>
                  <a:lnTo>
                    <a:pt x="3321499" y="1894064"/>
                  </a:lnTo>
                  <a:lnTo>
                    <a:pt x="3326877" y="1895945"/>
                  </a:lnTo>
                  <a:lnTo>
                    <a:pt x="3331622" y="1898141"/>
                  </a:lnTo>
                  <a:lnTo>
                    <a:pt x="3336367" y="1900649"/>
                  </a:lnTo>
                  <a:lnTo>
                    <a:pt x="3340164" y="1902844"/>
                  </a:lnTo>
                  <a:lnTo>
                    <a:pt x="3348389" y="1908802"/>
                  </a:lnTo>
                  <a:lnTo>
                    <a:pt x="3351236" y="1911625"/>
                  </a:lnTo>
                  <a:lnTo>
                    <a:pt x="3353767" y="1914133"/>
                  </a:lnTo>
                  <a:lnTo>
                    <a:pt x="3355665" y="1916955"/>
                  </a:lnTo>
                  <a:lnTo>
                    <a:pt x="3356930" y="1919778"/>
                  </a:lnTo>
                  <a:lnTo>
                    <a:pt x="3357563" y="1922913"/>
                  </a:lnTo>
                  <a:lnTo>
                    <a:pt x="3357563" y="1925422"/>
                  </a:lnTo>
                  <a:lnTo>
                    <a:pt x="3357247" y="1928244"/>
                  </a:lnTo>
                  <a:lnTo>
                    <a:pt x="3355981" y="1931066"/>
                  </a:lnTo>
                  <a:lnTo>
                    <a:pt x="3354716" y="1933889"/>
                  </a:lnTo>
                  <a:lnTo>
                    <a:pt x="3352818" y="1936397"/>
                  </a:lnTo>
                  <a:lnTo>
                    <a:pt x="3350603" y="1939220"/>
                  </a:lnTo>
                  <a:lnTo>
                    <a:pt x="3347440" y="1941415"/>
                  </a:lnTo>
                  <a:lnTo>
                    <a:pt x="3344276" y="1943923"/>
                  </a:lnTo>
                  <a:lnTo>
                    <a:pt x="3340164" y="1945805"/>
                  </a:lnTo>
                  <a:lnTo>
                    <a:pt x="3336051" y="1947686"/>
                  </a:lnTo>
                  <a:lnTo>
                    <a:pt x="3331306" y="1949568"/>
                  </a:lnTo>
                  <a:lnTo>
                    <a:pt x="3324979" y="1951763"/>
                  </a:lnTo>
                  <a:lnTo>
                    <a:pt x="3318335" y="1953644"/>
                  </a:lnTo>
                  <a:lnTo>
                    <a:pt x="3310743" y="1955212"/>
                  </a:lnTo>
                  <a:lnTo>
                    <a:pt x="3303467" y="1956466"/>
                  </a:lnTo>
                  <a:lnTo>
                    <a:pt x="3295558" y="1957094"/>
                  </a:lnTo>
                  <a:lnTo>
                    <a:pt x="3287333" y="1958034"/>
                  </a:lnTo>
                  <a:lnTo>
                    <a:pt x="3270250" y="1958975"/>
                  </a:lnTo>
                  <a:lnTo>
                    <a:pt x="3270250" y="1882775"/>
                  </a:lnTo>
                  <a:close/>
                  <a:moveTo>
                    <a:pt x="2635250" y="1862137"/>
                  </a:moveTo>
                  <a:lnTo>
                    <a:pt x="2635885" y="1868810"/>
                  </a:lnTo>
                  <a:lnTo>
                    <a:pt x="2636520" y="1875166"/>
                  </a:lnTo>
                  <a:lnTo>
                    <a:pt x="2637789" y="1881521"/>
                  </a:lnTo>
                  <a:lnTo>
                    <a:pt x="2639694" y="1887559"/>
                  </a:lnTo>
                  <a:lnTo>
                    <a:pt x="2641598" y="1893914"/>
                  </a:lnTo>
                  <a:lnTo>
                    <a:pt x="2644455" y="1900270"/>
                  </a:lnTo>
                  <a:lnTo>
                    <a:pt x="2647629" y="1906307"/>
                  </a:lnTo>
                  <a:lnTo>
                    <a:pt x="2650803" y="1912663"/>
                  </a:lnTo>
                  <a:lnTo>
                    <a:pt x="2654612" y="1918383"/>
                  </a:lnTo>
                  <a:lnTo>
                    <a:pt x="2659056" y="1924420"/>
                  </a:lnTo>
                  <a:lnTo>
                    <a:pt x="2663817" y="1930458"/>
                  </a:lnTo>
                  <a:lnTo>
                    <a:pt x="2668896" y="1936178"/>
                  </a:lnTo>
                  <a:lnTo>
                    <a:pt x="2673975" y="1941898"/>
                  </a:lnTo>
                  <a:lnTo>
                    <a:pt x="2680005" y="1947618"/>
                  </a:lnTo>
                  <a:lnTo>
                    <a:pt x="2686354" y="1953338"/>
                  </a:lnTo>
                  <a:lnTo>
                    <a:pt x="2692385" y="1958740"/>
                  </a:lnTo>
                  <a:lnTo>
                    <a:pt x="2692385" y="2069006"/>
                  </a:lnTo>
                  <a:lnTo>
                    <a:pt x="2695241" y="2071549"/>
                  </a:lnTo>
                  <a:lnTo>
                    <a:pt x="2698098" y="2074726"/>
                  </a:lnTo>
                  <a:lnTo>
                    <a:pt x="2705399" y="2081400"/>
                  </a:lnTo>
                  <a:lnTo>
                    <a:pt x="2714921" y="2088391"/>
                  </a:lnTo>
                  <a:lnTo>
                    <a:pt x="2725078" y="2095699"/>
                  </a:lnTo>
                  <a:lnTo>
                    <a:pt x="2737140" y="2103008"/>
                  </a:lnTo>
                  <a:lnTo>
                    <a:pt x="2748884" y="2109681"/>
                  </a:lnTo>
                  <a:lnTo>
                    <a:pt x="2761581" y="2116354"/>
                  </a:lnTo>
                  <a:lnTo>
                    <a:pt x="2773325" y="2121757"/>
                  </a:lnTo>
                  <a:lnTo>
                    <a:pt x="2773325" y="2007994"/>
                  </a:lnTo>
                  <a:lnTo>
                    <a:pt x="2792370" y="2016256"/>
                  </a:lnTo>
                  <a:lnTo>
                    <a:pt x="2812050" y="2024201"/>
                  </a:lnTo>
                  <a:lnTo>
                    <a:pt x="2832999" y="2031827"/>
                  </a:lnTo>
                  <a:lnTo>
                    <a:pt x="2854584" y="2038818"/>
                  </a:lnTo>
                  <a:lnTo>
                    <a:pt x="2854584" y="2151945"/>
                  </a:lnTo>
                  <a:lnTo>
                    <a:pt x="2873946" y="2157347"/>
                  </a:lnTo>
                  <a:lnTo>
                    <a:pt x="2893626" y="2162749"/>
                  </a:lnTo>
                  <a:lnTo>
                    <a:pt x="2914258" y="2167516"/>
                  </a:lnTo>
                  <a:lnTo>
                    <a:pt x="2935524" y="2172282"/>
                  </a:lnTo>
                  <a:lnTo>
                    <a:pt x="2935524" y="2060744"/>
                  </a:lnTo>
                  <a:lnTo>
                    <a:pt x="2955204" y="2064558"/>
                  </a:lnTo>
                  <a:lnTo>
                    <a:pt x="2974884" y="2068371"/>
                  </a:lnTo>
                  <a:lnTo>
                    <a:pt x="2995198" y="2071549"/>
                  </a:lnTo>
                  <a:lnTo>
                    <a:pt x="3016148" y="2075362"/>
                  </a:lnTo>
                  <a:lnTo>
                    <a:pt x="3016148" y="2186900"/>
                  </a:lnTo>
                  <a:lnTo>
                    <a:pt x="3035827" y="2189442"/>
                  </a:lnTo>
                  <a:lnTo>
                    <a:pt x="3056142" y="2191666"/>
                  </a:lnTo>
                  <a:lnTo>
                    <a:pt x="3076456" y="2194208"/>
                  </a:lnTo>
                  <a:lnTo>
                    <a:pt x="3097406" y="2196115"/>
                  </a:lnTo>
                  <a:lnTo>
                    <a:pt x="3097406" y="2084577"/>
                  </a:lnTo>
                  <a:lnTo>
                    <a:pt x="3117085" y="2086166"/>
                  </a:lnTo>
                  <a:lnTo>
                    <a:pt x="3137400" y="2087437"/>
                  </a:lnTo>
                  <a:lnTo>
                    <a:pt x="3157715" y="2088708"/>
                  </a:lnTo>
                  <a:lnTo>
                    <a:pt x="3178346" y="2089344"/>
                  </a:lnTo>
                  <a:lnTo>
                    <a:pt x="3178346" y="2200246"/>
                  </a:lnTo>
                  <a:lnTo>
                    <a:pt x="3201835" y="2201199"/>
                  </a:lnTo>
                  <a:lnTo>
                    <a:pt x="3225959" y="2201199"/>
                  </a:lnTo>
                  <a:lnTo>
                    <a:pt x="3258970" y="2200882"/>
                  </a:lnTo>
                  <a:lnTo>
                    <a:pt x="3258970" y="2089344"/>
                  </a:lnTo>
                  <a:lnTo>
                    <a:pt x="3291029" y="2088708"/>
                  </a:lnTo>
                  <a:lnTo>
                    <a:pt x="3322135" y="2087119"/>
                  </a:lnTo>
                  <a:lnTo>
                    <a:pt x="3352925" y="2084577"/>
                  </a:lnTo>
                  <a:lnTo>
                    <a:pt x="3383396" y="2082035"/>
                  </a:lnTo>
                  <a:lnTo>
                    <a:pt x="3412916" y="2078540"/>
                  </a:lnTo>
                  <a:lnTo>
                    <a:pt x="3441801" y="2074091"/>
                  </a:lnTo>
                  <a:lnTo>
                    <a:pt x="3470051" y="2069642"/>
                  </a:lnTo>
                  <a:lnTo>
                    <a:pt x="3497348" y="2064558"/>
                  </a:lnTo>
                  <a:lnTo>
                    <a:pt x="3524011" y="2058520"/>
                  </a:lnTo>
                  <a:lnTo>
                    <a:pt x="3549722" y="2052482"/>
                  </a:lnTo>
                  <a:lnTo>
                    <a:pt x="3574480" y="2046127"/>
                  </a:lnTo>
                  <a:lnTo>
                    <a:pt x="3598604" y="2038500"/>
                  </a:lnTo>
                  <a:lnTo>
                    <a:pt x="3621457" y="2030874"/>
                  </a:lnTo>
                  <a:lnTo>
                    <a:pt x="3643042" y="2023247"/>
                  </a:lnTo>
                  <a:lnTo>
                    <a:pt x="3663991" y="2014350"/>
                  </a:lnTo>
                  <a:lnTo>
                    <a:pt x="3683671" y="2005770"/>
                  </a:lnTo>
                  <a:lnTo>
                    <a:pt x="3683671" y="2119532"/>
                  </a:lnTo>
                  <a:lnTo>
                    <a:pt x="3692558" y="2115083"/>
                  </a:lnTo>
                  <a:lnTo>
                    <a:pt x="3701128" y="2110635"/>
                  </a:lnTo>
                  <a:lnTo>
                    <a:pt x="3709381" y="2105550"/>
                  </a:lnTo>
                  <a:lnTo>
                    <a:pt x="3717634" y="2100466"/>
                  </a:lnTo>
                  <a:lnTo>
                    <a:pt x="3725252" y="2095064"/>
                  </a:lnTo>
                  <a:lnTo>
                    <a:pt x="3732235" y="2089979"/>
                  </a:lnTo>
                  <a:lnTo>
                    <a:pt x="3738901" y="2084577"/>
                  </a:lnTo>
                  <a:lnTo>
                    <a:pt x="3744614" y="2079493"/>
                  </a:lnTo>
                  <a:lnTo>
                    <a:pt x="3744614" y="1970179"/>
                  </a:lnTo>
                  <a:lnTo>
                    <a:pt x="3752867" y="1964142"/>
                  </a:lnTo>
                  <a:lnTo>
                    <a:pt x="3760802" y="1958104"/>
                  </a:lnTo>
                  <a:lnTo>
                    <a:pt x="3767786" y="1951749"/>
                  </a:lnTo>
                  <a:lnTo>
                    <a:pt x="3774769" y="1945393"/>
                  </a:lnTo>
                  <a:lnTo>
                    <a:pt x="3781117" y="1939038"/>
                  </a:lnTo>
                  <a:lnTo>
                    <a:pt x="3786830" y="1932365"/>
                  </a:lnTo>
                  <a:lnTo>
                    <a:pt x="3792226" y="1925691"/>
                  </a:lnTo>
                  <a:lnTo>
                    <a:pt x="3796988" y="1919018"/>
                  </a:lnTo>
                  <a:lnTo>
                    <a:pt x="3801432" y="1912027"/>
                  </a:lnTo>
                  <a:lnTo>
                    <a:pt x="3805240" y="1905354"/>
                  </a:lnTo>
                  <a:lnTo>
                    <a:pt x="3808415" y="1898363"/>
                  </a:lnTo>
                  <a:lnTo>
                    <a:pt x="3811271" y="1891372"/>
                  </a:lnTo>
                  <a:lnTo>
                    <a:pt x="3813176" y="1884063"/>
                  </a:lnTo>
                  <a:lnTo>
                    <a:pt x="3814763" y="1877072"/>
                  </a:lnTo>
                  <a:lnTo>
                    <a:pt x="3816033" y="1869446"/>
                  </a:lnTo>
                  <a:lnTo>
                    <a:pt x="3816350" y="1862455"/>
                  </a:lnTo>
                  <a:lnTo>
                    <a:pt x="3816350" y="2010536"/>
                  </a:lnTo>
                  <a:lnTo>
                    <a:pt x="3816033" y="2010854"/>
                  </a:lnTo>
                  <a:lnTo>
                    <a:pt x="3815398" y="2019434"/>
                  </a:lnTo>
                  <a:lnTo>
                    <a:pt x="3814763" y="2025154"/>
                  </a:lnTo>
                  <a:lnTo>
                    <a:pt x="3813493" y="2030556"/>
                  </a:lnTo>
                  <a:lnTo>
                    <a:pt x="3811906" y="2036276"/>
                  </a:lnTo>
                  <a:lnTo>
                    <a:pt x="3810319" y="2041678"/>
                  </a:lnTo>
                  <a:lnTo>
                    <a:pt x="3808097" y="2046762"/>
                  </a:lnTo>
                  <a:lnTo>
                    <a:pt x="3805558" y="2052482"/>
                  </a:lnTo>
                  <a:lnTo>
                    <a:pt x="3803019" y="2057567"/>
                  </a:lnTo>
                  <a:lnTo>
                    <a:pt x="3799844" y="2062969"/>
                  </a:lnTo>
                  <a:lnTo>
                    <a:pt x="3796036" y="2068053"/>
                  </a:lnTo>
                  <a:lnTo>
                    <a:pt x="3792226" y="2073137"/>
                  </a:lnTo>
                  <a:lnTo>
                    <a:pt x="3788418" y="2078540"/>
                  </a:lnTo>
                  <a:lnTo>
                    <a:pt x="3783974" y="2083624"/>
                  </a:lnTo>
                  <a:lnTo>
                    <a:pt x="3779212" y="2088391"/>
                  </a:lnTo>
                  <a:lnTo>
                    <a:pt x="3774134" y="2093475"/>
                  </a:lnTo>
                  <a:lnTo>
                    <a:pt x="3768420" y="2098241"/>
                  </a:lnTo>
                  <a:lnTo>
                    <a:pt x="3763024" y="2103326"/>
                  </a:lnTo>
                  <a:lnTo>
                    <a:pt x="3750963" y="2112859"/>
                  </a:lnTo>
                  <a:lnTo>
                    <a:pt x="3737314" y="2121757"/>
                  </a:lnTo>
                  <a:lnTo>
                    <a:pt x="3722713" y="2130972"/>
                  </a:lnTo>
                  <a:lnTo>
                    <a:pt x="3707477" y="2139552"/>
                  </a:lnTo>
                  <a:lnTo>
                    <a:pt x="3690971" y="2147814"/>
                  </a:lnTo>
                  <a:lnTo>
                    <a:pt x="3673513" y="2156076"/>
                  </a:lnTo>
                  <a:lnTo>
                    <a:pt x="3655103" y="2163702"/>
                  </a:lnTo>
                  <a:lnTo>
                    <a:pt x="3635424" y="2171011"/>
                  </a:lnTo>
                  <a:lnTo>
                    <a:pt x="3615109" y="2178320"/>
                  </a:lnTo>
                  <a:lnTo>
                    <a:pt x="3593842" y="2184993"/>
                  </a:lnTo>
                  <a:lnTo>
                    <a:pt x="3571941" y="2191349"/>
                  </a:lnTo>
                  <a:lnTo>
                    <a:pt x="3549087" y="2197068"/>
                  </a:lnTo>
                  <a:lnTo>
                    <a:pt x="3525281" y="2202788"/>
                  </a:lnTo>
                  <a:lnTo>
                    <a:pt x="3501157" y="2207873"/>
                  </a:lnTo>
                  <a:lnTo>
                    <a:pt x="3476082" y="2212639"/>
                  </a:lnTo>
                  <a:lnTo>
                    <a:pt x="3450371" y="2217088"/>
                  </a:lnTo>
                  <a:lnTo>
                    <a:pt x="3424343" y="2220584"/>
                  </a:lnTo>
                  <a:lnTo>
                    <a:pt x="3397680" y="2224079"/>
                  </a:lnTo>
                  <a:lnTo>
                    <a:pt x="3370065" y="2226939"/>
                  </a:lnTo>
                  <a:lnTo>
                    <a:pt x="3341815" y="2229163"/>
                  </a:lnTo>
                  <a:lnTo>
                    <a:pt x="3313565" y="2231070"/>
                  </a:lnTo>
                  <a:lnTo>
                    <a:pt x="3284680" y="2232341"/>
                  </a:lnTo>
                  <a:lnTo>
                    <a:pt x="3255478" y="2233294"/>
                  </a:lnTo>
                  <a:lnTo>
                    <a:pt x="3225959" y="2233612"/>
                  </a:lnTo>
                  <a:lnTo>
                    <a:pt x="3195487" y="2233294"/>
                  </a:lnTo>
                  <a:lnTo>
                    <a:pt x="3165650" y="2232341"/>
                  </a:lnTo>
                  <a:lnTo>
                    <a:pt x="3136130" y="2231070"/>
                  </a:lnTo>
                  <a:lnTo>
                    <a:pt x="3106928" y="2229163"/>
                  </a:lnTo>
                  <a:lnTo>
                    <a:pt x="3078678" y="2226303"/>
                  </a:lnTo>
                  <a:lnTo>
                    <a:pt x="3050428" y="2223761"/>
                  </a:lnTo>
                  <a:lnTo>
                    <a:pt x="3022813" y="2220266"/>
                  </a:lnTo>
                  <a:lnTo>
                    <a:pt x="2996150" y="2216135"/>
                  </a:lnTo>
                  <a:lnTo>
                    <a:pt x="2970122" y="2211368"/>
                  </a:lnTo>
                  <a:lnTo>
                    <a:pt x="2944729" y="2206602"/>
                  </a:lnTo>
                  <a:lnTo>
                    <a:pt x="2919971" y="2201199"/>
                  </a:lnTo>
                  <a:lnTo>
                    <a:pt x="2895847" y="2195797"/>
                  </a:lnTo>
                  <a:lnTo>
                    <a:pt x="2872994" y="2189442"/>
                  </a:lnTo>
                  <a:lnTo>
                    <a:pt x="2850775" y="2182769"/>
                  </a:lnTo>
                  <a:lnTo>
                    <a:pt x="2829190" y="2175460"/>
                  </a:lnTo>
                  <a:lnTo>
                    <a:pt x="2808876" y="2168469"/>
                  </a:lnTo>
                  <a:lnTo>
                    <a:pt x="2789196" y="2160525"/>
                  </a:lnTo>
                  <a:lnTo>
                    <a:pt x="2770469" y="2152580"/>
                  </a:lnTo>
                  <a:lnTo>
                    <a:pt x="2753328" y="2144001"/>
                  </a:lnTo>
                  <a:lnTo>
                    <a:pt x="2736823" y="2135103"/>
                  </a:lnTo>
                  <a:lnTo>
                    <a:pt x="2721269" y="2126205"/>
                  </a:lnTo>
                  <a:lnTo>
                    <a:pt x="2706986" y="2116990"/>
                  </a:lnTo>
                  <a:lnTo>
                    <a:pt x="2693972" y="2107139"/>
                  </a:lnTo>
                  <a:lnTo>
                    <a:pt x="2688258" y="2102372"/>
                  </a:lnTo>
                  <a:lnTo>
                    <a:pt x="2682227" y="2097288"/>
                  </a:lnTo>
                  <a:lnTo>
                    <a:pt x="2676831" y="2092522"/>
                  </a:lnTo>
                  <a:lnTo>
                    <a:pt x="2671753" y="2087437"/>
                  </a:lnTo>
                  <a:lnTo>
                    <a:pt x="2666991" y="2082353"/>
                  </a:lnTo>
                  <a:lnTo>
                    <a:pt x="2662548" y="2076951"/>
                  </a:lnTo>
                  <a:lnTo>
                    <a:pt x="2658104" y="2071549"/>
                  </a:lnTo>
                  <a:lnTo>
                    <a:pt x="2654612" y="2066464"/>
                  </a:lnTo>
                  <a:lnTo>
                    <a:pt x="2651121" y="2061062"/>
                  </a:lnTo>
                  <a:lnTo>
                    <a:pt x="2647947" y="2055342"/>
                  </a:lnTo>
                  <a:lnTo>
                    <a:pt x="2645090" y="2050258"/>
                  </a:lnTo>
                  <a:lnTo>
                    <a:pt x="2642868" y="2044856"/>
                  </a:lnTo>
                  <a:lnTo>
                    <a:pt x="2640329" y="2039454"/>
                  </a:lnTo>
                  <a:lnTo>
                    <a:pt x="2638742" y="2033416"/>
                  </a:lnTo>
                  <a:lnTo>
                    <a:pt x="2637789" y="2027696"/>
                  </a:lnTo>
                  <a:lnTo>
                    <a:pt x="2636520" y="2022294"/>
                  </a:lnTo>
                  <a:lnTo>
                    <a:pt x="2636202" y="2016256"/>
                  </a:lnTo>
                  <a:lnTo>
                    <a:pt x="2635885" y="2010854"/>
                  </a:lnTo>
                  <a:lnTo>
                    <a:pt x="2635250" y="2010854"/>
                  </a:lnTo>
                  <a:lnTo>
                    <a:pt x="2635250" y="1862137"/>
                  </a:lnTo>
                  <a:close/>
                  <a:moveTo>
                    <a:pt x="3815353" y="1849331"/>
                  </a:moveTo>
                  <a:lnTo>
                    <a:pt x="3816061" y="1854393"/>
                  </a:lnTo>
                  <a:lnTo>
                    <a:pt x="3816350" y="1860279"/>
                  </a:lnTo>
                  <a:lnTo>
                    <a:pt x="3816061" y="1862137"/>
                  </a:lnTo>
                  <a:lnTo>
                    <a:pt x="3816061" y="1859040"/>
                  </a:lnTo>
                  <a:lnTo>
                    <a:pt x="3815773" y="1853154"/>
                  </a:lnTo>
                  <a:lnTo>
                    <a:pt x="3815353" y="1849331"/>
                  </a:lnTo>
                  <a:close/>
                  <a:moveTo>
                    <a:pt x="2636143" y="1848861"/>
                  </a:moveTo>
                  <a:lnTo>
                    <a:pt x="2635885" y="1853247"/>
                  </a:lnTo>
                  <a:lnTo>
                    <a:pt x="2635250" y="1859280"/>
                  </a:lnTo>
                  <a:lnTo>
                    <a:pt x="2635250" y="1854517"/>
                  </a:lnTo>
                  <a:lnTo>
                    <a:pt x="2636143" y="1848861"/>
                  </a:lnTo>
                  <a:close/>
                  <a:moveTo>
                    <a:pt x="3814618" y="1842622"/>
                  </a:moveTo>
                  <a:lnTo>
                    <a:pt x="3815195" y="1847888"/>
                  </a:lnTo>
                  <a:lnTo>
                    <a:pt x="3815353" y="1849331"/>
                  </a:lnTo>
                  <a:lnTo>
                    <a:pt x="3815195" y="1848198"/>
                  </a:lnTo>
                  <a:lnTo>
                    <a:pt x="3814618" y="1842622"/>
                  </a:lnTo>
                  <a:close/>
                  <a:moveTo>
                    <a:pt x="2638425" y="1836737"/>
                  </a:moveTo>
                  <a:lnTo>
                    <a:pt x="2636838" y="1842770"/>
                  </a:lnTo>
                  <a:lnTo>
                    <a:pt x="2636202" y="1848485"/>
                  </a:lnTo>
                  <a:lnTo>
                    <a:pt x="2636143" y="1848861"/>
                  </a:lnTo>
                  <a:lnTo>
                    <a:pt x="2636202" y="1847850"/>
                  </a:lnTo>
                  <a:lnTo>
                    <a:pt x="2636838" y="1842452"/>
                  </a:lnTo>
                  <a:lnTo>
                    <a:pt x="2638425" y="1836737"/>
                  </a:lnTo>
                  <a:close/>
                  <a:moveTo>
                    <a:pt x="3187700" y="1751012"/>
                  </a:moveTo>
                  <a:lnTo>
                    <a:pt x="3187700" y="1827212"/>
                  </a:lnTo>
                  <a:lnTo>
                    <a:pt x="3172031" y="1824063"/>
                  </a:lnTo>
                  <a:lnTo>
                    <a:pt x="3153163" y="1820285"/>
                  </a:lnTo>
                  <a:lnTo>
                    <a:pt x="3144209" y="1818396"/>
                  </a:lnTo>
                  <a:lnTo>
                    <a:pt x="3136535" y="1816191"/>
                  </a:lnTo>
                  <a:lnTo>
                    <a:pt x="3129179" y="1813987"/>
                  </a:lnTo>
                  <a:lnTo>
                    <a:pt x="3122144" y="1811153"/>
                  </a:lnTo>
                  <a:lnTo>
                    <a:pt x="3115749" y="1808005"/>
                  </a:lnTo>
                  <a:lnTo>
                    <a:pt x="3109673" y="1804541"/>
                  </a:lnTo>
                  <a:lnTo>
                    <a:pt x="3106475" y="1801707"/>
                  </a:lnTo>
                  <a:lnTo>
                    <a:pt x="3103917" y="1799503"/>
                  </a:lnTo>
                  <a:lnTo>
                    <a:pt x="3101998" y="1796669"/>
                  </a:lnTo>
                  <a:lnTo>
                    <a:pt x="3100399" y="1793835"/>
                  </a:lnTo>
                  <a:lnTo>
                    <a:pt x="3099120" y="1791001"/>
                  </a:lnTo>
                  <a:lnTo>
                    <a:pt x="3098800" y="1788167"/>
                  </a:lnTo>
                  <a:lnTo>
                    <a:pt x="3098800" y="1785334"/>
                  </a:lnTo>
                  <a:lnTo>
                    <a:pt x="3099120" y="1782500"/>
                  </a:lnTo>
                  <a:lnTo>
                    <a:pt x="3099759" y="1779351"/>
                  </a:lnTo>
                  <a:lnTo>
                    <a:pt x="3101358" y="1777147"/>
                  </a:lnTo>
                  <a:lnTo>
                    <a:pt x="3103597" y="1774313"/>
                  </a:lnTo>
                  <a:lnTo>
                    <a:pt x="3105835" y="1771794"/>
                  </a:lnTo>
                  <a:lnTo>
                    <a:pt x="3108713" y="1769275"/>
                  </a:lnTo>
                  <a:lnTo>
                    <a:pt x="3112231" y="1767386"/>
                  </a:lnTo>
                  <a:lnTo>
                    <a:pt x="3116068" y="1765182"/>
                  </a:lnTo>
                  <a:lnTo>
                    <a:pt x="3120545" y="1763607"/>
                  </a:lnTo>
                  <a:lnTo>
                    <a:pt x="3127581" y="1760773"/>
                  </a:lnTo>
                  <a:lnTo>
                    <a:pt x="3135255" y="1758884"/>
                  </a:lnTo>
                  <a:lnTo>
                    <a:pt x="3143250" y="1756680"/>
                  </a:lnTo>
                  <a:lnTo>
                    <a:pt x="3151564" y="1755106"/>
                  </a:lnTo>
                  <a:lnTo>
                    <a:pt x="3160199" y="1753531"/>
                  </a:lnTo>
                  <a:lnTo>
                    <a:pt x="3169472" y="1752587"/>
                  </a:lnTo>
                  <a:lnTo>
                    <a:pt x="3178426" y="1751642"/>
                  </a:lnTo>
                  <a:lnTo>
                    <a:pt x="3187700" y="1751012"/>
                  </a:lnTo>
                  <a:close/>
                  <a:moveTo>
                    <a:pt x="3203106" y="1692876"/>
                  </a:moveTo>
                  <a:lnTo>
                    <a:pt x="3200250" y="1693193"/>
                  </a:lnTo>
                  <a:lnTo>
                    <a:pt x="3197710" y="1693827"/>
                  </a:lnTo>
                  <a:lnTo>
                    <a:pt x="3194854" y="1694144"/>
                  </a:lnTo>
                  <a:lnTo>
                    <a:pt x="3192949" y="1694778"/>
                  </a:lnTo>
                  <a:lnTo>
                    <a:pt x="3191045" y="1696045"/>
                  </a:lnTo>
                  <a:lnTo>
                    <a:pt x="3189458" y="1697313"/>
                  </a:lnTo>
                  <a:lnTo>
                    <a:pt x="3188506" y="1698581"/>
                  </a:lnTo>
                  <a:lnTo>
                    <a:pt x="3188188" y="1699532"/>
                  </a:lnTo>
                  <a:lnTo>
                    <a:pt x="3188188" y="1720450"/>
                  </a:lnTo>
                  <a:lnTo>
                    <a:pt x="3171684" y="1721718"/>
                  </a:lnTo>
                  <a:lnTo>
                    <a:pt x="3155179" y="1723620"/>
                  </a:lnTo>
                  <a:lnTo>
                    <a:pt x="3139309" y="1726155"/>
                  </a:lnTo>
                  <a:lnTo>
                    <a:pt x="3123756" y="1728691"/>
                  </a:lnTo>
                  <a:lnTo>
                    <a:pt x="3108838" y="1731860"/>
                  </a:lnTo>
                  <a:lnTo>
                    <a:pt x="3095190" y="1735347"/>
                  </a:lnTo>
                  <a:lnTo>
                    <a:pt x="3081542" y="1739784"/>
                  </a:lnTo>
                  <a:lnTo>
                    <a:pt x="3069480" y="1744538"/>
                  </a:lnTo>
                  <a:lnTo>
                    <a:pt x="3061228" y="1748342"/>
                  </a:lnTo>
                  <a:lnTo>
                    <a:pt x="3053293" y="1752462"/>
                  </a:lnTo>
                  <a:lnTo>
                    <a:pt x="3046310" y="1756582"/>
                  </a:lnTo>
                  <a:lnTo>
                    <a:pt x="3040280" y="1761019"/>
                  </a:lnTo>
                  <a:lnTo>
                    <a:pt x="3034884" y="1765774"/>
                  </a:lnTo>
                  <a:lnTo>
                    <a:pt x="3030440" y="1770528"/>
                  </a:lnTo>
                  <a:lnTo>
                    <a:pt x="3026949" y="1775282"/>
                  </a:lnTo>
                  <a:lnTo>
                    <a:pt x="3024092" y="1780353"/>
                  </a:lnTo>
                  <a:lnTo>
                    <a:pt x="3022505" y="1785107"/>
                  </a:lnTo>
                  <a:lnTo>
                    <a:pt x="3021235" y="1790179"/>
                  </a:lnTo>
                  <a:lnTo>
                    <a:pt x="3021235" y="1794933"/>
                  </a:lnTo>
                  <a:lnTo>
                    <a:pt x="3022505" y="1800004"/>
                  </a:lnTo>
                  <a:lnTo>
                    <a:pt x="3024092" y="1805075"/>
                  </a:lnTo>
                  <a:lnTo>
                    <a:pt x="3026949" y="1809829"/>
                  </a:lnTo>
                  <a:lnTo>
                    <a:pt x="3030758" y="1814583"/>
                  </a:lnTo>
                  <a:lnTo>
                    <a:pt x="3035519" y="1819338"/>
                  </a:lnTo>
                  <a:lnTo>
                    <a:pt x="3040597" y="1823775"/>
                  </a:lnTo>
                  <a:lnTo>
                    <a:pt x="3046310" y="1827578"/>
                  </a:lnTo>
                  <a:lnTo>
                    <a:pt x="3052976" y="1831065"/>
                  </a:lnTo>
                  <a:lnTo>
                    <a:pt x="3059958" y="1835185"/>
                  </a:lnTo>
                  <a:lnTo>
                    <a:pt x="3067893" y="1838354"/>
                  </a:lnTo>
                  <a:lnTo>
                    <a:pt x="3076146" y="1841524"/>
                  </a:lnTo>
                  <a:lnTo>
                    <a:pt x="3084716" y="1844059"/>
                  </a:lnTo>
                  <a:lnTo>
                    <a:pt x="3094555" y="1846595"/>
                  </a:lnTo>
                  <a:lnTo>
                    <a:pt x="3130104" y="1853885"/>
                  </a:lnTo>
                  <a:lnTo>
                    <a:pt x="3188188" y="1865929"/>
                  </a:lnTo>
                  <a:lnTo>
                    <a:pt x="3188188" y="1956259"/>
                  </a:lnTo>
                  <a:lnTo>
                    <a:pt x="3173588" y="1954357"/>
                  </a:lnTo>
                  <a:lnTo>
                    <a:pt x="3159305" y="1952455"/>
                  </a:lnTo>
                  <a:lnTo>
                    <a:pt x="3152005" y="1951187"/>
                  </a:lnTo>
                  <a:lnTo>
                    <a:pt x="3144070" y="1949603"/>
                  </a:lnTo>
                  <a:lnTo>
                    <a:pt x="3127565" y="1945799"/>
                  </a:lnTo>
                  <a:lnTo>
                    <a:pt x="3111695" y="1941362"/>
                  </a:lnTo>
                  <a:lnTo>
                    <a:pt x="3098681" y="1936608"/>
                  </a:lnTo>
                  <a:lnTo>
                    <a:pt x="3095190" y="1935657"/>
                  </a:lnTo>
                  <a:lnTo>
                    <a:pt x="3091699" y="1934072"/>
                  </a:lnTo>
                  <a:lnTo>
                    <a:pt x="3088842" y="1932805"/>
                  </a:lnTo>
                  <a:lnTo>
                    <a:pt x="3088524" y="1932488"/>
                  </a:lnTo>
                  <a:lnTo>
                    <a:pt x="3084398" y="1929952"/>
                  </a:lnTo>
                  <a:lnTo>
                    <a:pt x="3082176" y="1928684"/>
                  </a:lnTo>
                  <a:lnTo>
                    <a:pt x="3079637" y="1927733"/>
                  </a:lnTo>
                  <a:lnTo>
                    <a:pt x="3077415" y="1926783"/>
                  </a:lnTo>
                  <a:lnTo>
                    <a:pt x="3074559" y="1926149"/>
                  </a:lnTo>
                  <a:lnTo>
                    <a:pt x="3068211" y="1925198"/>
                  </a:lnTo>
                  <a:lnTo>
                    <a:pt x="3061863" y="1924881"/>
                  </a:lnTo>
                  <a:lnTo>
                    <a:pt x="3055197" y="1925515"/>
                  </a:lnTo>
                  <a:lnTo>
                    <a:pt x="3048532" y="1926466"/>
                  </a:lnTo>
                  <a:lnTo>
                    <a:pt x="3042184" y="1928050"/>
                  </a:lnTo>
                  <a:lnTo>
                    <a:pt x="3035836" y="1929952"/>
                  </a:lnTo>
                  <a:lnTo>
                    <a:pt x="3030123" y="1932488"/>
                  </a:lnTo>
                  <a:lnTo>
                    <a:pt x="3025044" y="1934706"/>
                  </a:lnTo>
                  <a:lnTo>
                    <a:pt x="3020918" y="1937559"/>
                  </a:lnTo>
                  <a:lnTo>
                    <a:pt x="3017427" y="1940728"/>
                  </a:lnTo>
                  <a:lnTo>
                    <a:pt x="3016157" y="1941679"/>
                  </a:lnTo>
                  <a:lnTo>
                    <a:pt x="3015522" y="1943264"/>
                  </a:lnTo>
                  <a:lnTo>
                    <a:pt x="3015205" y="1944849"/>
                  </a:lnTo>
                  <a:lnTo>
                    <a:pt x="3015205" y="1946116"/>
                  </a:lnTo>
                  <a:lnTo>
                    <a:pt x="3015205" y="1947701"/>
                  </a:lnTo>
                  <a:lnTo>
                    <a:pt x="3015840" y="1948969"/>
                  </a:lnTo>
                  <a:lnTo>
                    <a:pt x="3017109" y="1950554"/>
                  </a:lnTo>
                  <a:lnTo>
                    <a:pt x="3018696" y="1951504"/>
                  </a:lnTo>
                  <a:lnTo>
                    <a:pt x="3025044" y="1955625"/>
                  </a:lnTo>
                  <a:lnTo>
                    <a:pt x="3032027" y="1959428"/>
                  </a:lnTo>
                  <a:lnTo>
                    <a:pt x="3039962" y="1962915"/>
                  </a:lnTo>
                  <a:lnTo>
                    <a:pt x="3048532" y="1966084"/>
                  </a:lnTo>
                  <a:lnTo>
                    <a:pt x="3057737" y="1969253"/>
                  </a:lnTo>
                  <a:lnTo>
                    <a:pt x="3067576" y="1972106"/>
                  </a:lnTo>
                  <a:lnTo>
                    <a:pt x="3077733" y="1974959"/>
                  </a:lnTo>
                  <a:lnTo>
                    <a:pt x="3088842" y="1977177"/>
                  </a:lnTo>
                  <a:lnTo>
                    <a:pt x="3100268" y="1979713"/>
                  </a:lnTo>
                  <a:lnTo>
                    <a:pt x="3111695" y="1981614"/>
                  </a:lnTo>
                  <a:lnTo>
                    <a:pt x="3123756" y="1983516"/>
                  </a:lnTo>
                  <a:lnTo>
                    <a:pt x="3136452" y="1985101"/>
                  </a:lnTo>
                  <a:lnTo>
                    <a:pt x="3149148" y="1986369"/>
                  </a:lnTo>
                  <a:lnTo>
                    <a:pt x="3162162" y="1987636"/>
                  </a:lnTo>
                  <a:lnTo>
                    <a:pt x="3188188" y="1989538"/>
                  </a:lnTo>
                  <a:lnTo>
                    <a:pt x="3188188" y="2009823"/>
                  </a:lnTo>
                  <a:lnTo>
                    <a:pt x="3188506" y="2011407"/>
                  </a:lnTo>
                  <a:lnTo>
                    <a:pt x="3189458" y="2012675"/>
                  </a:lnTo>
                  <a:lnTo>
                    <a:pt x="3191045" y="2013626"/>
                  </a:lnTo>
                  <a:lnTo>
                    <a:pt x="3192949" y="2014577"/>
                  </a:lnTo>
                  <a:lnTo>
                    <a:pt x="3194854" y="2015528"/>
                  </a:lnTo>
                  <a:lnTo>
                    <a:pt x="3197710" y="2015845"/>
                  </a:lnTo>
                  <a:lnTo>
                    <a:pt x="3200250" y="2016162"/>
                  </a:lnTo>
                  <a:lnTo>
                    <a:pt x="3203106" y="2016479"/>
                  </a:lnTo>
                  <a:lnTo>
                    <a:pt x="3254843" y="2016479"/>
                  </a:lnTo>
                  <a:lnTo>
                    <a:pt x="3258017" y="2016162"/>
                  </a:lnTo>
                  <a:lnTo>
                    <a:pt x="3260556" y="2015845"/>
                  </a:lnTo>
                  <a:lnTo>
                    <a:pt x="3263413" y="2015528"/>
                  </a:lnTo>
                  <a:lnTo>
                    <a:pt x="3265317" y="2014577"/>
                  </a:lnTo>
                  <a:lnTo>
                    <a:pt x="3267539" y="2013626"/>
                  </a:lnTo>
                  <a:lnTo>
                    <a:pt x="3269126" y="2012675"/>
                  </a:lnTo>
                  <a:lnTo>
                    <a:pt x="3269761" y="2011407"/>
                  </a:lnTo>
                  <a:lnTo>
                    <a:pt x="3270078" y="2009823"/>
                  </a:lnTo>
                  <a:lnTo>
                    <a:pt x="3270078" y="1988587"/>
                  </a:lnTo>
                  <a:lnTo>
                    <a:pt x="3286265" y="1987636"/>
                  </a:lnTo>
                  <a:lnTo>
                    <a:pt x="3302136" y="1986369"/>
                  </a:lnTo>
                  <a:lnTo>
                    <a:pt x="3317371" y="1984467"/>
                  </a:lnTo>
                  <a:lnTo>
                    <a:pt x="3331971" y="1981931"/>
                  </a:lnTo>
                  <a:lnTo>
                    <a:pt x="3345937" y="1979079"/>
                  </a:lnTo>
                  <a:lnTo>
                    <a:pt x="3358950" y="1976543"/>
                  </a:lnTo>
                  <a:lnTo>
                    <a:pt x="3370694" y="1973057"/>
                  </a:lnTo>
                  <a:lnTo>
                    <a:pt x="3381486" y="1968937"/>
                  </a:lnTo>
                  <a:lnTo>
                    <a:pt x="3390056" y="1965450"/>
                  </a:lnTo>
                  <a:lnTo>
                    <a:pt x="3398308" y="1961964"/>
                  </a:lnTo>
                  <a:lnTo>
                    <a:pt x="3405291" y="1957843"/>
                  </a:lnTo>
                  <a:lnTo>
                    <a:pt x="3411956" y="1953723"/>
                  </a:lnTo>
                  <a:lnTo>
                    <a:pt x="3417670" y="1949286"/>
                  </a:lnTo>
                  <a:lnTo>
                    <a:pt x="3422748" y="1944849"/>
                  </a:lnTo>
                  <a:lnTo>
                    <a:pt x="3427192" y="1940094"/>
                  </a:lnTo>
                  <a:lnTo>
                    <a:pt x="3430683" y="1935657"/>
                  </a:lnTo>
                  <a:lnTo>
                    <a:pt x="3433540" y="1930903"/>
                  </a:lnTo>
                  <a:lnTo>
                    <a:pt x="3435444" y="1926149"/>
                  </a:lnTo>
                  <a:lnTo>
                    <a:pt x="3436396" y="1921078"/>
                  </a:lnTo>
                  <a:lnTo>
                    <a:pt x="3437031" y="1916323"/>
                  </a:lnTo>
                  <a:lnTo>
                    <a:pt x="3436079" y="1910935"/>
                  </a:lnTo>
                  <a:lnTo>
                    <a:pt x="3434492" y="1905864"/>
                  </a:lnTo>
                  <a:lnTo>
                    <a:pt x="3432270" y="1901110"/>
                  </a:lnTo>
                  <a:lnTo>
                    <a:pt x="3429096" y="1896039"/>
                  </a:lnTo>
                  <a:lnTo>
                    <a:pt x="3426557" y="1893820"/>
                  </a:lnTo>
                  <a:lnTo>
                    <a:pt x="3424335" y="1890968"/>
                  </a:lnTo>
                  <a:lnTo>
                    <a:pt x="3418304" y="1886530"/>
                  </a:lnTo>
                  <a:lnTo>
                    <a:pt x="3411639" y="1882093"/>
                  </a:lnTo>
                  <a:lnTo>
                    <a:pt x="3404339" y="1877973"/>
                  </a:lnTo>
                  <a:lnTo>
                    <a:pt x="3395451" y="1874169"/>
                  </a:lnTo>
                  <a:lnTo>
                    <a:pt x="3385929" y="1870683"/>
                  </a:lnTo>
                  <a:lnTo>
                    <a:pt x="3375772" y="1866880"/>
                  </a:lnTo>
                  <a:lnTo>
                    <a:pt x="3365298" y="1863710"/>
                  </a:lnTo>
                  <a:lnTo>
                    <a:pt x="3354189" y="1860541"/>
                  </a:lnTo>
                  <a:lnTo>
                    <a:pt x="3342763" y="1858005"/>
                  </a:lnTo>
                  <a:lnTo>
                    <a:pt x="3318640" y="1852300"/>
                  </a:lnTo>
                  <a:lnTo>
                    <a:pt x="3294200" y="1847546"/>
                  </a:lnTo>
                  <a:lnTo>
                    <a:pt x="3270078" y="1843426"/>
                  </a:lnTo>
                  <a:lnTo>
                    <a:pt x="3270078" y="1752779"/>
                  </a:lnTo>
                  <a:lnTo>
                    <a:pt x="3291026" y="1755631"/>
                  </a:lnTo>
                  <a:lnTo>
                    <a:pt x="3298961" y="1756582"/>
                  </a:lnTo>
                  <a:lnTo>
                    <a:pt x="3306896" y="1758801"/>
                  </a:lnTo>
                  <a:lnTo>
                    <a:pt x="3323719" y="1762921"/>
                  </a:lnTo>
                  <a:lnTo>
                    <a:pt x="3339589" y="1767992"/>
                  </a:lnTo>
                  <a:lnTo>
                    <a:pt x="3352920" y="1772746"/>
                  </a:lnTo>
                  <a:lnTo>
                    <a:pt x="3360537" y="1775599"/>
                  </a:lnTo>
                  <a:lnTo>
                    <a:pt x="3363076" y="1777184"/>
                  </a:lnTo>
                  <a:lnTo>
                    <a:pt x="3367203" y="1779402"/>
                  </a:lnTo>
                  <a:lnTo>
                    <a:pt x="3369424" y="1780670"/>
                  </a:lnTo>
                  <a:lnTo>
                    <a:pt x="3371964" y="1781938"/>
                  </a:lnTo>
                  <a:lnTo>
                    <a:pt x="3374186" y="1783206"/>
                  </a:lnTo>
                  <a:lnTo>
                    <a:pt x="3377042" y="1783523"/>
                  </a:lnTo>
                  <a:lnTo>
                    <a:pt x="3383390" y="1784157"/>
                  </a:lnTo>
                  <a:lnTo>
                    <a:pt x="3389738" y="1784790"/>
                  </a:lnTo>
                  <a:lnTo>
                    <a:pt x="3396404" y="1784157"/>
                  </a:lnTo>
                  <a:lnTo>
                    <a:pt x="3403069" y="1783206"/>
                  </a:lnTo>
                  <a:lnTo>
                    <a:pt x="3409417" y="1781621"/>
                  </a:lnTo>
                  <a:lnTo>
                    <a:pt x="3415765" y="1779402"/>
                  </a:lnTo>
                  <a:lnTo>
                    <a:pt x="3421478" y="1777184"/>
                  </a:lnTo>
                  <a:lnTo>
                    <a:pt x="3426557" y="1774965"/>
                  </a:lnTo>
                  <a:lnTo>
                    <a:pt x="3430683" y="1772113"/>
                  </a:lnTo>
                  <a:lnTo>
                    <a:pt x="3434174" y="1769260"/>
                  </a:lnTo>
                  <a:lnTo>
                    <a:pt x="3435127" y="1767675"/>
                  </a:lnTo>
                  <a:lnTo>
                    <a:pt x="3436079" y="1766091"/>
                  </a:lnTo>
                  <a:lnTo>
                    <a:pt x="3436396" y="1765140"/>
                  </a:lnTo>
                  <a:lnTo>
                    <a:pt x="3436396" y="1763555"/>
                  </a:lnTo>
                  <a:lnTo>
                    <a:pt x="3436079" y="1761970"/>
                  </a:lnTo>
                  <a:lnTo>
                    <a:pt x="3435761" y="1760702"/>
                  </a:lnTo>
                  <a:lnTo>
                    <a:pt x="3434492" y="1759118"/>
                  </a:lnTo>
                  <a:lnTo>
                    <a:pt x="3432905" y="1757850"/>
                  </a:lnTo>
                  <a:lnTo>
                    <a:pt x="3428144" y="1754997"/>
                  </a:lnTo>
                  <a:lnTo>
                    <a:pt x="3423065" y="1752145"/>
                  </a:lnTo>
                  <a:lnTo>
                    <a:pt x="3417352" y="1749292"/>
                  </a:lnTo>
                  <a:lnTo>
                    <a:pt x="3410369" y="1746440"/>
                  </a:lnTo>
                  <a:lnTo>
                    <a:pt x="3403386" y="1743587"/>
                  </a:lnTo>
                  <a:lnTo>
                    <a:pt x="3396404" y="1741369"/>
                  </a:lnTo>
                  <a:lnTo>
                    <a:pt x="3380534" y="1736614"/>
                  </a:lnTo>
                  <a:lnTo>
                    <a:pt x="3363711" y="1732177"/>
                  </a:lnTo>
                  <a:lnTo>
                    <a:pt x="3346572" y="1728374"/>
                  </a:lnTo>
                  <a:lnTo>
                    <a:pt x="3329749" y="1725204"/>
                  </a:lnTo>
                  <a:lnTo>
                    <a:pt x="3313562" y="1723303"/>
                  </a:lnTo>
                  <a:lnTo>
                    <a:pt x="3292296" y="1720767"/>
                  </a:lnTo>
                  <a:lnTo>
                    <a:pt x="3270078" y="1719182"/>
                  </a:lnTo>
                  <a:lnTo>
                    <a:pt x="3270078" y="1699532"/>
                  </a:lnTo>
                  <a:lnTo>
                    <a:pt x="3269761" y="1698581"/>
                  </a:lnTo>
                  <a:lnTo>
                    <a:pt x="3269126" y="1697313"/>
                  </a:lnTo>
                  <a:lnTo>
                    <a:pt x="3267539" y="1696045"/>
                  </a:lnTo>
                  <a:lnTo>
                    <a:pt x="3265317" y="1694778"/>
                  </a:lnTo>
                  <a:lnTo>
                    <a:pt x="3263413" y="1694144"/>
                  </a:lnTo>
                  <a:lnTo>
                    <a:pt x="3260556" y="1693827"/>
                  </a:lnTo>
                  <a:lnTo>
                    <a:pt x="3258017" y="1693193"/>
                  </a:lnTo>
                  <a:lnTo>
                    <a:pt x="3254843" y="1692876"/>
                  </a:lnTo>
                  <a:lnTo>
                    <a:pt x="3203106" y="1692876"/>
                  </a:lnTo>
                  <a:close/>
                  <a:moveTo>
                    <a:pt x="3225959" y="1673225"/>
                  </a:moveTo>
                  <a:lnTo>
                    <a:pt x="3251986" y="1673542"/>
                  </a:lnTo>
                  <a:lnTo>
                    <a:pt x="3278013" y="1674493"/>
                  </a:lnTo>
                  <a:lnTo>
                    <a:pt x="3303722" y="1675444"/>
                  </a:lnTo>
                  <a:lnTo>
                    <a:pt x="3328480" y="1677028"/>
                  </a:lnTo>
                  <a:lnTo>
                    <a:pt x="3353237" y="1679247"/>
                  </a:lnTo>
                  <a:lnTo>
                    <a:pt x="3377360" y="1681466"/>
                  </a:lnTo>
                  <a:lnTo>
                    <a:pt x="3401165" y="1684318"/>
                  </a:lnTo>
                  <a:lnTo>
                    <a:pt x="3424335" y="1687805"/>
                  </a:lnTo>
                  <a:lnTo>
                    <a:pt x="3446870" y="1691291"/>
                  </a:lnTo>
                  <a:lnTo>
                    <a:pt x="3468771" y="1695411"/>
                  </a:lnTo>
                  <a:lnTo>
                    <a:pt x="3490037" y="1699532"/>
                  </a:lnTo>
                  <a:lnTo>
                    <a:pt x="3510668" y="1704286"/>
                  </a:lnTo>
                  <a:lnTo>
                    <a:pt x="3530664" y="1709357"/>
                  </a:lnTo>
                  <a:lnTo>
                    <a:pt x="3550026" y="1715062"/>
                  </a:lnTo>
                  <a:lnTo>
                    <a:pt x="3568752" y="1720450"/>
                  </a:lnTo>
                  <a:lnTo>
                    <a:pt x="3586527" y="1726789"/>
                  </a:lnTo>
                  <a:lnTo>
                    <a:pt x="3603349" y="1733128"/>
                  </a:lnTo>
                  <a:lnTo>
                    <a:pt x="3619219" y="1739467"/>
                  </a:lnTo>
                  <a:lnTo>
                    <a:pt x="3634454" y="1746440"/>
                  </a:lnTo>
                  <a:lnTo>
                    <a:pt x="3648738" y="1753413"/>
                  </a:lnTo>
                  <a:lnTo>
                    <a:pt x="3661751" y="1760702"/>
                  </a:lnTo>
                  <a:lnTo>
                    <a:pt x="3673812" y="1768626"/>
                  </a:lnTo>
                  <a:lnTo>
                    <a:pt x="3685239" y="1776550"/>
                  </a:lnTo>
                  <a:lnTo>
                    <a:pt x="3695713" y="1784157"/>
                  </a:lnTo>
                  <a:lnTo>
                    <a:pt x="3704600" y="1792397"/>
                  </a:lnTo>
                  <a:lnTo>
                    <a:pt x="3708726" y="1796834"/>
                  </a:lnTo>
                  <a:lnTo>
                    <a:pt x="3712535" y="1800955"/>
                  </a:lnTo>
                  <a:lnTo>
                    <a:pt x="3716027" y="1805075"/>
                  </a:lnTo>
                  <a:lnTo>
                    <a:pt x="3719518" y="1809512"/>
                  </a:lnTo>
                  <a:lnTo>
                    <a:pt x="3722375" y="1813950"/>
                  </a:lnTo>
                  <a:lnTo>
                    <a:pt x="3725231" y="1818704"/>
                  </a:lnTo>
                  <a:lnTo>
                    <a:pt x="3727453" y="1822824"/>
                  </a:lnTo>
                  <a:lnTo>
                    <a:pt x="3729357" y="1827261"/>
                  </a:lnTo>
                  <a:lnTo>
                    <a:pt x="3731579" y="1832015"/>
                  </a:lnTo>
                  <a:lnTo>
                    <a:pt x="3733166" y="1836136"/>
                  </a:lnTo>
                  <a:lnTo>
                    <a:pt x="3733801" y="1840890"/>
                  </a:lnTo>
                  <a:lnTo>
                    <a:pt x="3735071" y="1845644"/>
                  </a:lnTo>
                  <a:lnTo>
                    <a:pt x="3735388" y="1850081"/>
                  </a:lnTo>
                  <a:lnTo>
                    <a:pt x="3735388" y="1854836"/>
                  </a:lnTo>
                  <a:lnTo>
                    <a:pt x="3735388" y="1859590"/>
                  </a:lnTo>
                  <a:lnTo>
                    <a:pt x="3735071" y="1864344"/>
                  </a:lnTo>
                  <a:lnTo>
                    <a:pt x="3733801" y="1869098"/>
                  </a:lnTo>
                  <a:lnTo>
                    <a:pt x="3733166" y="1873219"/>
                  </a:lnTo>
                  <a:lnTo>
                    <a:pt x="3731579" y="1877973"/>
                  </a:lnTo>
                  <a:lnTo>
                    <a:pt x="3729357" y="1882727"/>
                  </a:lnTo>
                  <a:lnTo>
                    <a:pt x="3727453" y="1887164"/>
                  </a:lnTo>
                  <a:lnTo>
                    <a:pt x="3725231" y="1891285"/>
                  </a:lnTo>
                  <a:lnTo>
                    <a:pt x="3722375" y="1895722"/>
                  </a:lnTo>
                  <a:lnTo>
                    <a:pt x="3719518" y="1900476"/>
                  </a:lnTo>
                  <a:lnTo>
                    <a:pt x="3716027" y="1904913"/>
                  </a:lnTo>
                  <a:lnTo>
                    <a:pt x="3712535" y="1908717"/>
                  </a:lnTo>
                  <a:lnTo>
                    <a:pt x="3708726" y="1913154"/>
                  </a:lnTo>
                  <a:lnTo>
                    <a:pt x="3704600" y="1917274"/>
                  </a:lnTo>
                  <a:lnTo>
                    <a:pt x="3695713" y="1925515"/>
                  </a:lnTo>
                  <a:lnTo>
                    <a:pt x="3685239" y="1933438"/>
                  </a:lnTo>
                  <a:lnTo>
                    <a:pt x="3673812" y="1941362"/>
                  </a:lnTo>
                  <a:lnTo>
                    <a:pt x="3661751" y="1948969"/>
                  </a:lnTo>
                  <a:lnTo>
                    <a:pt x="3648738" y="1956259"/>
                  </a:lnTo>
                  <a:lnTo>
                    <a:pt x="3634454" y="1963548"/>
                  </a:lnTo>
                  <a:lnTo>
                    <a:pt x="3619219" y="1970521"/>
                  </a:lnTo>
                  <a:lnTo>
                    <a:pt x="3603349" y="1976860"/>
                  </a:lnTo>
                  <a:lnTo>
                    <a:pt x="3586527" y="1983199"/>
                  </a:lnTo>
                  <a:lnTo>
                    <a:pt x="3568752" y="1989538"/>
                  </a:lnTo>
                  <a:lnTo>
                    <a:pt x="3550026" y="1994926"/>
                  </a:lnTo>
                  <a:lnTo>
                    <a:pt x="3530664" y="2000631"/>
                  </a:lnTo>
                  <a:lnTo>
                    <a:pt x="3510668" y="2005702"/>
                  </a:lnTo>
                  <a:lnTo>
                    <a:pt x="3490037" y="2010457"/>
                  </a:lnTo>
                  <a:lnTo>
                    <a:pt x="3468771" y="2014577"/>
                  </a:lnTo>
                  <a:lnTo>
                    <a:pt x="3446870" y="2018697"/>
                  </a:lnTo>
                  <a:lnTo>
                    <a:pt x="3424335" y="2022184"/>
                  </a:lnTo>
                  <a:lnTo>
                    <a:pt x="3401165" y="2025670"/>
                  </a:lnTo>
                  <a:lnTo>
                    <a:pt x="3377360" y="2028523"/>
                  </a:lnTo>
                  <a:lnTo>
                    <a:pt x="3353237" y="2030741"/>
                  </a:lnTo>
                  <a:lnTo>
                    <a:pt x="3328480" y="2032643"/>
                  </a:lnTo>
                  <a:lnTo>
                    <a:pt x="3303722" y="2034228"/>
                  </a:lnTo>
                  <a:lnTo>
                    <a:pt x="3278013" y="2035495"/>
                  </a:lnTo>
                  <a:lnTo>
                    <a:pt x="3251986" y="2036446"/>
                  </a:lnTo>
                  <a:lnTo>
                    <a:pt x="3225959" y="2036763"/>
                  </a:lnTo>
                  <a:lnTo>
                    <a:pt x="3199615" y="2036446"/>
                  </a:lnTo>
                  <a:lnTo>
                    <a:pt x="3173905" y="2035495"/>
                  </a:lnTo>
                  <a:lnTo>
                    <a:pt x="3148196" y="2034228"/>
                  </a:lnTo>
                  <a:lnTo>
                    <a:pt x="3123121" y="2032643"/>
                  </a:lnTo>
                  <a:lnTo>
                    <a:pt x="3098681" y="2030741"/>
                  </a:lnTo>
                  <a:lnTo>
                    <a:pt x="3074241" y="2028523"/>
                  </a:lnTo>
                  <a:lnTo>
                    <a:pt x="3050436" y="2025670"/>
                  </a:lnTo>
                  <a:lnTo>
                    <a:pt x="3027584" y="2022184"/>
                  </a:lnTo>
                  <a:lnTo>
                    <a:pt x="3004731" y="2018697"/>
                  </a:lnTo>
                  <a:lnTo>
                    <a:pt x="2983147" y="2014577"/>
                  </a:lnTo>
                  <a:lnTo>
                    <a:pt x="2961564" y="2010457"/>
                  </a:lnTo>
                  <a:lnTo>
                    <a:pt x="2940933" y="2005702"/>
                  </a:lnTo>
                  <a:lnTo>
                    <a:pt x="2920937" y="2000631"/>
                  </a:lnTo>
                  <a:lnTo>
                    <a:pt x="2901575" y="1994926"/>
                  </a:lnTo>
                  <a:lnTo>
                    <a:pt x="2883483" y="1989538"/>
                  </a:lnTo>
                  <a:lnTo>
                    <a:pt x="2865709" y="1983199"/>
                  </a:lnTo>
                  <a:lnTo>
                    <a:pt x="2848569" y="1976860"/>
                  </a:lnTo>
                  <a:lnTo>
                    <a:pt x="2832382" y="1970521"/>
                  </a:lnTo>
                  <a:lnTo>
                    <a:pt x="2817464" y="1963548"/>
                  </a:lnTo>
                  <a:lnTo>
                    <a:pt x="2803181" y="1956259"/>
                  </a:lnTo>
                  <a:lnTo>
                    <a:pt x="2789850" y="1948969"/>
                  </a:lnTo>
                  <a:lnTo>
                    <a:pt x="2777789" y="1941362"/>
                  </a:lnTo>
                  <a:lnTo>
                    <a:pt x="2766362" y="1933438"/>
                  </a:lnTo>
                  <a:lnTo>
                    <a:pt x="2755888" y="1925515"/>
                  </a:lnTo>
                  <a:lnTo>
                    <a:pt x="2747001" y="1917274"/>
                  </a:lnTo>
                  <a:lnTo>
                    <a:pt x="2742875" y="1913154"/>
                  </a:lnTo>
                  <a:lnTo>
                    <a:pt x="2739066" y="1908717"/>
                  </a:lnTo>
                  <a:lnTo>
                    <a:pt x="2735574" y="1904913"/>
                  </a:lnTo>
                  <a:lnTo>
                    <a:pt x="2732400" y="1900476"/>
                  </a:lnTo>
                  <a:lnTo>
                    <a:pt x="2729226" y="1895722"/>
                  </a:lnTo>
                  <a:lnTo>
                    <a:pt x="2726370" y="1891285"/>
                  </a:lnTo>
                  <a:lnTo>
                    <a:pt x="2724148" y="1887164"/>
                  </a:lnTo>
                  <a:lnTo>
                    <a:pt x="2722244" y="1882727"/>
                  </a:lnTo>
                  <a:lnTo>
                    <a:pt x="2720022" y="1877973"/>
                  </a:lnTo>
                  <a:lnTo>
                    <a:pt x="2718435" y="1873219"/>
                  </a:lnTo>
                  <a:lnTo>
                    <a:pt x="2717800" y="1869098"/>
                  </a:lnTo>
                  <a:lnTo>
                    <a:pt x="2716530" y="1864344"/>
                  </a:lnTo>
                  <a:lnTo>
                    <a:pt x="2716213" y="1859590"/>
                  </a:lnTo>
                  <a:lnTo>
                    <a:pt x="2716213" y="1854836"/>
                  </a:lnTo>
                  <a:lnTo>
                    <a:pt x="2716213" y="1850081"/>
                  </a:lnTo>
                  <a:lnTo>
                    <a:pt x="2716530" y="1845644"/>
                  </a:lnTo>
                  <a:lnTo>
                    <a:pt x="2717800" y="1840890"/>
                  </a:lnTo>
                  <a:lnTo>
                    <a:pt x="2718435" y="1836136"/>
                  </a:lnTo>
                  <a:lnTo>
                    <a:pt x="2720022" y="1832015"/>
                  </a:lnTo>
                  <a:lnTo>
                    <a:pt x="2722244" y="1827261"/>
                  </a:lnTo>
                  <a:lnTo>
                    <a:pt x="2724148" y="1822824"/>
                  </a:lnTo>
                  <a:lnTo>
                    <a:pt x="2726370" y="1818704"/>
                  </a:lnTo>
                  <a:lnTo>
                    <a:pt x="2729226" y="1813950"/>
                  </a:lnTo>
                  <a:lnTo>
                    <a:pt x="2732400" y="1809512"/>
                  </a:lnTo>
                  <a:lnTo>
                    <a:pt x="2735574" y="1805075"/>
                  </a:lnTo>
                  <a:lnTo>
                    <a:pt x="2739066" y="1800955"/>
                  </a:lnTo>
                  <a:lnTo>
                    <a:pt x="2742875" y="1796834"/>
                  </a:lnTo>
                  <a:lnTo>
                    <a:pt x="2747001" y="1792397"/>
                  </a:lnTo>
                  <a:lnTo>
                    <a:pt x="2755888" y="1784157"/>
                  </a:lnTo>
                  <a:lnTo>
                    <a:pt x="2766362" y="1776550"/>
                  </a:lnTo>
                  <a:lnTo>
                    <a:pt x="2777789" y="1768626"/>
                  </a:lnTo>
                  <a:lnTo>
                    <a:pt x="2789850" y="1760702"/>
                  </a:lnTo>
                  <a:lnTo>
                    <a:pt x="2803181" y="1753413"/>
                  </a:lnTo>
                  <a:lnTo>
                    <a:pt x="2817464" y="1746440"/>
                  </a:lnTo>
                  <a:lnTo>
                    <a:pt x="2832382" y="1739467"/>
                  </a:lnTo>
                  <a:lnTo>
                    <a:pt x="2848569" y="1733128"/>
                  </a:lnTo>
                  <a:lnTo>
                    <a:pt x="2865709" y="1726789"/>
                  </a:lnTo>
                  <a:lnTo>
                    <a:pt x="2883483" y="1720450"/>
                  </a:lnTo>
                  <a:lnTo>
                    <a:pt x="2901575" y="1715062"/>
                  </a:lnTo>
                  <a:lnTo>
                    <a:pt x="2920937" y="1709357"/>
                  </a:lnTo>
                  <a:lnTo>
                    <a:pt x="2940933" y="1704286"/>
                  </a:lnTo>
                  <a:lnTo>
                    <a:pt x="2961564" y="1699532"/>
                  </a:lnTo>
                  <a:lnTo>
                    <a:pt x="2983147" y="1695411"/>
                  </a:lnTo>
                  <a:lnTo>
                    <a:pt x="3004731" y="1691291"/>
                  </a:lnTo>
                  <a:lnTo>
                    <a:pt x="3027584" y="1687805"/>
                  </a:lnTo>
                  <a:lnTo>
                    <a:pt x="3050436" y="1684318"/>
                  </a:lnTo>
                  <a:lnTo>
                    <a:pt x="3074241" y="1681466"/>
                  </a:lnTo>
                  <a:lnTo>
                    <a:pt x="3098681" y="1679247"/>
                  </a:lnTo>
                  <a:lnTo>
                    <a:pt x="3123121" y="1677028"/>
                  </a:lnTo>
                  <a:lnTo>
                    <a:pt x="3148196" y="1675444"/>
                  </a:lnTo>
                  <a:lnTo>
                    <a:pt x="3173905" y="1674493"/>
                  </a:lnTo>
                  <a:lnTo>
                    <a:pt x="3199615" y="1673542"/>
                  </a:lnTo>
                  <a:lnTo>
                    <a:pt x="3225959" y="1673225"/>
                  </a:lnTo>
                  <a:close/>
                  <a:moveTo>
                    <a:pt x="3454389" y="0"/>
                  </a:moveTo>
                  <a:lnTo>
                    <a:pt x="3461374" y="0"/>
                  </a:lnTo>
                  <a:lnTo>
                    <a:pt x="3468995" y="635"/>
                  </a:lnTo>
                  <a:lnTo>
                    <a:pt x="3475981" y="1587"/>
                  </a:lnTo>
                  <a:lnTo>
                    <a:pt x="3482966" y="3174"/>
                  </a:lnTo>
                  <a:lnTo>
                    <a:pt x="3490270" y="5079"/>
                  </a:lnTo>
                  <a:lnTo>
                    <a:pt x="3497255" y="7300"/>
                  </a:lnTo>
                  <a:lnTo>
                    <a:pt x="3503923" y="9839"/>
                  </a:lnTo>
                  <a:lnTo>
                    <a:pt x="3510591" y="13013"/>
                  </a:lnTo>
                  <a:lnTo>
                    <a:pt x="3517259" y="16505"/>
                  </a:lnTo>
                  <a:lnTo>
                    <a:pt x="3523610" y="20314"/>
                  </a:lnTo>
                  <a:lnTo>
                    <a:pt x="3529643" y="24757"/>
                  </a:lnTo>
                  <a:lnTo>
                    <a:pt x="3535676" y="29518"/>
                  </a:lnTo>
                  <a:lnTo>
                    <a:pt x="3541074" y="34596"/>
                  </a:lnTo>
                  <a:lnTo>
                    <a:pt x="3546472" y="39992"/>
                  </a:lnTo>
                  <a:lnTo>
                    <a:pt x="3551235" y="45705"/>
                  </a:lnTo>
                  <a:lnTo>
                    <a:pt x="3555998" y="51418"/>
                  </a:lnTo>
                  <a:lnTo>
                    <a:pt x="3560443" y="57766"/>
                  </a:lnTo>
                  <a:lnTo>
                    <a:pt x="3564254" y="64113"/>
                  </a:lnTo>
                  <a:lnTo>
                    <a:pt x="3567746" y="70779"/>
                  </a:lnTo>
                  <a:lnTo>
                    <a:pt x="3570922" y="77444"/>
                  </a:lnTo>
                  <a:lnTo>
                    <a:pt x="3573462" y="84109"/>
                  </a:lnTo>
                  <a:lnTo>
                    <a:pt x="3575684" y="91410"/>
                  </a:lnTo>
                  <a:lnTo>
                    <a:pt x="3577590" y="98709"/>
                  </a:lnTo>
                  <a:lnTo>
                    <a:pt x="3579177" y="106009"/>
                  </a:lnTo>
                  <a:lnTo>
                    <a:pt x="3580448" y="113309"/>
                  </a:lnTo>
                  <a:lnTo>
                    <a:pt x="3580765" y="120927"/>
                  </a:lnTo>
                  <a:lnTo>
                    <a:pt x="3581400" y="128544"/>
                  </a:lnTo>
                  <a:lnTo>
                    <a:pt x="3580765" y="136162"/>
                  </a:lnTo>
                  <a:lnTo>
                    <a:pt x="3530913" y="1012801"/>
                  </a:lnTo>
                  <a:lnTo>
                    <a:pt x="3529960" y="1019149"/>
                  </a:lnTo>
                  <a:lnTo>
                    <a:pt x="3529326" y="1025814"/>
                  </a:lnTo>
                  <a:lnTo>
                    <a:pt x="3528055" y="1032162"/>
                  </a:lnTo>
                  <a:lnTo>
                    <a:pt x="3526785" y="1038510"/>
                  </a:lnTo>
                  <a:lnTo>
                    <a:pt x="3524880" y="1044541"/>
                  </a:lnTo>
                  <a:lnTo>
                    <a:pt x="3522975" y="1050254"/>
                  </a:lnTo>
                  <a:lnTo>
                    <a:pt x="3520434" y="1056284"/>
                  </a:lnTo>
                  <a:lnTo>
                    <a:pt x="3518212" y="1062315"/>
                  </a:lnTo>
                  <a:lnTo>
                    <a:pt x="3515354" y="1067710"/>
                  </a:lnTo>
                  <a:lnTo>
                    <a:pt x="3512179" y="1072789"/>
                  </a:lnTo>
                  <a:lnTo>
                    <a:pt x="3508686" y="1077867"/>
                  </a:lnTo>
                  <a:lnTo>
                    <a:pt x="3505193" y="1083263"/>
                  </a:lnTo>
                  <a:lnTo>
                    <a:pt x="3501700" y="1087706"/>
                  </a:lnTo>
                  <a:lnTo>
                    <a:pt x="3497572" y="1092467"/>
                  </a:lnTo>
                  <a:lnTo>
                    <a:pt x="3493445" y="1096910"/>
                  </a:lnTo>
                  <a:lnTo>
                    <a:pt x="3488999" y="1101354"/>
                  </a:lnTo>
                  <a:lnTo>
                    <a:pt x="3484554" y="1105163"/>
                  </a:lnTo>
                  <a:lnTo>
                    <a:pt x="3479791" y="1108654"/>
                  </a:lnTo>
                  <a:lnTo>
                    <a:pt x="3474710" y="1112463"/>
                  </a:lnTo>
                  <a:lnTo>
                    <a:pt x="3469630" y="1115319"/>
                  </a:lnTo>
                  <a:lnTo>
                    <a:pt x="3464550" y="1118493"/>
                  </a:lnTo>
                  <a:lnTo>
                    <a:pt x="3459152" y="1121350"/>
                  </a:lnTo>
                  <a:lnTo>
                    <a:pt x="3453436" y="1123889"/>
                  </a:lnTo>
                  <a:lnTo>
                    <a:pt x="3448038" y="1126111"/>
                  </a:lnTo>
                  <a:lnTo>
                    <a:pt x="3442005" y="1128015"/>
                  </a:lnTo>
                  <a:lnTo>
                    <a:pt x="3435972" y="1129602"/>
                  </a:lnTo>
                  <a:lnTo>
                    <a:pt x="3430256" y="1130871"/>
                  </a:lnTo>
                  <a:lnTo>
                    <a:pt x="3423906" y="1132141"/>
                  </a:lnTo>
                  <a:lnTo>
                    <a:pt x="3417873" y="1132776"/>
                  </a:lnTo>
                  <a:lnTo>
                    <a:pt x="3411522" y="1133093"/>
                  </a:lnTo>
                  <a:lnTo>
                    <a:pt x="3405490" y="1133093"/>
                  </a:lnTo>
                  <a:lnTo>
                    <a:pt x="3398504" y="1132776"/>
                  </a:lnTo>
                  <a:lnTo>
                    <a:pt x="3392471" y="1132458"/>
                  </a:lnTo>
                  <a:lnTo>
                    <a:pt x="3386120" y="1131189"/>
                  </a:lnTo>
                  <a:lnTo>
                    <a:pt x="3379770" y="1129919"/>
                  </a:lnTo>
                  <a:lnTo>
                    <a:pt x="3373736" y="1128332"/>
                  </a:lnTo>
                  <a:lnTo>
                    <a:pt x="3368021" y="1126745"/>
                  </a:lnTo>
                  <a:lnTo>
                    <a:pt x="3361988" y="1124524"/>
                  </a:lnTo>
                  <a:lnTo>
                    <a:pt x="3356590" y="1122302"/>
                  </a:lnTo>
                  <a:lnTo>
                    <a:pt x="3350874" y="1119763"/>
                  </a:lnTo>
                  <a:lnTo>
                    <a:pt x="3345476" y="1116589"/>
                  </a:lnTo>
                  <a:lnTo>
                    <a:pt x="3340396" y="1113415"/>
                  </a:lnTo>
                  <a:lnTo>
                    <a:pt x="3334998" y="1109924"/>
                  </a:lnTo>
                  <a:lnTo>
                    <a:pt x="3330553" y="1106432"/>
                  </a:lnTo>
                  <a:lnTo>
                    <a:pt x="3325790" y="1102306"/>
                  </a:lnTo>
                  <a:lnTo>
                    <a:pt x="3321344" y="1098497"/>
                  </a:lnTo>
                  <a:lnTo>
                    <a:pt x="3316899" y="1094054"/>
                  </a:lnTo>
                  <a:lnTo>
                    <a:pt x="3312771" y="1089293"/>
                  </a:lnTo>
                  <a:lnTo>
                    <a:pt x="3308961" y="1084849"/>
                  </a:lnTo>
                  <a:lnTo>
                    <a:pt x="3305150" y="1080089"/>
                  </a:lnTo>
                  <a:lnTo>
                    <a:pt x="3301975" y="1074693"/>
                  </a:lnTo>
                  <a:lnTo>
                    <a:pt x="3298482" y="1069615"/>
                  </a:lnTo>
                  <a:lnTo>
                    <a:pt x="3295625" y="1064219"/>
                  </a:lnTo>
                  <a:lnTo>
                    <a:pt x="3293084" y="1058823"/>
                  </a:lnTo>
                  <a:lnTo>
                    <a:pt x="3290544" y="1053110"/>
                  </a:lnTo>
                  <a:lnTo>
                    <a:pt x="3288639" y="1047397"/>
                  </a:lnTo>
                  <a:lnTo>
                    <a:pt x="3286734" y="1041367"/>
                  </a:lnTo>
                  <a:lnTo>
                    <a:pt x="3285146" y="1035019"/>
                  </a:lnTo>
                  <a:lnTo>
                    <a:pt x="3283558" y="1028988"/>
                  </a:lnTo>
                  <a:lnTo>
                    <a:pt x="3282606" y="1022640"/>
                  </a:lnTo>
                  <a:lnTo>
                    <a:pt x="3281971" y="1015975"/>
                  </a:lnTo>
                  <a:lnTo>
                    <a:pt x="3281654" y="1009627"/>
                  </a:lnTo>
                  <a:lnTo>
                    <a:pt x="3281018" y="1003597"/>
                  </a:lnTo>
                  <a:lnTo>
                    <a:pt x="3281654" y="996614"/>
                  </a:lnTo>
                  <a:lnTo>
                    <a:pt x="3306103" y="573529"/>
                  </a:lnTo>
                  <a:lnTo>
                    <a:pt x="3299118" y="568768"/>
                  </a:lnTo>
                  <a:lnTo>
                    <a:pt x="2057582" y="2162081"/>
                  </a:lnTo>
                  <a:lnTo>
                    <a:pt x="2052502" y="2168112"/>
                  </a:lnTo>
                  <a:lnTo>
                    <a:pt x="2047422" y="2173825"/>
                  </a:lnTo>
                  <a:lnTo>
                    <a:pt x="2042024" y="2178903"/>
                  </a:lnTo>
                  <a:lnTo>
                    <a:pt x="2036626" y="2183981"/>
                  </a:lnTo>
                  <a:lnTo>
                    <a:pt x="2030592" y="2188742"/>
                  </a:lnTo>
                  <a:lnTo>
                    <a:pt x="2024877" y="2193186"/>
                  </a:lnTo>
                  <a:lnTo>
                    <a:pt x="2018844" y="2197629"/>
                  </a:lnTo>
                  <a:lnTo>
                    <a:pt x="2012493" y="2201121"/>
                  </a:lnTo>
                  <a:lnTo>
                    <a:pt x="2006143" y="2204612"/>
                  </a:lnTo>
                  <a:lnTo>
                    <a:pt x="1999475" y="2207786"/>
                  </a:lnTo>
                  <a:lnTo>
                    <a:pt x="1992807" y="2210642"/>
                  </a:lnTo>
                  <a:lnTo>
                    <a:pt x="1986139" y="2213182"/>
                  </a:lnTo>
                  <a:lnTo>
                    <a:pt x="1979470" y="2215403"/>
                  </a:lnTo>
                  <a:lnTo>
                    <a:pt x="1972485" y="2217308"/>
                  </a:lnTo>
                  <a:lnTo>
                    <a:pt x="1965499" y="2218577"/>
                  </a:lnTo>
                  <a:lnTo>
                    <a:pt x="1958514" y="2219529"/>
                  </a:lnTo>
                  <a:lnTo>
                    <a:pt x="1951528" y="2220482"/>
                  </a:lnTo>
                  <a:lnTo>
                    <a:pt x="1944225" y="2221116"/>
                  </a:lnTo>
                  <a:lnTo>
                    <a:pt x="1937239" y="2221116"/>
                  </a:lnTo>
                  <a:lnTo>
                    <a:pt x="1929619" y="2221116"/>
                  </a:lnTo>
                  <a:lnTo>
                    <a:pt x="1922633" y="2220482"/>
                  </a:lnTo>
                  <a:lnTo>
                    <a:pt x="1915647" y="2219529"/>
                  </a:lnTo>
                  <a:lnTo>
                    <a:pt x="1908344" y="2218577"/>
                  </a:lnTo>
                  <a:lnTo>
                    <a:pt x="1901358" y="2216990"/>
                  </a:lnTo>
                  <a:lnTo>
                    <a:pt x="1894690" y="2214769"/>
                  </a:lnTo>
                  <a:lnTo>
                    <a:pt x="1887387" y="2212547"/>
                  </a:lnTo>
                  <a:lnTo>
                    <a:pt x="1880402" y="2210008"/>
                  </a:lnTo>
                  <a:lnTo>
                    <a:pt x="1873734" y="2207151"/>
                  </a:lnTo>
                  <a:lnTo>
                    <a:pt x="1867066" y="2203977"/>
                  </a:lnTo>
                  <a:lnTo>
                    <a:pt x="1860715" y="2199851"/>
                  </a:lnTo>
                  <a:lnTo>
                    <a:pt x="1854047" y="2196042"/>
                  </a:lnTo>
                  <a:lnTo>
                    <a:pt x="1847696" y="2191599"/>
                  </a:lnTo>
                  <a:lnTo>
                    <a:pt x="1229469" y="1731062"/>
                  </a:lnTo>
                  <a:lnTo>
                    <a:pt x="271487" y="2768937"/>
                  </a:lnTo>
                  <a:lnTo>
                    <a:pt x="266406" y="2774967"/>
                  </a:lnTo>
                  <a:lnTo>
                    <a:pt x="260691" y="2780680"/>
                  </a:lnTo>
                  <a:lnTo>
                    <a:pt x="254975" y="2785759"/>
                  </a:lnTo>
                  <a:lnTo>
                    <a:pt x="248942" y="2791154"/>
                  </a:lnTo>
                  <a:lnTo>
                    <a:pt x="242592" y="2795915"/>
                  </a:lnTo>
                  <a:lnTo>
                    <a:pt x="236241" y="2800041"/>
                  </a:lnTo>
                  <a:lnTo>
                    <a:pt x="230208" y="2804167"/>
                  </a:lnTo>
                  <a:lnTo>
                    <a:pt x="223223" y="2807659"/>
                  </a:lnTo>
                  <a:lnTo>
                    <a:pt x="216554" y="2810833"/>
                  </a:lnTo>
                  <a:lnTo>
                    <a:pt x="209886" y="2814007"/>
                  </a:lnTo>
                  <a:lnTo>
                    <a:pt x="202901" y="2816228"/>
                  </a:lnTo>
                  <a:lnTo>
                    <a:pt x="195915" y="2818767"/>
                  </a:lnTo>
                  <a:lnTo>
                    <a:pt x="188612" y="2820354"/>
                  </a:lnTo>
                  <a:lnTo>
                    <a:pt x="181309" y="2821941"/>
                  </a:lnTo>
                  <a:lnTo>
                    <a:pt x="174006" y="2822894"/>
                  </a:lnTo>
                  <a:lnTo>
                    <a:pt x="166703" y="2823846"/>
                  </a:lnTo>
                  <a:lnTo>
                    <a:pt x="159082" y="2824163"/>
                  </a:lnTo>
                  <a:lnTo>
                    <a:pt x="152096" y="2824163"/>
                  </a:lnTo>
                  <a:lnTo>
                    <a:pt x="144476" y="2823846"/>
                  </a:lnTo>
                  <a:lnTo>
                    <a:pt x="136855" y="2823528"/>
                  </a:lnTo>
                  <a:lnTo>
                    <a:pt x="129552" y="2822259"/>
                  </a:lnTo>
                  <a:lnTo>
                    <a:pt x="122249" y="2820672"/>
                  </a:lnTo>
                  <a:lnTo>
                    <a:pt x="114945" y="2819085"/>
                  </a:lnTo>
                  <a:lnTo>
                    <a:pt x="107642" y="2816546"/>
                  </a:lnTo>
                  <a:lnTo>
                    <a:pt x="100657" y="2814324"/>
                  </a:lnTo>
                  <a:lnTo>
                    <a:pt x="93671" y="2811467"/>
                  </a:lnTo>
                  <a:lnTo>
                    <a:pt x="87003" y="2807976"/>
                  </a:lnTo>
                  <a:lnTo>
                    <a:pt x="80335" y="2804485"/>
                  </a:lnTo>
                  <a:lnTo>
                    <a:pt x="73349" y="2800359"/>
                  </a:lnTo>
                  <a:lnTo>
                    <a:pt x="66681" y="2796233"/>
                  </a:lnTo>
                  <a:lnTo>
                    <a:pt x="60331" y="2791472"/>
                  </a:lnTo>
                  <a:lnTo>
                    <a:pt x="54298" y="2785759"/>
                  </a:lnTo>
                  <a:lnTo>
                    <a:pt x="48265" y="2780680"/>
                  </a:lnTo>
                  <a:lnTo>
                    <a:pt x="42867" y="2774967"/>
                  </a:lnTo>
                  <a:lnTo>
                    <a:pt x="37469" y="2768937"/>
                  </a:lnTo>
                  <a:lnTo>
                    <a:pt x="32388" y="2762906"/>
                  </a:lnTo>
                  <a:lnTo>
                    <a:pt x="28260" y="2756876"/>
                  </a:lnTo>
                  <a:lnTo>
                    <a:pt x="23815" y="2749893"/>
                  </a:lnTo>
                  <a:lnTo>
                    <a:pt x="19687" y="2743228"/>
                  </a:lnTo>
                  <a:lnTo>
                    <a:pt x="16194" y="2736563"/>
                  </a:lnTo>
                  <a:lnTo>
                    <a:pt x="13019" y="2729580"/>
                  </a:lnTo>
                  <a:lnTo>
                    <a:pt x="10479" y="2722280"/>
                  </a:lnTo>
                  <a:lnTo>
                    <a:pt x="7938" y="2715297"/>
                  </a:lnTo>
                  <a:lnTo>
                    <a:pt x="5716" y="2708315"/>
                  </a:lnTo>
                  <a:lnTo>
                    <a:pt x="3811" y="2700697"/>
                  </a:lnTo>
                  <a:lnTo>
                    <a:pt x="2540" y="2693080"/>
                  </a:lnTo>
                  <a:lnTo>
                    <a:pt x="1270" y="2685780"/>
                  </a:lnTo>
                  <a:lnTo>
                    <a:pt x="635" y="2678162"/>
                  </a:lnTo>
                  <a:lnTo>
                    <a:pt x="0" y="2670228"/>
                  </a:lnTo>
                  <a:lnTo>
                    <a:pt x="0" y="2662927"/>
                  </a:lnTo>
                  <a:lnTo>
                    <a:pt x="0" y="2655310"/>
                  </a:lnTo>
                  <a:lnTo>
                    <a:pt x="953" y="2648010"/>
                  </a:lnTo>
                  <a:lnTo>
                    <a:pt x="1588" y="2640075"/>
                  </a:lnTo>
                  <a:lnTo>
                    <a:pt x="3176" y="2632458"/>
                  </a:lnTo>
                  <a:lnTo>
                    <a:pt x="4763" y="2625158"/>
                  </a:lnTo>
                  <a:lnTo>
                    <a:pt x="6668" y="2617858"/>
                  </a:lnTo>
                  <a:lnTo>
                    <a:pt x="9526" y="2610558"/>
                  </a:lnTo>
                  <a:lnTo>
                    <a:pt x="12384" y="2603258"/>
                  </a:lnTo>
                  <a:lnTo>
                    <a:pt x="15559" y="2596275"/>
                  </a:lnTo>
                  <a:lnTo>
                    <a:pt x="19052" y="2588975"/>
                  </a:lnTo>
                  <a:lnTo>
                    <a:pt x="22545" y="2582310"/>
                  </a:lnTo>
                  <a:lnTo>
                    <a:pt x="26990" y="2575644"/>
                  </a:lnTo>
                  <a:lnTo>
                    <a:pt x="31753" y="2569297"/>
                  </a:lnTo>
                  <a:lnTo>
                    <a:pt x="36516" y="2562631"/>
                  </a:lnTo>
                  <a:lnTo>
                    <a:pt x="1086264" y="1414621"/>
                  </a:lnTo>
                  <a:lnTo>
                    <a:pt x="1091027" y="1408908"/>
                  </a:lnTo>
                  <a:lnTo>
                    <a:pt x="1096742" y="1403829"/>
                  </a:lnTo>
                  <a:lnTo>
                    <a:pt x="1101823" y="1398751"/>
                  </a:lnTo>
                  <a:lnTo>
                    <a:pt x="1107221" y="1393990"/>
                  </a:lnTo>
                  <a:lnTo>
                    <a:pt x="1113254" y="1389229"/>
                  </a:lnTo>
                  <a:lnTo>
                    <a:pt x="1119287" y="1385103"/>
                  </a:lnTo>
                  <a:lnTo>
                    <a:pt x="1125002" y="1381295"/>
                  </a:lnTo>
                  <a:lnTo>
                    <a:pt x="1131353" y="1377803"/>
                  </a:lnTo>
                  <a:lnTo>
                    <a:pt x="1137703" y="1374629"/>
                  </a:lnTo>
                  <a:lnTo>
                    <a:pt x="1144054" y="1371455"/>
                  </a:lnTo>
                  <a:lnTo>
                    <a:pt x="1150722" y="1368599"/>
                  </a:lnTo>
                  <a:lnTo>
                    <a:pt x="1157390" y="1366694"/>
                  </a:lnTo>
                  <a:lnTo>
                    <a:pt x="1164058" y="1364790"/>
                  </a:lnTo>
                  <a:lnTo>
                    <a:pt x="1170726" y="1362568"/>
                  </a:lnTo>
                  <a:lnTo>
                    <a:pt x="1177394" y="1361616"/>
                  </a:lnTo>
                  <a:lnTo>
                    <a:pt x="1184698" y="1360347"/>
                  </a:lnTo>
                  <a:lnTo>
                    <a:pt x="1191683" y="1360029"/>
                  </a:lnTo>
                  <a:lnTo>
                    <a:pt x="1198351" y="1359712"/>
                  </a:lnTo>
                  <a:lnTo>
                    <a:pt x="1205654" y="1359077"/>
                  </a:lnTo>
                  <a:lnTo>
                    <a:pt x="1212640" y="1359712"/>
                  </a:lnTo>
                  <a:lnTo>
                    <a:pt x="1219626" y="1360347"/>
                  </a:lnTo>
                  <a:lnTo>
                    <a:pt x="1226294" y="1361299"/>
                  </a:lnTo>
                  <a:lnTo>
                    <a:pt x="1233597" y="1362251"/>
                  </a:lnTo>
                  <a:lnTo>
                    <a:pt x="1240582" y="1363838"/>
                  </a:lnTo>
                  <a:lnTo>
                    <a:pt x="1247251" y="1365742"/>
                  </a:lnTo>
                  <a:lnTo>
                    <a:pt x="1253919" y="1368281"/>
                  </a:lnTo>
                  <a:lnTo>
                    <a:pt x="1260904" y="1371138"/>
                  </a:lnTo>
                  <a:lnTo>
                    <a:pt x="1267572" y="1373677"/>
                  </a:lnTo>
                  <a:lnTo>
                    <a:pt x="1274240" y="1376851"/>
                  </a:lnTo>
                  <a:lnTo>
                    <a:pt x="1280591" y="1380977"/>
                  </a:lnTo>
                  <a:lnTo>
                    <a:pt x="1286942" y="1384786"/>
                  </a:lnTo>
                  <a:lnTo>
                    <a:pt x="1292975" y="1389229"/>
                  </a:lnTo>
                  <a:lnTo>
                    <a:pt x="1907709" y="1846910"/>
                  </a:lnTo>
                  <a:lnTo>
                    <a:pt x="3043507" y="389124"/>
                  </a:lnTo>
                  <a:lnTo>
                    <a:pt x="3023186" y="374841"/>
                  </a:lnTo>
                  <a:lnTo>
                    <a:pt x="2660568" y="470377"/>
                  </a:lnTo>
                  <a:lnTo>
                    <a:pt x="2654853" y="471646"/>
                  </a:lnTo>
                  <a:lnTo>
                    <a:pt x="2648502" y="472598"/>
                  </a:lnTo>
                  <a:lnTo>
                    <a:pt x="2642152" y="473551"/>
                  </a:lnTo>
                  <a:lnTo>
                    <a:pt x="2635801" y="473868"/>
                  </a:lnTo>
                  <a:lnTo>
                    <a:pt x="2629450" y="474185"/>
                  </a:lnTo>
                  <a:lnTo>
                    <a:pt x="2623418" y="473868"/>
                  </a:lnTo>
                  <a:lnTo>
                    <a:pt x="2617384" y="473551"/>
                  </a:lnTo>
                  <a:lnTo>
                    <a:pt x="2611352" y="472598"/>
                  </a:lnTo>
                  <a:lnTo>
                    <a:pt x="2605318" y="471964"/>
                  </a:lnTo>
                  <a:lnTo>
                    <a:pt x="2599603" y="470377"/>
                  </a:lnTo>
                  <a:lnTo>
                    <a:pt x="2593570" y="468790"/>
                  </a:lnTo>
                  <a:lnTo>
                    <a:pt x="2587537" y="466885"/>
                  </a:lnTo>
                  <a:lnTo>
                    <a:pt x="2582139" y="464346"/>
                  </a:lnTo>
                  <a:lnTo>
                    <a:pt x="2576741" y="462124"/>
                  </a:lnTo>
                  <a:lnTo>
                    <a:pt x="2571660" y="459268"/>
                  </a:lnTo>
                  <a:lnTo>
                    <a:pt x="2565945" y="456094"/>
                  </a:lnTo>
                  <a:lnTo>
                    <a:pt x="2560864" y="452920"/>
                  </a:lnTo>
                  <a:lnTo>
                    <a:pt x="2556102" y="449429"/>
                  </a:lnTo>
                  <a:lnTo>
                    <a:pt x="2551339" y="445937"/>
                  </a:lnTo>
                  <a:lnTo>
                    <a:pt x="2546576" y="441811"/>
                  </a:lnTo>
                  <a:lnTo>
                    <a:pt x="2542448" y="437685"/>
                  </a:lnTo>
                  <a:lnTo>
                    <a:pt x="2538002" y="433242"/>
                  </a:lnTo>
                  <a:lnTo>
                    <a:pt x="2533875" y="428481"/>
                  </a:lnTo>
                  <a:lnTo>
                    <a:pt x="2530064" y="423402"/>
                  </a:lnTo>
                  <a:lnTo>
                    <a:pt x="2526572" y="418324"/>
                  </a:lnTo>
                  <a:lnTo>
                    <a:pt x="2523396" y="413246"/>
                  </a:lnTo>
                  <a:lnTo>
                    <a:pt x="2520221" y="407533"/>
                  </a:lnTo>
                  <a:lnTo>
                    <a:pt x="2517363" y="402137"/>
                  </a:lnTo>
                  <a:lnTo>
                    <a:pt x="2514823" y="396107"/>
                  </a:lnTo>
                  <a:lnTo>
                    <a:pt x="2512283" y="390394"/>
                  </a:lnTo>
                  <a:lnTo>
                    <a:pt x="2510378" y="384046"/>
                  </a:lnTo>
                  <a:lnTo>
                    <a:pt x="2508472" y="377698"/>
                  </a:lnTo>
                  <a:lnTo>
                    <a:pt x="2507202" y="371350"/>
                  </a:lnTo>
                  <a:lnTo>
                    <a:pt x="2505932" y="364685"/>
                  </a:lnTo>
                  <a:lnTo>
                    <a:pt x="2505297" y="358337"/>
                  </a:lnTo>
                  <a:lnTo>
                    <a:pt x="2504980" y="351989"/>
                  </a:lnTo>
                  <a:lnTo>
                    <a:pt x="2504344" y="345641"/>
                  </a:lnTo>
                  <a:lnTo>
                    <a:pt x="2504344" y="339293"/>
                  </a:lnTo>
                  <a:lnTo>
                    <a:pt x="2505297" y="332946"/>
                  </a:lnTo>
                  <a:lnTo>
                    <a:pt x="2505615" y="326915"/>
                  </a:lnTo>
                  <a:lnTo>
                    <a:pt x="2506885" y="320567"/>
                  </a:lnTo>
                  <a:lnTo>
                    <a:pt x="2508155" y="314537"/>
                  </a:lnTo>
                  <a:lnTo>
                    <a:pt x="2509425" y="308506"/>
                  </a:lnTo>
                  <a:lnTo>
                    <a:pt x="2511648" y="302793"/>
                  </a:lnTo>
                  <a:lnTo>
                    <a:pt x="2513870" y="296763"/>
                  </a:lnTo>
                  <a:lnTo>
                    <a:pt x="2516410" y="291367"/>
                  </a:lnTo>
                  <a:lnTo>
                    <a:pt x="2518633" y="285654"/>
                  </a:lnTo>
                  <a:lnTo>
                    <a:pt x="2521808" y="280576"/>
                  </a:lnTo>
                  <a:lnTo>
                    <a:pt x="2524984" y="275180"/>
                  </a:lnTo>
                  <a:lnTo>
                    <a:pt x="2528159" y="270102"/>
                  </a:lnTo>
                  <a:lnTo>
                    <a:pt x="2531970" y="265341"/>
                  </a:lnTo>
                  <a:lnTo>
                    <a:pt x="2535462" y="260580"/>
                  </a:lnTo>
                  <a:lnTo>
                    <a:pt x="2539908" y="256136"/>
                  </a:lnTo>
                  <a:lnTo>
                    <a:pt x="2544353" y="251693"/>
                  </a:lnTo>
                  <a:lnTo>
                    <a:pt x="2548481" y="247567"/>
                  </a:lnTo>
                  <a:lnTo>
                    <a:pt x="2553244" y="243441"/>
                  </a:lnTo>
                  <a:lnTo>
                    <a:pt x="2558642" y="239949"/>
                  </a:lnTo>
                  <a:lnTo>
                    <a:pt x="2563722" y="236458"/>
                  </a:lnTo>
                  <a:lnTo>
                    <a:pt x="2568803" y="233284"/>
                  </a:lnTo>
                  <a:lnTo>
                    <a:pt x="2574201" y="230428"/>
                  </a:lnTo>
                  <a:lnTo>
                    <a:pt x="2579916" y="227889"/>
                  </a:lnTo>
                  <a:lnTo>
                    <a:pt x="2585632" y="225349"/>
                  </a:lnTo>
                  <a:lnTo>
                    <a:pt x="2591982" y="223445"/>
                  </a:lnTo>
                  <a:lnTo>
                    <a:pt x="2598015" y="221541"/>
                  </a:lnTo>
                  <a:lnTo>
                    <a:pt x="3425176" y="4126"/>
                  </a:lnTo>
                  <a:lnTo>
                    <a:pt x="3432162" y="2222"/>
                  </a:lnTo>
                  <a:lnTo>
                    <a:pt x="3439782" y="952"/>
                  </a:lnTo>
                  <a:lnTo>
                    <a:pt x="3446768" y="318"/>
                  </a:lnTo>
                  <a:lnTo>
                    <a:pt x="3454389"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grpSp>
    </p:spTree>
    <p:extLst>
      <p:ext uri="{BB962C8B-B14F-4D97-AF65-F5344CB8AC3E}">
        <p14:creationId xmlns:p14="http://schemas.microsoft.com/office/powerpoint/2010/main" val="124240336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16" presetClass="entr" presetSubtype="21"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par>
                          <p:cTn id="19" fill="hold">
                            <p:stCondLst>
                              <p:cond delay="1000"/>
                            </p:stCondLst>
                            <p:childTnLst>
                              <p:par>
                                <p:cTn id="20" presetID="2" presetClass="entr" presetSubtype="4"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0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40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60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ppt_x"/>
                                          </p:val>
                                        </p:tav>
                                        <p:tav tm="100000">
                                          <p:val>
                                            <p:strVal val="#ppt_x"/>
                                          </p:val>
                                        </p:tav>
                                      </p:tavLst>
                                    </p:anim>
                                    <p:anim calcmode="lin" valueType="num">
                                      <p:cBhvr additive="base">
                                        <p:cTn id="35" dur="5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80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 fill="hold"/>
                                        <p:tgtEl>
                                          <p:spTgt spid="8"/>
                                        </p:tgtEl>
                                        <p:attrNameLst>
                                          <p:attrName>ppt_x</p:attrName>
                                        </p:attrNameLst>
                                      </p:cBhvr>
                                      <p:tavLst>
                                        <p:tav tm="0">
                                          <p:val>
                                            <p:strVal val="#ppt_x"/>
                                          </p:val>
                                        </p:tav>
                                        <p:tav tm="100000">
                                          <p:val>
                                            <p:strVal val="#ppt_x"/>
                                          </p:val>
                                        </p:tav>
                                      </p:tavLst>
                                    </p:anim>
                                    <p:anim calcmode="lin" valueType="num">
                                      <p:cBhvr additive="base">
                                        <p:cTn id="3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05</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pic>
        <p:nvPicPr>
          <p:cNvPr id="10" name="Picture 2" descr="C:\Users\Administrator\Desktop\微立体创业计划\001.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3000"/>
                    </a14:imgEffect>
                  </a14:imgLayer>
                </a14:imgProps>
              </a:ext>
              <a:ext uri="{28A0092B-C50C-407E-A947-70E740481C1C}">
                <a14:useLocalDpi xmlns:a14="http://schemas.microsoft.com/office/drawing/2010/main"/>
              </a:ext>
            </a:extLst>
          </a:blip>
          <a:srcRect/>
          <a:stretch>
            <a:fillRect/>
          </a:stretch>
        </p:blipFill>
        <p:spPr bwMode="auto">
          <a:xfrm>
            <a:off x="1370995" y="1154364"/>
            <a:ext cx="2214666" cy="2214664"/>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1" name="Picture 2" descr="C:\Users\Administrator\Desktop\154.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a:fillRect/>
          </a:stretch>
        </p:blipFill>
        <p:spPr bwMode="auto">
          <a:xfrm>
            <a:off x="1813537" y="1220218"/>
            <a:ext cx="1898562" cy="179845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矩形 9"/>
          <p:cNvSpPr>
            <a:spLocks noChangeArrowheads="1"/>
          </p:cNvSpPr>
          <p:nvPr/>
        </p:nvSpPr>
        <p:spPr bwMode="auto">
          <a:xfrm>
            <a:off x="1563215" y="3242698"/>
            <a:ext cx="154060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b="0" kern="0" dirty="0" smtClean="0">
                <a:solidFill>
                  <a:schemeClr val="tx1">
                    <a:lumMod val="65000"/>
                    <a:lumOff val="35000"/>
                  </a:schemeClr>
                </a:solidFill>
                <a:latin typeface="微软雅黑" panose="020B0503020204020204" pitchFamily="34" charset="-122"/>
                <a:ea typeface="微软雅黑" panose="020B0503020204020204" pitchFamily="34" charset="-122"/>
              </a:rPr>
              <a:t>代用名</a:t>
            </a:r>
            <a:endParaRPr lang="zh-CN" altLang="en-US" b="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 name="矩形 7"/>
          <p:cNvSpPr>
            <a:spLocks noChangeArrowheads="1"/>
          </p:cNvSpPr>
          <p:nvPr/>
        </p:nvSpPr>
        <p:spPr bwMode="auto">
          <a:xfrm>
            <a:off x="2767753" y="3238234"/>
            <a:ext cx="966306" cy="39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sz="1000" b="0" kern="0" dirty="0">
                <a:solidFill>
                  <a:schemeClr val="tx1">
                    <a:lumMod val="65000"/>
                    <a:lumOff val="35000"/>
                  </a:schemeClr>
                </a:solidFill>
                <a:latin typeface="微软雅黑" panose="020B0503020204020204" pitchFamily="34" charset="-122"/>
                <a:ea typeface="微软雅黑" panose="020B0503020204020204" pitchFamily="34" charset="-122"/>
              </a:rPr>
              <a:t>公司总经理</a:t>
            </a:r>
            <a:endParaRPr lang="en-US" altLang="zh-CN" sz="1000" b="0" kern="0" dirty="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0" kern="0" dirty="0">
                <a:solidFill>
                  <a:schemeClr val="tx1">
                    <a:lumMod val="65000"/>
                    <a:lumOff val="35000"/>
                  </a:schemeClr>
                </a:solidFill>
                <a:latin typeface="微软雅黑" panose="020B0503020204020204" pitchFamily="34" charset="-122"/>
                <a:ea typeface="微软雅黑" panose="020B0503020204020204" pitchFamily="34" charset="-122"/>
              </a:rPr>
              <a:t>职务或头衔</a:t>
            </a:r>
          </a:p>
        </p:txBody>
      </p:sp>
      <p:sp>
        <p:nvSpPr>
          <p:cNvPr id="14" name="TextBox 78"/>
          <p:cNvSpPr txBox="1"/>
          <p:nvPr/>
        </p:nvSpPr>
        <p:spPr>
          <a:xfrm>
            <a:off x="1154583" y="3689342"/>
            <a:ext cx="3265065" cy="1015350"/>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l" fontAlgn="auto">
              <a:lnSpc>
                <a:spcPct val="150000"/>
              </a:lnSpc>
              <a:spcBef>
                <a:spcPts val="0"/>
              </a:spcBef>
              <a:spcAft>
                <a:spcPts val="0"/>
              </a:spcAft>
              <a:defRPr/>
            </a:pPr>
            <a:r>
              <a:rPr lang="zh-CN" altLang="en-US" sz="800" b="0" kern="0" dirty="0">
                <a:solidFill>
                  <a:schemeClr val="tx1">
                    <a:lumMod val="65000"/>
                    <a:lumOff val="35000"/>
                  </a:schemeClr>
                </a:solidFill>
              </a:rPr>
              <a:t>       在这里输入主要的职业经验及任职主要机构等等，如：某大学工商学院研究生，有十余年行业经验，是某领域领军人物。      </a:t>
            </a:r>
            <a:endParaRPr lang="en-US" altLang="zh-CN" sz="800" b="0" kern="0" dirty="0">
              <a:solidFill>
                <a:schemeClr val="tx1">
                  <a:lumMod val="65000"/>
                  <a:lumOff val="35000"/>
                </a:schemeClr>
              </a:solidFill>
            </a:endParaRPr>
          </a:p>
          <a:p>
            <a:pPr algn="l" fontAlgn="auto">
              <a:lnSpc>
                <a:spcPct val="150000"/>
              </a:lnSpc>
              <a:spcBef>
                <a:spcPts val="0"/>
              </a:spcBef>
              <a:spcAft>
                <a:spcPts val="0"/>
              </a:spcAft>
              <a:defRPr/>
            </a:pPr>
            <a:r>
              <a:rPr lang="en-US" altLang="zh-CN" sz="800" b="0" kern="0" dirty="0">
                <a:solidFill>
                  <a:schemeClr val="tx1">
                    <a:lumMod val="65000"/>
                    <a:lumOff val="35000"/>
                  </a:schemeClr>
                </a:solidFill>
              </a:rPr>
              <a:t>       1992</a:t>
            </a:r>
            <a:r>
              <a:rPr lang="zh-CN" altLang="en-US" sz="800" b="0" kern="0" dirty="0">
                <a:solidFill>
                  <a:schemeClr val="tx1">
                    <a:lumMod val="65000"/>
                    <a:lumOff val="35000"/>
                  </a:schemeClr>
                </a:solidFill>
              </a:rPr>
              <a:t>年在某公司担任中层管理；</a:t>
            </a:r>
            <a:r>
              <a:rPr lang="en-US" altLang="zh-CN" sz="800" b="0" kern="0" dirty="0">
                <a:solidFill>
                  <a:schemeClr val="tx1">
                    <a:lumMod val="65000"/>
                    <a:lumOff val="35000"/>
                  </a:schemeClr>
                </a:solidFill>
              </a:rPr>
              <a:t>2003</a:t>
            </a:r>
            <a:r>
              <a:rPr lang="zh-CN" altLang="en-US" sz="800" b="0" kern="0" dirty="0">
                <a:solidFill>
                  <a:schemeClr val="tx1">
                    <a:lumMod val="65000"/>
                    <a:lumOff val="35000"/>
                  </a:schemeClr>
                </a:solidFill>
              </a:rPr>
              <a:t>年任某公司执</a:t>
            </a:r>
            <a:r>
              <a:rPr lang="en-US" altLang="zh-CN" sz="800" b="0" kern="0" dirty="0">
                <a:solidFill>
                  <a:schemeClr val="tx1">
                    <a:lumMod val="65000"/>
                    <a:lumOff val="35000"/>
                  </a:schemeClr>
                </a:solidFill>
              </a:rPr>
              <a:t>COO</a:t>
            </a:r>
            <a:r>
              <a:rPr lang="zh-CN" altLang="en-US" sz="800" b="0" kern="0" dirty="0">
                <a:solidFill>
                  <a:schemeClr val="tx1">
                    <a:lumMod val="65000"/>
                    <a:lumOff val="35000"/>
                  </a:schemeClr>
                </a:solidFill>
              </a:rPr>
              <a:t>；</a:t>
            </a:r>
            <a:r>
              <a:rPr lang="en-US" altLang="zh-CN" sz="800" b="0" kern="0" dirty="0">
                <a:solidFill>
                  <a:schemeClr val="tx1">
                    <a:lumMod val="65000"/>
                    <a:lumOff val="35000"/>
                  </a:schemeClr>
                </a:solidFill>
              </a:rPr>
              <a:t>2007</a:t>
            </a:r>
            <a:r>
              <a:rPr lang="zh-CN" altLang="en-US" sz="800" b="0" kern="0" dirty="0">
                <a:solidFill>
                  <a:schemeClr val="tx1">
                    <a:lumMod val="65000"/>
                    <a:lumOff val="35000"/>
                  </a:schemeClr>
                </a:solidFill>
              </a:rPr>
              <a:t>年担任某公司执行总裁。曾于某年、某年、</a:t>
            </a:r>
            <a:r>
              <a:rPr lang="en-US" altLang="zh-CN" sz="800" b="0" kern="0" dirty="0">
                <a:solidFill>
                  <a:schemeClr val="tx1">
                    <a:lumMod val="65000"/>
                    <a:lumOff val="35000"/>
                  </a:schemeClr>
                </a:solidFill>
              </a:rPr>
              <a:t>2012</a:t>
            </a:r>
            <a:r>
              <a:rPr lang="zh-CN" altLang="en-US" sz="800" b="0" kern="0" dirty="0">
                <a:solidFill>
                  <a:schemeClr val="tx1">
                    <a:lumMod val="65000"/>
                    <a:lumOff val="35000"/>
                  </a:schemeClr>
                </a:solidFill>
              </a:rPr>
              <a:t>年分别获得某某奖项。</a:t>
            </a:r>
          </a:p>
        </p:txBody>
      </p:sp>
      <p:pic>
        <p:nvPicPr>
          <p:cNvPr id="15" name="Picture 2" descr="C:\Users\Administrator\Desktop\微立体创业计划\001.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3000"/>
                    </a14:imgEffect>
                  </a14:imgLayer>
                </a14:imgProps>
              </a:ext>
              <a:ext uri="{28A0092B-C50C-407E-A947-70E740481C1C}">
                <a14:useLocalDpi xmlns:a14="http://schemas.microsoft.com/office/drawing/2010/main"/>
              </a:ext>
            </a:extLst>
          </a:blip>
          <a:srcRect/>
          <a:stretch>
            <a:fillRect/>
          </a:stretch>
        </p:blipFill>
        <p:spPr bwMode="auto">
          <a:xfrm>
            <a:off x="5090025" y="1154364"/>
            <a:ext cx="2214666" cy="2214664"/>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6" name="Picture 2"/>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5594343" y="1220218"/>
            <a:ext cx="1872364" cy="179845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7" name="矩形 9"/>
          <p:cNvSpPr>
            <a:spLocks noChangeArrowheads="1"/>
          </p:cNvSpPr>
          <p:nvPr/>
        </p:nvSpPr>
        <p:spPr bwMode="auto">
          <a:xfrm>
            <a:off x="5285341" y="3242698"/>
            <a:ext cx="154060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b="0" kern="0" dirty="0">
                <a:solidFill>
                  <a:schemeClr val="tx1">
                    <a:lumMod val="65000"/>
                    <a:lumOff val="35000"/>
                  </a:schemeClr>
                </a:solidFill>
                <a:latin typeface="微软雅黑" panose="020B0503020204020204" pitchFamily="34" charset="-122"/>
                <a:ea typeface="微软雅黑" panose="020B0503020204020204" pitchFamily="34" charset="-122"/>
              </a:rPr>
              <a:t>代用名</a:t>
            </a:r>
          </a:p>
        </p:txBody>
      </p:sp>
      <p:sp>
        <p:nvSpPr>
          <p:cNvPr id="18" name="矩形 7"/>
          <p:cNvSpPr>
            <a:spLocks noChangeArrowheads="1"/>
          </p:cNvSpPr>
          <p:nvPr/>
        </p:nvSpPr>
        <p:spPr bwMode="auto">
          <a:xfrm>
            <a:off x="6489877" y="3238234"/>
            <a:ext cx="966306" cy="39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sz="1000" b="0" kern="0" dirty="0">
                <a:solidFill>
                  <a:schemeClr val="tx1">
                    <a:lumMod val="65000"/>
                    <a:lumOff val="35000"/>
                  </a:schemeClr>
                </a:solidFill>
                <a:latin typeface="微软雅黑" panose="020B0503020204020204" pitchFamily="34" charset="-122"/>
                <a:ea typeface="微软雅黑" panose="020B0503020204020204" pitchFamily="34" charset="-122"/>
              </a:rPr>
              <a:t>公司总经理</a:t>
            </a:r>
            <a:endParaRPr lang="en-US" altLang="zh-CN" sz="1000" b="0" kern="0" dirty="0">
              <a:solidFill>
                <a:schemeClr val="tx1">
                  <a:lumMod val="65000"/>
                  <a:lumOff val="35000"/>
                </a:schemeClr>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0" kern="0" dirty="0">
                <a:solidFill>
                  <a:schemeClr val="tx1">
                    <a:lumMod val="65000"/>
                    <a:lumOff val="35000"/>
                  </a:schemeClr>
                </a:solidFill>
                <a:latin typeface="微软雅黑" panose="020B0503020204020204" pitchFamily="34" charset="-122"/>
                <a:ea typeface="微软雅黑" panose="020B0503020204020204" pitchFamily="34" charset="-122"/>
              </a:rPr>
              <a:t>职务或头衔</a:t>
            </a:r>
          </a:p>
        </p:txBody>
      </p:sp>
      <p:sp>
        <p:nvSpPr>
          <p:cNvPr id="19" name="TextBox 84"/>
          <p:cNvSpPr txBox="1"/>
          <p:nvPr/>
        </p:nvSpPr>
        <p:spPr>
          <a:xfrm>
            <a:off x="4876708" y="3689342"/>
            <a:ext cx="3265065" cy="1015350"/>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l" fontAlgn="auto">
              <a:lnSpc>
                <a:spcPct val="150000"/>
              </a:lnSpc>
              <a:spcBef>
                <a:spcPts val="0"/>
              </a:spcBef>
              <a:spcAft>
                <a:spcPts val="0"/>
              </a:spcAft>
              <a:defRPr/>
            </a:pPr>
            <a:r>
              <a:rPr lang="zh-CN" altLang="en-US" sz="800" b="0" kern="0" dirty="0">
                <a:solidFill>
                  <a:schemeClr val="tx1">
                    <a:lumMod val="65000"/>
                    <a:lumOff val="35000"/>
                  </a:schemeClr>
                </a:solidFill>
              </a:rPr>
              <a:t>       在这里输入主要的职业经验及任职主要机构等等，如：某大学工商学院研究生，有十余年行业经验，是某领域领军人物。      </a:t>
            </a:r>
            <a:endParaRPr lang="en-US" altLang="zh-CN" sz="800" b="0" kern="0" dirty="0">
              <a:solidFill>
                <a:schemeClr val="tx1">
                  <a:lumMod val="65000"/>
                  <a:lumOff val="35000"/>
                </a:schemeClr>
              </a:solidFill>
            </a:endParaRPr>
          </a:p>
          <a:p>
            <a:pPr algn="l" fontAlgn="auto">
              <a:lnSpc>
                <a:spcPct val="150000"/>
              </a:lnSpc>
              <a:spcBef>
                <a:spcPts val="0"/>
              </a:spcBef>
              <a:spcAft>
                <a:spcPts val="0"/>
              </a:spcAft>
              <a:defRPr/>
            </a:pPr>
            <a:r>
              <a:rPr lang="en-US" altLang="zh-CN" sz="800" b="0" kern="0" dirty="0">
                <a:solidFill>
                  <a:schemeClr val="tx1">
                    <a:lumMod val="65000"/>
                    <a:lumOff val="35000"/>
                  </a:schemeClr>
                </a:solidFill>
              </a:rPr>
              <a:t>       1992</a:t>
            </a:r>
            <a:r>
              <a:rPr lang="zh-CN" altLang="en-US" sz="800" b="0" kern="0" dirty="0">
                <a:solidFill>
                  <a:schemeClr val="tx1">
                    <a:lumMod val="65000"/>
                    <a:lumOff val="35000"/>
                  </a:schemeClr>
                </a:solidFill>
              </a:rPr>
              <a:t>年在某公司担任中层管理；</a:t>
            </a:r>
            <a:r>
              <a:rPr lang="en-US" altLang="zh-CN" sz="800" b="0" kern="0" dirty="0">
                <a:solidFill>
                  <a:schemeClr val="tx1">
                    <a:lumMod val="65000"/>
                    <a:lumOff val="35000"/>
                  </a:schemeClr>
                </a:solidFill>
              </a:rPr>
              <a:t>2003</a:t>
            </a:r>
            <a:r>
              <a:rPr lang="zh-CN" altLang="en-US" sz="800" b="0" kern="0" dirty="0">
                <a:solidFill>
                  <a:schemeClr val="tx1">
                    <a:lumMod val="65000"/>
                    <a:lumOff val="35000"/>
                  </a:schemeClr>
                </a:solidFill>
              </a:rPr>
              <a:t>年任某公司执</a:t>
            </a:r>
            <a:r>
              <a:rPr lang="en-US" altLang="zh-CN" sz="800" b="0" kern="0" dirty="0">
                <a:solidFill>
                  <a:schemeClr val="tx1">
                    <a:lumMod val="65000"/>
                    <a:lumOff val="35000"/>
                  </a:schemeClr>
                </a:solidFill>
              </a:rPr>
              <a:t>COO</a:t>
            </a:r>
            <a:r>
              <a:rPr lang="zh-CN" altLang="en-US" sz="800" b="0" kern="0" dirty="0">
                <a:solidFill>
                  <a:schemeClr val="tx1">
                    <a:lumMod val="65000"/>
                    <a:lumOff val="35000"/>
                  </a:schemeClr>
                </a:solidFill>
              </a:rPr>
              <a:t>；</a:t>
            </a:r>
            <a:r>
              <a:rPr lang="en-US" altLang="zh-CN" sz="800" b="0" kern="0" dirty="0">
                <a:solidFill>
                  <a:schemeClr val="tx1">
                    <a:lumMod val="65000"/>
                    <a:lumOff val="35000"/>
                  </a:schemeClr>
                </a:solidFill>
              </a:rPr>
              <a:t>2007</a:t>
            </a:r>
            <a:r>
              <a:rPr lang="zh-CN" altLang="en-US" sz="800" b="0" kern="0" dirty="0">
                <a:solidFill>
                  <a:schemeClr val="tx1">
                    <a:lumMod val="65000"/>
                    <a:lumOff val="35000"/>
                  </a:schemeClr>
                </a:solidFill>
              </a:rPr>
              <a:t>年担任某公司执行总裁。曾于某年、某年、</a:t>
            </a:r>
            <a:r>
              <a:rPr lang="en-US" altLang="zh-CN" sz="800" b="0" kern="0" dirty="0">
                <a:solidFill>
                  <a:schemeClr val="tx1">
                    <a:lumMod val="65000"/>
                    <a:lumOff val="35000"/>
                  </a:schemeClr>
                </a:solidFill>
              </a:rPr>
              <a:t>2012</a:t>
            </a:r>
            <a:r>
              <a:rPr lang="zh-CN" altLang="en-US" sz="800" b="0" kern="0" dirty="0">
                <a:solidFill>
                  <a:schemeClr val="tx1">
                    <a:lumMod val="65000"/>
                    <a:lumOff val="35000"/>
                  </a:schemeClr>
                </a:solidFill>
              </a:rPr>
              <a:t>年分别获得某某奖项。</a:t>
            </a:r>
          </a:p>
        </p:txBody>
      </p:sp>
    </p:spTree>
    <p:extLst>
      <p:ext uri="{BB962C8B-B14F-4D97-AF65-F5344CB8AC3E}">
        <p14:creationId xmlns:p14="http://schemas.microsoft.com/office/powerpoint/2010/main" val="291301762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par>
                          <p:cTn id="33" fill="hold">
                            <p:stCondLst>
                              <p:cond delay="2500"/>
                            </p:stCondLst>
                            <p:childTnLst>
                              <p:par>
                                <p:cTn id="34" presetID="56" presetClass="entr" presetSubtype="0" fill="hold" grpId="0" nodeType="afterEffect">
                                  <p:stCondLst>
                                    <p:cond delay="0"/>
                                  </p:stCondLst>
                                  <p:iterate type="lt">
                                    <p:tmPct val="10000"/>
                                  </p:iterate>
                                  <p:childTnLst>
                                    <p:set>
                                      <p:cBhvr>
                                        <p:cTn id="35" dur="1" fill="hold">
                                          <p:stCondLst>
                                            <p:cond delay="0"/>
                                          </p:stCondLst>
                                        </p:cTn>
                                        <p:tgtEl>
                                          <p:spTgt spid="12"/>
                                        </p:tgtEl>
                                        <p:attrNameLst>
                                          <p:attrName>style.visibility</p:attrName>
                                        </p:attrNameLst>
                                      </p:cBhvr>
                                      <p:to>
                                        <p:strVal val="visible"/>
                                      </p:to>
                                    </p:set>
                                    <p:anim by="(-#ppt_w*2)" calcmode="lin" valueType="num">
                                      <p:cBhvr rctx="PPT">
                                        <p:cTn id="36" dur="500" autoRev="1" fill="hold">
                                          <p:stCondLst>
                                            <p:cond delay="0"/>
                                          </p:stCondLst>
                                        </p:cTn>
                                        <p:tgtEl>
                                          <p:spTgt spid="12"/>
                                        </p:tgtEl>
                                        <p:attrNameLst>
                                          <p:attrName>ppt_w</p:attrName>
                                        </p:attrNameLst>
                                      </p:cBhvr>
                                    </p:anim>
                                    <p:anim by="(#ppt_w*0.50)" calcmode="lin" valueType="num">
                                      <p:cBhvr>
                                        <p:cTn id="37" dur="500" decel="50000" autoRev="1" fill="hold">
                                          <p:stCondLst>
                                            <p:cond delay="0"/>
                                          </p:stCondLst>
                                        </p:cTn>
                                        <p:tgtEl>
                                          <p:spTgt spid="12"/>
                                        </p:tgtEl>
                                        <p:attrNameLst>
                                          <p:attrName>ppt_x</p:attrName>
                                        </p:attrNameLst>
                                      </p:cBhvr>
                                    </p:anim>
                                    <p:anim from="(-#ppt_h/2)" to="(#ppt_y)" calcmode="lin" valueType="num">
                                      <p:cBhvr>
                                        <p:cTn id="38" dur="1000" fill="hold">
                                          <p:stCondLst>
                                            <p:cond delay="0"/>
                                          </p:stCondLst>
                                        </p:cTn>
                                        <p:tgtEl>
                                          <p:spTgt spid="12"/>
                                        </p:tgtEl>
                                        <p:attrNameLst>
                                          <p:attrName>ppt_y</p:attrName>
                                        </p:attrNameLst>
                                      </p:cBhvr>
                                    </p:anim>
                                    <p:animRot by="21600000">
                                      <p:cBhvr>
                                        <p:cTn id="39" dur="1000" fill="hold">
                                          <p:stCondLst>
                                            <p:cond delay="0"/>
                                          </p:stCondLst>
                                        </p:cTn>
                                        <p:tgtEl>
                                          <p:spTgt spid="12"/>
                                        </p:tgtEl>
                                        <p:attrNameLst>
                                          <p:attrName>r</p:attrName>
                                        </p:attrNameLst>
                                      </p:cBhvr>
                                    </p:animRot>
                                  </p:childTnLst>
                                </p:cTn>
                              </p:par>
                            </p:childTnLst>
                          </p:cTn>
                        </p:par>
                        <p:par>
                          <p:cTn id="40" fill="hold">
                            <p:stCondLst>
                              <p:cond delay="3700"/>
                            </p:stCondLst>
                            <p:childTnLst>
                              <p:par>
                                <p:cTn id="41" presetID="22" presetClass="entr" presetSubtype="8"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par>
                          <p:cTn id="44" fill="hold">
                            <p:stCondLst>
                              <p:cond delay="4200"/>
                            </p:stCondLst>
                            <p:childTnLst>
                              <p:par>
                                <p:cTn id="45" presetID="22" presetClass="entr" presetSubtype="1"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up)">
                                      <p:cBhvr>
                                        <p:cTn id="47" dur="500"/>
                                        <p:tgtEl>
                                          <p:spTgt spid="14"/>
                                        </p:tgtEl>
                                      </p:cBhvr>
                                    </p:animEffect>
                                  </p:childTnLst>
                                </p:cTn>
                              </p:par>
                            </p:childTnLst>
                          </p:cTn>
                        </p:par>
                        <p:par>
                          <p:cTn id="48" fill="hold">
                            <p:stCondLst>
                              <p:cond delay="4700"/>
                            </p:stCondLst>
                            <p:childTnLst>
                              <p:par>
                                <p:cTn id="49" presetID="53" presetClass="entr" presetSubtype="16"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p:cTn id="51" dur="500" fill="hold"/>
                                        <p:tgtEl>
                                          <p:spTgt spid="15"/>
                                        </p:tgtEl>
                                        <p:attrNameLst>
                                          <p:attrName>ppt_w</p:attrName>
                                        </p:attrNameLst>
                                      </p:cBhvr>
                                      <p:tavLst>
                                        <p:tav tm="0">
                                          <p:val>
                                            <p:fltVal val="0"/>
                                          </p:val>
                                        </p:tav>
                                        <p:tav tm="100000">
                                          <p:val>
                                            <p:strVal val="#ppt_w"/>
                                          </p:val>
                                        </p:tav>
                                      </p:tavLst>
                                    </p:anim>
                                    <p:anim calcmode="lin" valueType="num">
                                      <p:cBhvr>
                                        <p:cTn id="52" dur="500" fill="hold"/>
                                        <p:tgtEl>
                                          <p:spTgt spid="15"/>
                                        </p:tgtEl>
                                        <p:attrNameLst>
                                          <p:attrName>ppt_h</p:attrName>
                                        </p:attrNameLst>
                                      </p:cBhvr>
                                      <p:tavLst>
                                        <p:tav tm="0">
                                          <p:val>
                                            <p:fltVal val="0"/>
                                          </p:val>
                                        </p:tav>
                                        <p:tav tm="100000">
                                          <p:val>
                                            <p:strVal val="#ppt_h"/>
                                          </p:val>
                                        </p:tav>
                                      </p:tavLst>
                                    </p:anim>
                                    <p:animEffect transition="in" filter="fade">
                                      <p:cBhvr>
                                        <p:cTn id="53" dur="500"/>
                                        <p:tgtEl>
                                          <p:spTgt spid="15"/>
                                        </p:tgtEl>
                                      </p:cBhvr>
                                    </p:animEffect>
                                  </p:childTnLst>
                                </p:cTn>
                              </p:par>
                            </p:childTnLst>
                          </p:cTn>
                        </p:par>
                        <p:par>
                          <p:cTn id="54" fill="hold">
                            <p:stCondLst>
                              <p:cond delay="5200"/>
                            </p:stCondLst>
                            <p:childTnLst>
                              <p:par>
                                <p:cTn id="55" presetID="10" presetClass="entr" presetSubtype="0" fill="hold"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childTnLst>
                          </p:cTn>
                        </p:par>
                        <p:par>
                          <p:cTn id="58" fill="hold">
                            <p:stCondLst>
                              <p:cond delay="5700"/>
                            </p:stCondLst>
                            <p:childTnLst>
                              <p:par>
                                <p:cTn id="59" presetID="56" presetClass="entr" presetSubtype="0" fill="hold" grpId="0" nodeType="afterEffect">
                                  <p:stCondLst>
                                    <p:cond delay="0"/>
                                  </p:stCondLst>
                                  <p:iterate type="lt">
                                    <p:tmPct val="10000"/>
                                  </p:iterate>
                                  <p:childTnLst>
                                    <p:set>
                                      <p:cBhvr>
                                        <p:cTn id="60" dur="1" fill="hold">
                                          <p:stCondLst>
                                            <p:cond delay="0"/>
                                          </p:stCondLst>
                                        </p:cTn>
                                        <p:tgtEl>
                                          <p:spTgt spid="17"/>
                                        </p:tgtEl>
                                        <p:attrNameLst>
                                          <p:attrName>style.visibility</p:attrName>
                                        </p:attrNameLst>
                                      </p:cBhvr>
                                      <p:to>
                                        <p:strVal val="visible"/>
                                      </p:to>
                                    </p:set>
                                    <p:anim by="(-#ppt_w*2)" calcmode="lin" valueType="num">
                                      <p:cBhvr rctx="PPT">
                                        <p:cTn id="61" dur="500" autoRev="1" fill="hold">
                                          <p:stCondLst>
                                            <p:cond delay="0"/>
                                          </p:stCondLst>
                                        </p:cTn>
                                        <p:tgtEl>
                                          <p:spTgt spid="17"/>
                                        </p:tgtEl>
                                        <p:attrNameLst>
                                          <p:attrName>ppt_w</p:attrName>
                                        </p:attrNameLst>
                                      </p:cBhvr>
                                    </p:anim>
                                    <p:anim by="(#ppt_w*0.50)" calcmode="lin" valueType="num">
                                      <p:cBhvr>
                                        <p:cTn id="62" dur="500" decel="50000" autoRev="1" fill="hold">
                                          <p:stCondLst>
                                            <p:cond delay="0"/>
                                          </p:stCondLst>
                                        </p:cTn>
                                        <p:tgtEl>
                                          <p:spTgt spid="17"/>
                                        </p:tgtEl>
                                        <p:attrNameLst>
                                          <p:attrName>ppt_x</p:attrName>
                                        </p:attrNameLst>
                                      </p:cBhvr>
                                    </p:anim>
                                    <p:anim from="(-#ppt_h/2)" to="(#ppt_y)" calcmode="lin" valueType="num">
                                      <p:cBhvr>
                                        <p:cTn id="63" dur="1000" fill="hold">
                                          <p:stCondLst>
                                            <p:cond delay="0"/>
                                          </p:stCondLst>
                                        </p:cTn>
                                        <p:tgtEl>
                                          <p:spTgt spid="17"/>
                                        </p:tgtEl>
                                        <p:attrNameLst>
                                          <p:attrName>ppt_y</p:attrName>
                                        </p:attrNameLst>
                                      </p:cBhvr>
                                    </p:anim>
                                    <p:animRot by="21600000">
                                      <p:cBhvr>
                                        <p:cTn id="64" dur="1000" fill="hold">
                                          <p:stCondLst>
                                            <p:cond delay="0"/>
                                          </p:stCondLst>
                                        </p:cTn>
                                        <p:tgtEl>
                                          <p:spTgt spid="17"/>
                                        </p:tgtEl>
                                        <p:attrNameLst>
                                          <p:attrName>r</p:attrName>
                                        </p:attrNameLst>
                                      </p:cBhvr>
                                    </p:animRot>
                                  </p:childTnLst>
                                </p:cTn>
                              </p:par>
                            </p:childTnLst>
                          </p:cTn>
                        </p:par>
                        <p:par>
                          <p:cTn id="65" fill="hold">
                            <p:stCondLst>
                              <p:cond delay="6900"/>
                            </p:stCondLst>
                            <p:childTnLst>
                              <p:par>
                                <p:cTn id="66" presetID="22" presetClass="entr" presetSubtype="8" fill="hold" grpId="0" nodeType="after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wipe(left)">
                                      <p:cBhvr>
                                        <p:cTn id="68" dur="500"/>
                                        <p:tgtEl>
                                          <p:spTgt spid="18"/>
                                        </p:tgtEl>
                                      </p:cBhvr>
                                    </p:animEffect>
                                  </p:childTnLst>
                                </p:cTn>
                              </p:par>
                            </p:childTnLst>
                          </p:cTn>
                        </p:par>
                        <p:par>
                          <p:cTn id="69" fill="hold">
                            <p:stCondLst>
                              <p:cond delay="7400"/>
                            </p:stCondLst>
                            <p:childTnLst>
                              <p:par>
                                <p:cTn id="70" presetID="22" presetClass="entr" presetSubtype="1"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wipe(up)">
                                      <p:cBhvr>
                                        <p:cTn id="7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2" grpId="0"/>
      <p:bldP spid="13" grpId="0"/>
      <p:bldP spid="14" grpId="0"/>
      <p:bldP spid="17" grpId="0"/>
      <p:bldP spid="18" grpId="0"/>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05</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五角星 9"/>
          <p:cNvSpPr/>
          <p:nvPr/>
        </p:nvSpPr>
        <p:spPr>
          <a:xfrm>
            <a:off x="2051581" y="1738257"/>
            <a:ext cx="2165350" cy="2165350"/>
          </a:xfrm>
          <a:prstGeom prst="star5">
            <a:avLst/>
          </a:prstGeom>
          <a:noFill/>
          <a:ln w="76200">
            <a:solidFill>
              <a:srgbClr val="5F5F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grpSp>
        <p:nvGrpSpPr>
          <p:cNvPr id="11" name="组合 10"/>
          <p:cNvGrpSpPr/>
          <p:nvPr/>
        </p:nvGrpSpPr>
        <p:grpSpPr>
          <a:xfrm>
            <a:off x="2524904" y="2354207"/>
            <a:ext cx="1218704" cy="1218704"/>
            <a:chOff x="3962648" y="2819400"/>
            <a:chExt cx="1218704" cy="1218704"/>
          </a:xfrm>
        </p:grpSpPr>
        <p:grpSp>
          <p:nvGrpSpPr>
            <p:cNvPr id="12" name="组合 11"/>
            <p:cNvGrpSpPr/>
            <p:nvPr/>
          </p:nvGrpSpPr>
          <p:grpSpPr>
            <a:xfrm>
              <a:off x="3962648" y="2819400"/>
              <a:ext cx="1218704" cy="1218704"/>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mj-ea"/>
                  <a:ea typeface="+mj-ea"/>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grpSp>
        <p:sp>
          <p:nvSpPr>
            <p:cNvPr id="13" name="TextBox 5"/>
            <p:cNvSpPr txBox="1"/>
            <p:nvPr/>
          </p:nvSpPr>
          <p:spPr>
            <a:xfrm>
              <a:off x="4126543" y="3108951"/>
              <a:ext cx="877163" cy="646331"/>
            </a:xfrm>
            <a:prstGeom prst="rect">
              <a:avLst/>
            </a:prstGeom>
            <a:noFill/>
          </p:spPr>
          <p:txBody>
            <a:bodyPr wrap="none" rtlCol="0">
              <a:spAutoFit/>
            </a:bodyPr>
            <a:lstStyle/>
            <a:p>
              <a:pPr algn="ctr"/>
              <a:r>
                <a:rPr lang="zh-CN" altLang="en-US" dirty="0" smtClean="0">
                  <a:solidFill>
                    <a:schemeClr val="tx1">
                      <a:lumMod val="75000"/>
                      <a:lumOff val="25000"/>
                    </a:schemeClr>
                  </a:solidFill>
                  <a:latin typeface="+mj-ea"/>
                  <a:ea typeface="+mj-ea"/>
                </a:rPr>
                <a:t>利益</a:t>
              </a:r>
              <a:endParaRPr lang="en-US" altLang="zh-CN" dirty="0" smtClean="0">
                <a:solidFill>
                  <a:schemeClr val="tx1">
                    <a:lumMod val="75000"/>
                    <a:lumOff val="25000"/>
                  </a:schemeClr>
                </a:solidFill>
                <a:latin typeface="+mj-ea"/>
                <a:ea typeface="+mj-ea"/>
              </a:endParaRPr>
            </a:p>
            <a:p>
              <a:pPr algn="ctr"/>
              <a:r>
                <a:rPr lang="zh-CN" altLang="en-US" dirty="0" smtClean="0">
                  <a:solidFill>
                    <a:schemeClr val="tx1">
                      <a:lumMod val="75000"/>
                      <a:lumOff val="25000"/>
                    </a:schemeClr>
                  </a:solidFill>
                  <a:latin typeface="+mj-ea"/>
                  <a:ea typeface="+mj-ea"/>
                </a:rPr>
                <a:t>最大化</a:t>
              </a:r>
              <a:endParaRPr lang="en-US" altLang="zh-CN" dirty="0" smtClean="0">
                <a:solidFill>
                  <a:schemeClr val="tx1">
                    <a:lumMod val="75000"/>
                    <a:lumOff val="25000"/>
                  </a:schemeClr>
                </a:solidFill>
                <a:latin typeface="+mj-ea"/>
                <a:ea typeface="+mj-ea"/>
              </a:endParaRPr>
            </a:p>
          </p:txBody>
        </p:sp>
      </p:grpSp>
      <p:sp>
        <p:nvSpPr>
          <p:cNvPr id="16" name="椭圆 15"/>
          <p:cNvSpPr/>
          <p:nvPr/>
        </p:nvSpPr>
        <p:spPr>
          <a:xfrm>
            <a:off x="1548834" y="2218743"/>
            <a:ext cx="710139" cy="710139"/>
          </a:xfrm>
          <a:prstGeom prst="ellipse">
            <a:avLst/>
          </a:prstGeom>
          <a:solidFill>
            <a:srgbClr val="C0000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sp>
        <p:nvSpPr>
          <p:cNvPr id="17" name="椭圆 16"/>
          <p:cNvSpPr/>
          <p:nvPr/>
        </p:nvSpPr>
        <p:spPr>
          <a:xfrm>
            <a:off x="2779187" y="1221793"/>
            <a:ext cx="710139" cy="710139"/>
          </a:xfrm>
          <a:prstGeom prst="ellipse">
            <a:avLst/>
          </a:prstGeom>
          <a:solidFill>
            <a:srgbClr val="C0000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latin typeface="+mj-ea"/>
              <a:ea typeface="+mj-ea"/>
            </a:endParaRPr>
          </a:p>
        </p:txBody>
      </p:sp>
      <p:sp>
        <p:nvSpPr>
          <p:cNvPr id="18" name="椭圆 17"/>
          <p:cNvSpPr/>
          <p:nvPr/>
        </p:nvSpPr>
        <p:spPr>
          <a:xfrm>
            <a:off x="4023786" y="2218743"/>
            <a:ext cx="710139" cy="710139"/>
          </a:xfrm>
          <a:prstGeom prst="ellipse">
            <a:avLst/>
          </a:prstGeom>
          <a:solidFill>
            <a:srgbClr val="C0000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sp>
        <p:nvSpPr>
          <p:cNvPr id="19" name="椭圆 18"/>
          <p:cNvSpPr/>
          <p:nvPr/>
        </p:nvSpPr>
        <p:spPr>
          <a:xfrm>
            <a:off x="3532192" y="3661811"/>
            <a:ext cx="710139" cy="710139"/>
          </a:xfrm>
          <a:prstGeom prst="ellipse">
            <a:avLst/>
          </a:prstGeom>
          <a:solidFill>
            <a:srgbClr val="C0000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sp>
        <p:nvSpPr>
          <p:cNvPr id="20" name="椭圆 19"/>
          <p:cNvSpPr/>
          <p:nvPr/>
        </p:nvSpPr>
        <p:spPr>
          <a:xfrm>
            <a:off x="2038835" y="3649111"/>
            <a:ext cx="710139" cy="710139"/>
          </a:xfrm>
          <a:prstGeom prst="ellipse">
            <a:avLst/>
          </a:prstGeom>
          <a:solidFill>
            <a:srgbClr val="C0000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mj-ea"/>
              <a:ea typeface="+mj-ea"/>
            </a:endParaRPr>
          </a:p>
        </p:txBody>
      </p:sp>
      <p:sp>
        <p:nvSpPr>
          <p:cNvPr id="21" name="TextBox 13"/>
          <p:cNvSpPr txBox="1"/>
          <p:nvPr/>
        </p:nvSpPr>
        <p:spPr>
          <a:xfrm>
            <a:off x="1782167" y="1401616"/>
            <a:ext cx="902811" cy="307777"/>
          </a:xfrm>
          <a:prstGeom prst="rect">
            <a:avLst/>
          </a:prstGeom>
          <a:noFill/>
        </p:spPr>
        <p:txBody>
          <a:bodyPr wrap="none" rtlCol="0">
            <a:spAutoFit/>
          </a:bodyPr>
          <a:lstStyle/>
          <a:p>
            <a:pPr algn="ctr"/>
            <a:r>
              <a:rPr lang="zh-CN" altLang="en-US" sz="1400" b="1" dirty="0" smtClean="0">
                <a:solidFill>
                  <a:schemeClr val="tx1">
                    <a:lumMod val="65000"/>
                    <a:lumOff val="35000"/>
                  </a:schemeClr>
                </a:solidFill>
                <a:latin typeface="+mj-ea"/>
                <a:ea typeface="+mj-ea"/>
              </a:rPr>
              <a:t>标题内容</a:t>
            </a:r>
            <a:endParaRPr lang="zh-CN" altLang="en-US" sz="1400" b="1" dirty="0">
              <a:solidFill>
                <a:schemeClr val="tx1">
                  <a:lumMod val="65000"/>
                  <a:lumOff val="35000"/>
                </a:schemeClr>
              </a:solidFill>
              <a:latin typeface="+mj-ea"/>
              <a:ea typeface="+mj-ea"/>
            </a:endParaRPr>
          </a:p>
        </p:txBody>
      </p:sp>
      <p:sp>
        <p:nvSpPr>
          <p:cNvPr id="22" name="TextBox 14"/>
          <p:cNvSpPr txBox="1"/>
          <p:nvPr/>
        </p:nvSpPr>
        <p:spPr>
          <a:xfrm>
            <a:off x="4844876" y="2418122"/>
            <a:ext cx="902811" cy="307777"/>
          </a:xfrm>
          <a:prstGeom prst="rect">
            <a:avLst/>
          </a:prstGeom>
          <a:noFill/>
        </p:spPr>
        <p:txBody>
          <a:bodyPr wrap="none" rtlCol="0">
            <a:spAutoFit/>
          </a:bodyPr>
          <a:lstStyle/>
          <a:p>
            <a:pPr algn="ctr"/>
            <a:r>
              <a:rPr lang="zh-CN" altLang="en-US" sz="1400" b="1" dirty="0">
                <a:solidFill>
                  <a:schemeClr val="tx1">
                    <a:lumMod val="65000"/>
                    <a:lumOff val="35000"/>
                  </a:schemeClr>
                </a:solidFill>
                <a:latin typeface="+mj-ea"/>
                <a:ea typeface="+mj-ea"/>
              </a:rPr>
              <a:t>标题内容</a:t>
            </a:r>
          </a:p>
        </p:txBody>
      </p:sp>
      <p:sp>
        <p:nvSpPr>
          <p:cNvPr id="23" name="TextBox 15"/>
          <p:cNvSpPr txBox="1"/>
          <p:nvPr/>
        </p:nvSpPr>
        <p:spPr>
          <a:xfrm>
            <a:off x="4338218" y="3920157"/>
            <a:ext cx="902811" cy="307777"/>
          </a:xfrm>
          <a:prstGeom prst="rect">
            <a:avLst/>
          </a:prstGeom>
          <a:noFill/>
        </p:spPr>
        <p:txBody>
          <a:bodyPr wrap="none" rtlCol="0">
            <a:spAutoFit/>
          </a:bodyPr>
          <a:lstStyle/>
          <a:p>
            <a:pPr algn="ctr"/>
            <a:r>
              <a:rPr lang="zh-CN" altLang="en-US" sz="1400" b="1" dirty="0">
                <a:solidFill>
                  <a:schemeClr val="tx1">
                    <a:lumMod val="65000"/>
                    <a:lumOff val="35000"/>
                  </a:schemeClr>
                </a:solidFill>
                <a:latin typeface="+mj-ea"/>
                <a:ea typeface="+mj-ea"/>
              </a:rPr>
              <a:t>标题内容</a:t>
            </a:r>
          </a:p>
        </p:txBody>
      </p:sp>
      <p:sp>
        <p:nvSpPr>
          <p:cNvPr id="24" name="TextBox 16"/>
          <p:cNvSpPr txBox="1"/>
          <p:nvPr/>
        </p:nvSpPr>
        <p:spPr>
          <a:xfrm>
            <a:off x="499348" y="2451600"/>
            <a:ext cx="902811" cy="307777"/>
          </a:xfrm>
          <a:prstGeom prst="rect">
            <a:avLst/>
          </a:prstGeom>
          <a:noFill/>
        </p:spPr>
        <p:txBody>
          <a:bodyPr wrap="none" rtlCol="0">
            <a:spAutoFit/>
          </a:bodyPr>
          <a:lstStyle/>
          <a:p>
            <a:pPr algn="ctr"/>
            <a:r>
              <a:rPr lang="zh-CN" altLang="en-US" sz="1400" b="1" dirty="0">
                <a:solidFill>
                  <a:schemeClr val="tx1">
                    <a:lumMod val="65000"/>
                    <a:lumOff val="35000"/>
                  </a:schemeClr>
                </a:solidFill>
                <a:latin typeface="+mj-ea"/>
                <a:ea typeface="+mj-ea"/>
              </a:rPr>
              <a:t>标题内容</a:t>
            </a:r>
          </a:p>
        </p:txBody>
      </p:sp>
      <p:sp>
        <p:nvSpPr>
          <p:cNvPr id="25" name="TextBox 17"/>
          <p:cNvSpPr txBox="1"/>
          <p:nvPr/>
        </p:nvSpPr>
        <p:spPr>
          <a:xfrm>
            <a:off x="1009878" y="3870314"/>
            <a:ext cx="902811" cy="307777"/>
          </a:xfrm>
          <a:prstGeom prst="rect">
            <a:avLst/>
          </a:prstGeom>
          <a:noFill/>
        </p:spPr>
        <p:txBody>
          <a:bodyPr wrap="none" rtlCol="0">
            <a:spAutoFit/>
          </a:bodyPr>
          <a:lstStyle/>
          <a:p>
            <a:pPr algn="ctr"/>
            <a:r>
              <a:rPr lang="zh-CN" altLang="en-US" sz="1400" b="1" dirty="0">
                <a:solidFill>
                  <a:schemeClr val="tx1">
                    <a:lumMod val="65000"/>
                    <a:lumOff val="35000"/>
                  </a:schemeClr>
                </a:solidFill>
                <a:latin typeface="+mj-ea"/>
                <a:ea typeface="+mj-ea"/>
              </a:rPr>
              <a:t>标题内容</a:t>
            </a:r>
          </a:p>
        </p:txBody>
      </p:sp>
      <p:grpSp>
        <p:nvGrpSpPr>
          <p:cNvPr id="26" name="组合 25"/>
          <p:cNvGrpSpPr/>
          <p:nvPr/>
        </p:nvGrpSpPr>
        <p:grpSpPr>
          <a:xfrm>
            <a:off x="6161692" y="1275118"/>
            <a:ext cx="2077200" cy="432536"/>
            <a:chOff x="814328" y="3219334"/>
            <a:chExt cx="2077200" cy="432536"/>
          </a:xfrm>
        </p:grpSpPr>
        <p:grpSp>
          <p:nvGrpSpPr>
            <p:cNvPr id="27" name="组合 26"/>
            <p:cNvGrpSpPr/>
            <p:nvPr/>
          </p:nvGrpSpPr>
          <p:grpSpPr>
            <a:xfrm>
              <a:off x="814328" y="3219334"/>
              <a:ext cx="2077200" cy="432536"/>
              <a:chOff x="4304043" y="1286668"/>
              <a:chExt cx="5877487" cy="2757793"/>
            </a:xfrm>
            <a:effectLst>
              <a:outerShdw blurRad="381000" dist="254000" dir="8100000" algn="tr" rotWithShape="0">
                <a:prstClr val="black">
                  <a:alpha val="40000"/>
                </a:prstClr>
              </a:outerShdw>
            </a:effectLst>
          </p:grpSpPr>
          <p:sp>
            <p:nvSpPr>
              <p:cNvPr id="29" name="圆角矩形 28"/>
              <p:cNvSpPr/>
              <p:nvPr/>
            </p:nvSpPr>
            <p:spPr>
              <a:xfrm>
                <a:off x="4304043" y="1286668"/>
                <a:ext cx="5877487"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latin typeface="+mj-ea"/>
                  <a:ea typeface="+mj-ea"/>
                </a:endParaRPr>
              </a:p>
            </p:txBody>
          </p:sp>
          <p:sp>
            <p:nvSpPr>
              <p:cNvPr id="30" name="圆角矩形 29"/>
              <p:cNvSpPr/>
              <p:nvPr/>
            </p:nvSpPr>
            <p:spPr>
              <a:xfrm>
                <a:off x="4351924" y="1373342"/>
                <a:ext cx="5775624"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latin typeface="+mj-ea"/>
                  <a:ea typeface="+mj-ea"/>
                </a:endParaRPr>
              </a:p>
            </p:txBody>
          </p:sp>
        </p:grpSp>
        <p:sp>
          <p:nvSpPr>
            <p:cNvPr id="28" name="TextBox 20"/>
            <p:cNvSpPr txBox="1"/>
            <p:nvPr/>
          </p:nvSpPr>
          <p:spPr>
            <a:xfrm>
              <a:off x="831250" y="3331792"/>
              <a:ext cx="1999302" cy="215444"/>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dirty="0">
                  <a:solidFill>
                    <a:srgbClr val="C10001"/>
                  </a:solidFill>
                  <a:latin typeface="+mj-ea"/>
                  <a:ea typeface="+mj-ea"/>
                </a:rPr>
                <a:t>点击输入标题文本</a:t>
              </a:r>
            </a:p>
          </p:txBody>
        </p:sp>
      </p:grpSp>
      <p:sp>
        <p:nvSpPr>
          <p:cNvPr id="31" name="TextBox 23"/>
          <p:cNvSpPr txBox="1"/>
          <p:nvPr/>
        </p:nvSpPr>
        <p:spPr>
          <a:xfrm>
            <a:off x="5940152" y="2004549"/>
            <a:ext cx="2520281" cy="752514"/>
          </a:xfrm>
          <a:prstGeom prst="rect">
            <a:avLst/>
          </a:prstGeom>
          <a:noFill/>
        </p:spPr>
        <p:txBody>
          <a:bodyPr wrap="square" rtlCol="0">
            <a:spAutoFit/>
          </a:bodyPr>
          <a:lstStyle/>
          <a:p>
            <a:pPr>
              <a:lnSpc>
                <a:spcPct val="130000"/>
              </a:lnSpc>
              <a:defRPr/>
            </a:pPr>
            <a:r>
              <a:rPr lang="en-US" altLang="zh-CN" sz="1100" dirty="0">
                <a:latin typeface="+mj-ea"/>
                <a:ea typeface="+mj-ea"/>
              </a:rPr>
              <a:t>01</a:t>
            </a:r>
            <a:r>
              <a:rPr lang="zh-CN" altLang="en-US" sz="1100" dirty="0">
                <a:latin typeface="+mj-ea"/>
                <a:ea typeface="+mj-ea"/>
              </a:rPr>
              <a:t>、点击输入简要文字内容，文字内容需概括精炼，不用多余的文字修饰，言简意赅的说明分项内容</a:t>
            </a:r>
            <a:r>
              <a:rPr lang="en-US" altLang="zh-CN" sz="1100" dirty="0">
                <a:latin typeface="+mj-ea"/>
                <a:ea typeface="+mj-ea"/>
              </a:rPr>
              <a:t>……</a:t>
            </a:r>
            <a:endParaRPr lang="zh-CN" altLang="en-US" sz="1100" dirty="0">
              <a:latin typeface="+mj-ea"/>
              <a:ea typeface="+mj-ea"/>
            </a:endParaRPr>
          </a:p>
        </p:txBody>
      </p:sp>
      <p:sp>
        <p:nvSpPr>
          <p:cNvPr id="32" name="TextBox 24"/>
          <p:cNvSpPr txBox="1"/>
          <p:nvPr/>
        </p:nvSpPr>
        <p:spPr>
          <a:xfrm>
            <a:off x="5940152" y="2827348"/>
            <a:ext cx="2520281" cy="752514"/>
          </a:xfrm>
          <a:prstGeom prst="rect">
            <a:avLst/>
          </a:prstGeom>
          <a:noFill/>
        </p:spPr>
        <p:txBody>
          <a:bodyPr wrap="square" rtlCol="0">
            <a:spAutoFit/>
          </a:bodyPr>
          <a:lstStyle/>
          <a:p>
            <a:pPr>
              <a:lnSpc>
                <a:spcPct val="130000"/>
              </a:lnSpc>
              <a:defRPr/>
            </a:pPr>
            <a:r>
              <a:rPr lang="en-US" altLang="zh-CN" sz="1100" dirty="0">
                <a:latin typeface="+mj-ea"/>
                <a:ea typeface="+mj-ea"/>
              </a:rPr>
              <a:t>02</a:t>
            </a:r>
            <a:r>
              <a:rPr lang="zh-CN" altLang="en-US" sz="1100" dirty="0">
                <a:latin typeface="+mj-ea"/>
                <a:ea typeface="+mj-ea"/>
              </a:rPr>
              <a:t>、点击输入简要文字内容，文字内容需概括精炼，不用多余的文字修饰，言简意赅的说明分项内容</a:t>
            </a:r>
            <a:r>
              <a:rPr lang="en-US" altLang="zh-CN" sz="1100" dirty="0">
                <a:latin typeface="+mj-ea"/>
                <a:ea typeface="+mj-ea"/>
              </a:rPr>
              <a:t>……</a:t>
            </a:r>
            <a:endParaRPr lang="zh-CN" altLang="en-US" sz="1100" dirty="0">
              <a:latin typeface="+mj-ea"/>
              <a:ea typeface="+mj-ea"/>
            </a:endParaRPr>
          </a:p>
        </p:txBody>
      </p:sp>
      <p:sp>
        <p:nvSpPr>
          <p:cNvPr id="33" name="TextBox 25"/>
          <p:cNvSpPr txBox="1"/>
          <p:nvPr/>
        </p:nvSpPr>
        <p:spPr>
          <a:xfrm>
            <a:off x="5940152" y="3691444"/>
            <a:ext cx="2520281" cy="752514"/>
          </a:xfrm>
          <a:prstGeom prst="rect">
            <a:avLst/>
          </a:prstGeom>
          <a:noFill/>
        </p:spPr>
        <p:txBody>
          <a:bodyPr wrap="square" rtlCol="0">
            <a:spAutoFit/>
          </a:bodyPr>
          <a:lstStyle/>
          <a:p>
            <a:pPr>
              <a:lnSpc>
                <a:spcPct val="130000"/>
              </a:lnSpc>
              <a:defRPr/>
            </a:pPr>
            <a:r>
              <a:rPr lang="en-US" altLang="zh-CN" sz="1100" dirty="0">
                <a:latin typeface="+mj-ea"/>
                <a:ea typeface="+mj-ea"/>
              </a:rPr>
              <a:t>03</a:t>
            </a:r>
            <a:r>
              <a:rPr lang="zh-CN" altLang="en-US" sz="1100" dirty="0">
                <a:latin typeface="+mj-ea"/>
                <a:ea typeface="+mj-ea"/>
              </a:rPr>
              <a:t>、点击输入简要文字内容，文字内容需概括精炼，不用多余的文字修饰，言简意赅的说明分项内容</a:t>
            </a:r>
            <a:r>
              <a:rPr lang="en-US" altLang="zh-CN" sz="1100" dirty="0">
                <a:latin typeface="+mj-ea"/>
                <a:ea typeface="+mj-ea"/>
              </a:rPr>
              <a:t>……</a:t>
            </a:r>
            <a:endParaRPr lang="zh-CN" altLang="en-US" sz="1100" dirty="0">
              <a:latin typeface="+mj-ea"/>
              <a:ea typeface="+mj-ea"/>
            </a:endParaRPr>
          </a:p>
        </p:txBody>
      </p:sp>
      <p:sp>
        <p:nvSpPr>
          <p:cNvPr id="34" name="TextBox 26"/>
          <p:cNvSpPr txBox="1"/>
          <p:nvPr/>
        </p:nvSpPr>
        <p:spPr>
          <a:xfrm>
            <a:off x="2799460" y="1451298"/>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mj-ea"/>
                <a:ea typeface="+mj-ea"/>
              </a:rPr>
              <a:t>20%</a:t>
            </a:r>
            <a:endParaRPr lang="zh-CN" altLang="en-US" sz="1600" b="1" dirty="0" smtClean="0">
              <a:solidFill>
                <a:schemeClr val="bg1"/>
              </a:solidFill>
              <a:latin typeface="+mj-ea"/>
              <a:ea typeface="+mj-ea"/>
            </a:endParaRPr>
          </a:p>
        </p:txBody>
      </p:sp>
      <p:sp>
        <p:nvSpPr>
          <p:cNvPr id="35" name="TextBox 27"/>
          <p:cNvSpPr txBox="1"/>
          <p:nvPr/>
        </p:nvSpPr>
        <p:spPr>
          <a:xfrm>
            <a:off x="1562212" y="2453379"/>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mj-ea"/>
                <a:ea typeface="+mj-ea"/>
              </a:rPr>
              <a:t>15%</a:t>
            </a:r>
            <a:endParaRPr lang="zh-CN" altLang="en-US" sz="1600" b="1" dirty="0" smtClean="0">
              <a:solidFill>
                <a:schemeClr val="bg1"/>
              </a:solidFill>
              <a:latin typeface="+mj-ea"/>
              <a:ea typeface="+mj-ea"/>
            </a:endParaRPr>
          </a:p>
        </p:txBody>
      </p:sp>
      <p:sp>
        <p:nvSpPr>
          <p:cNvPr id="36" name="TextBox 28"/>
          <p:cNvSpPr txBox="1"/>
          <p:nvPr/>
        </p:nvSpPr>
        <p:spPr>
          <a:xfrm>
            <a:off x="4043175" y="2453379"/>
            <a:ext cx="671359" cy="246221"/>
          </a:xfrm>
          <a:prstGeom prst="rect">
            <a:avLst/>
          </a:prstGeom>
          <a:noFill/>
        </p:spPr>
        <p:txBody>
          <a:bodyPr wrap="square" lIns="0" tIns="0" rIns="0" bIns="0" rtlCol="0">
            <a:spAutoFit/>
          </a:bodyPr>
          <a:lstStyle/>
          <a:p>
            <a:pPr algn="ctr"/>
            <a:r>
              <a:rPr lang="en-US" altLang="zh-CN" sz="1600" b="1" dirty="0">
                <a:solidFill>
                  <a:schemeClr val="bg1"/>
                </a:solidFill>
                <a:latin typeface="+mj-ea"/>
                <a:ea typeface="+mj-ea"/>
              </a:rPr>
              <a:t>1</a:t>
            </a:r>
            <a:r>
              <a:rPr lang="en-US" altLang="zh-CN" sz="1600" b="1" dirty="0" smtClean="0">
                <a:solidFill>
                  <a:schemeClr val="bg1"/>
                </a:solidFill>
                <a:latin typeface="+mj-ea"/>
                <a:ea typeface="+mj-ea"/>
              </a:rPr>
              <a:t>0%</a:t>
            </a:r>
            <a:endParaRPr lang="zh-CN" altLang="en-US" sz="1600" b="1" dirty="0" smtClean="0">
              <a:solidFill>
                <a:schemeClr val="bg1"/>
              </a:solidFill>
              <a:latin typeface="+mj-ea"/>
              <a:ea typeface="+mj-ea"/>
            </a:endParaRPr>
          </a:p>
        </p:txBody>
      </p:sp>
      <p:sp>
        <p:nvSpPr>
          <p:cNvPr id="37" name="TextBox 29"/>
          <p:cNvSpPr txBox="1"/>
          <p:nvPr/>
        </p:nvSpPr>
        <p:spPr>
          <a:xfrm>
            <a:off x="2058224" y="3893769"/>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mj-ea"/>
                <a:ea typeface="+mj-ea"/>
              </a:rPr>
              <a:t>35%</a:t>
            </a:r>
            <a:endParaRPr lang="zh-CN" altLang="en-US" sz="1600" b="1" dirty="0" smtClean="0">
              <a:solidFill>
                <a:schemeClr val="bg1"/>
              </a:solidFill>
              <a:latin typeface="+mj-ea"/>
              <a:ea typeface="+mj-ea"/>
            </a:endParaRPr>
          </a:p>
        </p:txBody>
      </p:sp>
      <p:sp>
        <p:nvSpPr>
          <p:cNvPr id="38" name="TextBox 30"/>
          <p:cNvSpPr txBox="1"/>
          <p:nvPr/>
        </p:nvSpPr>
        <p:spPr>
          <a:xfrm>
            <a:off x="3545572" y="3901091"/>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mj-ea"/>
                <a:ea typeface="+mj-ea"/>
              </a:rPr>
              <a:t>20%</a:t>
            </a:r>
            <a:endParaRPr lang="zh-CN" altLang="en-US" sz="1600" b="1" dirty="0" smtClean="0">
              <a:solidFill>
                <a:schemeClr val="bg1"/>
              </a:solidFill>
              <a:latin typeface="+mj-ea"/>
              <a:ea typeface="+mj-ea"/>
            </a:endParaRPr>
          </a:p>
        </p:txBody>
      </p:sp>
    </p:spTree>
    <p:extLst>
      <p:ext uri="{BB962C8B-B14F-4D97-AF65-F5344CB8AC3E}">
        <p14:creationId xmlns:p14="http://schemas.microsoft.com/office/powerpoint/2010/main" val="269333839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4" accel="42000" fill="hold" nodeType="afterEffect" p14:presetBounceEnd="46000">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14:bounceEnd="46000">
                                          <p:cBhvr additive="base">
                                            <p:cTn id="26" dur="1500" fill="hold"/>
                                            <p:tgtEl>
                                              <p:spTgt spid="11"/>
                                            </p:tgtEl>
                                            <p:attrNameLst>
                                              <p:attrName>ppt_x</p:attrName>
                                            </p:attrNameLst>
                                          </p:cBhvr>
                                          <p:tavLst>
                                            <p:tav tm="0">
                                              <p:val>
                                                <p:strVal val="#ppt_x"/>
                                              </p:val>
                                            </p:tav>
                                            <p:tav tm="100000">
                                              <p:val>
                                                <p:strVal val="#ppt_x"/>
                                              </p:val>
                                            </p:tav>
                                          </p:tavLst>
                                        </p:anim>
                                        <p:anim calcmode="lin" valueType="num" p14:bounceEnd="46000">
                                          <p:cBhvr additive="base">
                                            <p:cTn id="27" dur="1500" fill="hold"/>
                                            <p:tgtEl>
                                              <p:spTgt spid="11"/>
                                            </p:tgtEl>
                                            <p:attrNameLst>
                                              <p:attrName>ppt_y</p:attrName>
                                            </p:attrNameLst>
                                          </p:cBhvr>
                                          <p:tavLst>
                                            <p:tav tm="0">
                                              <p:val>
                                                <p:strVal val="1+#ppt_h/2"/>
                                              </p:val>
                                            </p:tav>
                                            <p:tav tm="100000">
                                              <p:val>
                                                <p:strVal val="#ppt_y"/>
                                              </p:val>
                                            </p:tav>
                                          </p:tavLst>
                                        </p:anim>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ppt_w</p:attrName>
                                            </p:attrNameLst>
                                          </p:cBhvr>
                                          <p:tavLst>
                                            <p:tav tm="0">
                                              <p:val>
                                                <p:fltVal val="0"/>
                                              </p:val>
                                            </p:tav>
                                            <p:tav tm="100000">
                                              <p:val>
                                                <p:strVal val="#ppt_w"/>
                                              </p:val>
                                            </p:tav>
                                          </p:tavLst>
                                        </p:anim>
                                        <p:anim calcmode="lin" valueType="num">
                                          <p:cBhvr>
                                            <p:cTn id="38" dur="500" fill="hold"/>
                                            <p:tgtEl>
                                              <p:spTgt spid="17"/>
                                            </p:tgtEl>
                                            <p:attrNameLst>
                                              <p:attrName>ppt_h</p:attrName>
                                            </p:attrNameLst>
                                          </p:cBhvr>
                                          <p:tavLst>
                                            <p:tav tm="0">
                                              <p:val>
                                                <p:fltVal val="0"/>
                                              </p:val>
                                            </p:tav>
                                            <p:tav tm="100000">
                                              <p:val>
                                                <p:strVal val="#ppt_h"/>
                                              </p:val>
                                            </p:tav>
                                          </p:tavLst>
                                        </p:anim>
                                        <p:animEffect transition="in" filter="fade">
                                          <p:cBhvr>
                                            <p:cTn id="39" dur="500"/>
                                            <p:tgtEl>
                                              <p:spTgt spid="17"/>
                                            </p:tgtEl>
                                          </p:cBhvr>
                                        </p:animEffect>
                                      </p:childTnLst>
                                    </p:cTn>
                                  </p:par>
                                  <p:par>
                                    <p:cTn id="40" presetID="53" presetClass="entr" presetSubtype="16" fill="hold" grpId="0" nodeType="withEffect">
                                      <p:stCondLst>
                                        <p:cond delay="10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par>
                                    <p:cTn id="45" presetID="53" presetClass="entr" presetSubtype="16" fill="hold" grpId="0" nodeType="withEffect">
                                      <p:stCondLst>
                                        <p:cond delay="200"/>
                                      </p:stCondLst>
                                      <p:childTnLst>
                                        <p:set>
                                          <p:cBhvr>
                                            <p:cTn id="46" dur="1" fill="hold">
                                              <p:stCondLst>
                                                <p:cond delay="0"/>
                                              </p:stCondLst>
                                            </p:cTn>
                                            <p:tgtEl>
                                              <p:spTgt spid="20"/>
                                            </p:tgtEl>
                                            <p:attrNameLst>
                                              <p:attrName>style.visibility</p:attrName>
                                            </p:attrNameLst>
                                          </p:cBhvr>
                                          <p:to>
                                            <p:strVal val="visible"/>
                                          </p:to>
                                        </p:set>
                                        <p:anim calcmode="lin" valueType="num">
                                          <p:cBhvr>
                                            <p:cTn id="47" dur="500" fill="hold"/>
                                            <p:tgtEl>
                                              <p:spTgt spid="20"/>
                                            </p:tgtEl>
                                            <p:attrNameLst>
                                              <p:attrName>ppt_w</p:attrName>
                                            </p:attrNameLst>
                                          </p:cBhvr>
                                          <p:tavLst>
                                            <p:tav tm="0">
                                              <p:val>
                                                <p:fltVal val="0"/>
                                              </p:val>
                                            </p:tav>
                                            <p:tav tm="100000">
                                              <p:val>
                                                <p:strVal val="#ppt_w"/>
                                              </p:val>
                                            </p:tav>
                                          </p:tavLst>
                                        </p:anim>
                                        <p:anim calcmode="lin" valueType="num">
                                          <p:cBhvr>
                                            <p:cTn id="48" dur="500" fill="hold"/>
                                            <p:tgtEl>
                                              <p:spTgt spid="20"/>
                                            </p:tgtEl>
                                            <p:attrNameLst>
                                              <p:attrName>ppt_h</p:attrName>
                                            </p:attrNameLst>
                                          </p:cBhvr>
                                          <p:tavLst>
                                            <p:tav tm="0">
                                              <p:val>
                                                <p:fltVal val="0"/>
                                              </p:val>
                                            </p:tav>
                                            <p:tav tm="100000">
                                              <p:val>
                                                <p:strVal val="#ppt_h"/>
                                              </p:val>
                                            </p:tav>
                                          </p:tavLst>
                                        </p:anim>
                                        <p:animEffect transition="in" filter="fade">
                                          <p:cBhvr>
                                            <p:cTn id="49" dur="500"/>
                                            <p:tgtEl>
                                              <p:spTgt spid="20"/>
                                            </p:tgtEl>
                                          </p:cBhvr>
                                        </p:animEffect>
                                      </p:childTnLst>
                                    </p:cTn>
                                  </p:par>
                                  <p:par>
                                    <p:cTn id="50" presetID="53" presetClass="entr" presetSubtype="16" fill="hold" grpId="0" nodeType="withEffect">
                                      <p:stCondLst>
                                        <p:cond delay="30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par>
                                    <p:cTn id="55" presetID="53" presetClass="entr" presetSubtype="16" fill="hold" grpId="0" nodeType="withEffect">
                                      <p:stCondLst>
                                        <p:cond delay="40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childTnLst>
                              </p:cTn>
                            </p:par>
                            <p:par>
                              <p:cTn id="60" fill="hold">
                                <p:stCondLst>
                                  <p:cond delay="4400"/>
                                </p:stCondLst>
                                <p:childTnLst>
                                  <p:par>
                                    <p:cTn id="61" presetID="10" presetClass="entr" presetSubtype="0" fill="hold" grpId="0"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fade">
                                          <p:cBhvr>
                                            <p:cTn id="63" dur="500"/>
                                            <p:tgtEl>
                                              <p:spTgt spid="3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500"/>
                                            <p:tgtEl>
                                              <p:spTgt spid="35"/>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6"/>
                                            </p:tgtEl>
                                            <p:attrNameLst>
                                              <p:attrName>style.visibility</p:attrName>
                                            </p:attrNameLst>
                                          </p:cBhvr>
                                          <p:to>
                                            <p:strVal val="visible"/>
                                          </p:to>
                                        </p:set>
                                        <p:animEffect transition="in" filter="fade">
                                          <p:cBhvr>
                                            <p:cTn id="69" dur="500"/>
                                            <p:tgtEl>
                                              <p:spTgt spid="3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fade">
                                          <p:cBhvr>
                                            <p:cTn id="75" dur="500"/>
                                            <p:tgtEl>
                                              <p:spTgt spid="37"/>
                                            </p:tgtEl>
                                          </p:cBhvr>
                                        </p:animEffect>
                                      </p:childTnLst>
                                    </p:cTn>
                                  </p:par>
                                </p:childTnLst>
                              </p:cTn>
                            </p:par>
                            <p:par>
                              <p:cTn id="76" fill="hold">
                                <p:stCondLst>
                                  <p:cond delay="4900"/>
                                </p:stCondLst>
                                <p:childTnLst>
                                  <p:par>
                                    <p:cTn id="77" presetID="12" presetClass="entr" presetSubtype="2"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
                                            <p:tgtEl>
                                              <p:spTgt spid="21"/>
                                            </p:tgtEl>
                                            <p:attrNameLst>
                                              <p:attrName>ppt_x</p:attrName>
                                            </p:attrNameLst>
                                          </p:cBhvr>
                                          <p:tavLst>
                                            <p:tav tm="0">
                                              <p:val>
                                                <p:strVal val="#ppt_x+#ppt_w*1.125000"/>
                                              </p:val>
                                            </p:tav>
                                            <p:tav tm="100000">
                                              <p:val>
                                                <p:strVal val="#ppt_x"/>
                                              </p:val>
                                            </p:tav>
                                          </p:tavLst>
                                        </p:anim>
                                        <p:animEffect transition="in" filter="wipe(left)">
                                          <p:cBhvr>
                                            <p:cTn id="80" dur="500"/>
                                            <p:tgtEl>
                                              <p:spTgt spid="21"/>
                                            </p:tgtEl>
                                          </p:cBhvr>
                                        </p:animEffect>
                                      </p:childTnLst>
                                    </p:cTn>
                                  </p:par>
                                  <p:par>
                                    <p:cTn id="81" presetID="12" presetClass="entr" presetSubtype="2" fill="hold" grpId="0"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500"/>
                                            <p:tgtEl>
                                              <p:spTgt spid="24"/>
                                            </p:tgtEl>
                                            <p:attrNameLst>
                                              <p:attrName>ppt_x</p:attrName>
                                            </p:attrNameLst>
                                          </p:cBhvr>
                                          <p:tavLst>
                                            <p:tav tm="0">
                                              <p:val>
                                                <p:strVal val="#ppt_x+#ppt_w*1.125000"/>
                                              </p:val>
                                            </p:tav>
                                            <p:tav tm="100000">
                                              <p:val>
                                                <p:strVal val="#ppt_x"/>
                                              </p:val>
                                            </p:tav>
                                          </p:tavLst>
                                        </p:anim>
                                        <p:animEffect transition="in" filter="wipe(left)">
                                          <p:cBhvr>
                                            <p:cTn id="84" dur="500"/>
                                            <p:tgtEl>
                                              <p:spTgt spid="24"/>
                                            </p:tgtEl>
                                          </p:cBhvr>
                                        </p:animEffect>
                                      </p:childTnLst>
                                    </p:cTn>
                                  </p:par>
                                  <p:par>
                                    <p:cTn id="85" presetID="12" presetClass="entr" presetSubtype="2"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500"/>
                                            <p:tgtEl>
                                              <p:spTgt spid="25"/>
                                            </p:tgtEl>
                                            <p:attrNameLst>
                                              <p:attrName>ppt_x</p:attrName>
                                            </p:attrNameLst>
                                          </p:cBhvr>
                                          <p:tavLst>
                                            <p:tav tm="0">
                                              <p:val>
                                                <p:strVal val="#ppt_x+#ppt_w*1.125000"/>
                                              </p:val>
                                            </p:tav>
                                            <p:tav tm="100000">
                                              <p:val>
                                                <p:strVal val="#ppt_x"/>
                                              </p:val>
                                            </p:tav>
                                          </p:tavLst>
                                        </p:anim>
                                        <p:animEffect transition="in" filter="wipe(left)">
                                          <p:cBhvr>
                                            <p:cTn id="88" dur="500"/>
                                            <p:tgtEl>
                                              <p:spTgt spid="25"/>
                                            </p:tgtEl>
                                          </p:cBhvr>
                                        </p:animEffect>
                                      </p:childTnLst>
                                    </p:cTn>
                                  </p:par>
                                  <p:par>
                                    <p:cTn id="89" presetID="12" presetClass="entr" presetSubtype="8" fill="hold" grpId="0" nodeType="with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additive="base">
                                            <p:cTn id="91" dur="500"/>
                                            <p:tgtEl>
                                              <p:spTgt spid="22"/>
                                            </p:tgtEl>
                                            <p:attrNameLst>
                                              <p:attrName>ppt_x</p:attrName>
                                            </p:attrNameLst>
                                          </p:cBhvr>
                                          <p:tavLst>
                                            <p:tav tm="0">
                                              <p:val>
                                                <p:strVal val="#ppt_x-#ppt_w*1.125000"/>
                                              </p:val>
                                            </p:tav>
                                            <p:tav tm="100000">
                                              <p:val>
                                                <p:strVal val="#ppt_x"/>
                                              </p:val>
                                            </p:tav>
                                          </p:tavLst>
                                        </p:anim>
                                        <p:animEffect transition="in" filter="wipe(right)">
                                          <p:cBhvr>
                                            <p:cTn id="92" dur="500"/>
                                            <p:tgtEl>
                                              <p:spTgt spid="22"/>
                                            </p:tgtEl>
                                          </p:cBhvr>
                                        </p:animEffect>
                                      </p:childTnLst>
                                    </p:cTn>
                                  </p:par>
                                  <p:par>
                                    <p:cTn id="93" presetID="12" presetClass="entr" presetSubtype="8" fill="hold" grpId="0" nodeType="withEffect">
                                      <p:stCondLst>
                                        <p:cond delay="0"/>
                                      </p:stCondLst>
                                      <p:childTnLst>
                                        <p:set>
                                          <p:cBhvr>
                                            <p:cTn id="94" dur="1" fill="hold">
                                              <p:stCondLst>
                                                <p:cond delay="0"/>
                                              </p:stCondLst>
                                            </p:cTn>
                                            <p:tgtEl>
                                              <p:spTgt spid="23"/>
                                            </p:tgtEl>
                                            <p:attrNameLst>
                                              <p:attrName>style.visibility</p:attrName>
                                            </p:attrNameLst>
                                          </p:cBhvr>
                                          <p:to>
                                            <p:strVal val="visible"/>
                                          </p:to>
                                        </p:set>
                                        <p:anim calcmode="lin" valueType="num">
                                          <p:cBhvr additive="base">
                                            <p:cTn id="95" dur="500"/>
                                            <p:tgtEl>
                                              <p:spTgt spid="23"/>
                                            </p:tgtEl>
                                            <p:attrNameLst>
                                              <p:attrName>ppt_x</p:attrName>
                                            </p:attrNameLst>
                                          </p:cBhvr>
                                          <p:tavLst>
                                            <p:tav tm="0">
                                              <p:val>
                                                <p:strVal val="#ppt_x-#ppt_w*1.125000"/>
                                              </p:val>
                                            </p:tav>
                                            <p:tav tm="100000">
                                              <p:val>
                                                <p:strVal val="#ppt_x"/>
                                              </p:val>
                                            </p:tav>
                                          </p:tavLst>
                                        </p:anim>
                                        <p:animEffect transition="in" filter="wipe(right)">
                                          <p:cBhvr>
                                            <p:cTn id="96" dur="500"/>
                                            <p:tgtEl>
                                              <p:spTgt spid="23"/>
                                            </p:tgtEl>
                                          </p:cBhvr>
                                        </p:animEffect>
                                      </p:childTnLst>
                                    </p:cTn>
                                  </p:par>
                                </p:childTnLst>
                              </p:cTn>
                            </p:par>
                            <p:par>
                              <p:cTn id="97" fill="hold">
                                <p:stCondLst>
                                  <p:cond delay="5400"/>
                                </p:stCondLst>
                                <p:childTnLst>
                                  <p:par>
                                    <p:cTn id="98" presetID="42" presetClass="entr" presetSubtype="0" fill="hold" nodeType="after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fade">
                                          <p:cBhvr>
                                            <p:cTn id="100" dur="500"/>
                                            <p:tgtEl>
                                              <p:spTgt spid="26"/>
                                            </p:tgtEl>
                                          </p:cBhvr>
                                        </p:animEffect>
                                        <p:anim calcmode="lin" valueType="num">
                                          <p:cBhvr>
                                            <p:cTn id="101" dur="500" fill="hold"/>
                                            <p:tgtEl>
                                              <p:spTgt spid="26"/>
                                            </p:tgtEl>
                                            <p:attrNameLst>
                                              <p:attrName>ppt_x</p:attrName>
                                            </p:attrNameLst>
                                          </p:cBhvr>
                                          <p:tavLst>
                                            <p:tav tm="0">
                                              <p:val>
                                                <p:strVal val="#ppt_x"/>
                                              </p:val>
                                            </p:tav>
                                            <p:tav tm="100000">
                                              <p:val>
                                                <p:strVal val="#ppt_x"/>
                                              </p:val>
                                            </p:tav>
                                          </p:tavLst>
                                        </p:anim>
                                        <p:anim calcmode="lin" valueType="num">
                                          <p:cBhvr>
                                            <p:cTn id="102" dur="500" fill="hold"/>
                                            <p:tgtEl>
                                              <p:spTgt spid="26"/>
                                            </p:tgtEl>
                                            <p:attrNameLst>
                                              <p:attrName>ppt_y</p:attrName>
                                            </p:attrNameLst>
                                          </p:cBhvr>
                                          <p:tavLst>
                                            <p:tav tm="0">
                                              <p:val>
                                                <p:strVal val="#ppt_y+.1"/>
                                              </p:val>
                                            </p:tav>
                                            <p:tav tm="100000">
                                              <p:val>
                                                <p:strVal val="#ppt_y"/>
                                              </p:val>
                                            </p:tav>
                                          </p:tavLst>
                                        </p:anim>
                                      </p:childTnLst>
                                    </p:cTn>
                                  </p:par>
                                </p:childTnLst>
                              </p:cTn>
                            </p:par>
                            <p:par>
                              <p:cTn id="103" fill="hold">
                                <p:stCondLst>
                                  <p:cond delay="5900"/>
                                </p:stCondLst>
                                <p:childTnLst>
                                  <p:par>
                                    <p:cTn id="104" presetID="22" presetClass="entr" presetSubtype="1" fill="hold" grpId="0" nodeType="afterEffect">
                                      <p:stCondLst>
                                        <p:cond delay="0"/>
                                      </p:stCondLst>
                                      <p:childTnLst>
                                        <p:set>
                                          <p:cBhvr>
                                            <p:cTn id="105" dur="1" fill="hold">
                                              <p:stCondLst>
                                                <p:cond delay="0"/>
                                              </p:stCondLst>
                                            </p:cTn>
                                            <p:tgtEl>
                                              <p:spTgt spid="31"/>
                                            </p:tgtEl>
                                            <p:attrNameLst>
                                              <p:attrName>style.visibility</p:attrName>
                                            </p:attrNameLst>
                                          </p:cBhvr>
                                          <p:to>
                                            <p:strVal val="visible"/>
                                          </p:to>
                                        </p:set>
                                        <p:animEffect transition="in" filter="wipe(up)">
                                          <p:cBhvr>
                                            <p:cTn id="106" dur="500"/>
                                            <p:tgtEl>
                                              <p:spTgt spid="31"/>
                                            </p:tgtEl>
                                          </p:cBhvr>
                                        </p:animEffect>
                                      </p:childTnLst>
                                    </p:cTn>
                                  </p:par>
                                  <p:par>
                                    <p:cTn id="107" presetID="22" presetClass="entr" presetSubtype="1" fill="hold" grpId="0" nodeType="withEffect">
                                      <p:stCondLst>
                                        <p:cond delay="100"/>
                                      </p:stCondLst>
                                      <p:childTnLst>
                                        <p:set>
                                          <p:cBhvr>
                                            <p:cTn id="108" dur="1" fill="hold">
                                              <p:stCondLst>
                                                <p:cond delay="0"/>
                                              </p:stCondLst>
                                            </p:cTn>
                                            <p:tgtEl>
                                              <p:spTgt spid="32"/>
                                            </p:tgtEl>
                                            <p:attrNameLst>
                                              <p:attrName>style.visibility</p:attrName>
                                            </p:attrNameLst>
                                          </p:cBhvr>
                                          <p:to>
                                            <p:strVal val="visible"/>
                                          </p:to>
                                        </p:set>
                                        <p:animEffect transition="in" filter="wipe(up)">
                                          <p:cBhvr>
                                            <p:cTn id="109" dur="500"/>
                                            <p:tgtEl>
                                              <p:spTgt spid="32"/>
                                            </p:tgtEl>
                                          </p:cBhvr>
                                        </p:animEffect>
                                      </p:childTnLst>
                                    </p:cTn>
                                  </p:par>
                                  <p:par>
                                    <p:cTn id="110" presetID="22" presetClass="entr" presetSubtype="1" fill="hold" grpId="0" nodeType="withEffect">
                                      <p:stCondLst>
                                        <p:cond delay="200"/>
                                      </p:stCondLst>
                                      <p:childTnLst>
                                        <p:set>
                                          <p:cBhvr>
                                            <p:cTn id="111" dur="1" fill="hold">
                                              <p:stCondLst>
                                                <p:cond delay="0"/>
                                              </p:stCondLst>
                                            </p:cTn>
                                            <p:tgtEl>
                                              <p:spTgt spid="33"/>
                                            </p:tgtEl>
                                            <p:attrNameLst>
                                              <p:attrName>style.visibility</p:attrName>
                                            </p:attrNameLst>
                                          </p:cBhvr>
                                          <p:to>
                                            <p:strVal val="visible"/>
                                          </p:to>
                                        </p:set>
                                        <p:animEffect transition="in" filter="wipe(up)">
                                          <p:cBhvr>
                                            <p:cTn id="11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6" grpId="0" animBg="1"/>
          <p:bldP spid="17" grpId="0" animBg="1"/>
          <p:bldP spid="18" grpId="0" animBg="1"/>
          <p:bldP spid="19" grpId="0" animBg="1"/>
          <p:bldP spid="20" grpId="0" animBg="1"/>
          <p:bldP spid="21" grpId="0"/>
          <p:bldP spid="22" grpId="0"/>
          <p:bldP spid="23" grpId="0"/>
          <p:bldP spid="24" grpId="0"/>
          <p:bldP spid="25" grpId="0"/>
          <p:bldP spid="31" grpId="0"/>
          <p:bldP spid="32" grpId="0"/>
          <p:bldP spid="33" grpId="0"/>
          <p:bldP spid="34" grpId="0"/>
          <p:bldP spid="35" grpId="0"/>
          <p:bldP spid="36" grpId="0"/>
          <p:bldP spid="37" grpId="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4" accel="4200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1500" fill="hold"/>
                                            <p:tgtEl>
                                              <p:spTgt spid="11"/>
                                            </p:tgtEl>
                                            <p:attrNameLst>
                                              <p:attrName>ppt_x</p:attrName>
                                            </p:attrNameLst>
                                          </p:cBhvr>
                                          <p:tavLst>
                                            <p:tav tm="0">
                                              <p:val>
                                                <p:strVal val="#ppt_x"/>
                                              </p:val>
                                            </p:tav>
                                            <p:tav tm="100000">
                                              <p:val>
                                                <p:strVal val="#ppt_x"/>
                                              </p:val>
                                            </p:tav>
                                          </p:tavLst>
                                        </p:anim>
                                        <p:anim calcmode="lin" valueType="num">
                                          <p:cBhvr additive="base">
                                            <p:cTn id="27" dur="1500" fill="hold"/>
                                            <p:tgtEl>
                                              <p:spTgt spid="11"/>
                                            </p:tgtEl>
                                            <p:attrNameLst>
                                              <p:attrName>ppt_y</p:attrName>
                                            </p:attrNameLst>
                                          </p:cBhvr>
                                          <p:tavLst>
                                            <p:tav tm="0">
                                              <p:val>
                                                <p:strVal val="1+#ppt_h/2"/>
                                              </p:val>
                                            </p:tav>
                                            <p:tav tm="100000">
                                              <p:val>
                                                <p:strVal val="#ppt_y"/>
                                              </p:val>
                                            </p:tav>
                                          </p:tavLst>
                                        </p:anim>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ppt_w</p:attrName>
                                            </p:attrNameLst>
                                          </p:cBhvr>
                                          <p:tavLst>
                                            <p:tav tm="0">
                                              <p:val>
                                                <p:fltVal val="0"/>
                                              </p:val>
                                            </p:tav>
                                            <p:tav tm="100000">
                                              <p:val>
                                                <p:strVal val="#ppt_w"/>
                                              </p:val>
                                            </p:tav>
                                          </p:tavLst>
                                        </p:anim>
                                        <p:anim calcmode="lin" valueType="num">
                                          <p:cBhvr>
                                            <p:cTn id="38" dur="500" fill="hold"/>
                                            <p:tgtEl>
                                              <p:spTgt spid="17"/>
                                            </p:tgtEl>
                                            <p:attrNameLst>
                                              <p:attrName>ppt_h</p:attrName>
                                            </p:attrNameLst>
                                          </p:cBhvr>
                                          <p:tavLst>
                                            <p:tav tm="0">
                                              <p:val>
                                                <p:fltVal val="0"/>
                                              </p:val>
                                            </p:tav>
                                            <p:tav tm="100000">
                                              <p:val>
                                                <p:strVal val="#ppt_h"/>
                                              </p:val>
                                            </p:tav>
                                          </p:tavLst>
                                        </p:anim>
                                        <p:animEffect transition="in" filter="fade">
                                          <p:cBhvr>
                                            <p:cTn id="39" dur="500"/>
                                            <p:tgtEl>
                                              <p:spTgt spid="17"/>
                                            </p:tgtEl>
                                          </p:cBhvr>
                                        </p:animEffect>
                                      </p:childTnLst>
                                    </p:cTn>
                                  </p:par>
                                  <p:par>
                                    <p:cTn id="40" presetID="53" presetClass="entr" presetSubtype="16" fill="hold" grpId="0" nodeType="withEffect">
                                      <p:stCondLst>
                                        <p:cond delay="10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par>
                                    <p:cTn id="45" presetID="53" presetClass="entr" presetSubtype="16" fill="hold" grpId="0" nodeType="withEffect">
                                      <p:stCondLst>
                                        <p:cond delay="200"/>
                                      </p:stCondLst>
                                      <p:childTnLst>
                                        <p:set>
                                          <p:cBhvr>
                                            <p:cTn id="46" dur="1" fill="hold">
                                              <p:stCondLst>
                                                <p:cond delay="0"/>
                                              </p:stCondLst>
                                            </p:cTn>
                                            <p:tgtEl>
                                              <p:spTgt spid="20"/>
                                            </p:tgtEl>
                                            <p:attrNameLst>
                                              <p:attrName>style.visibility</p:attrName>
                                            </p:attrNameLst>
                                          </p:cBhvr>
                                          <p:to>
                                            <p:strVal val="visible"/>
                                          </p:to>
                                        </p:set>
                                        <p:anim calcmode="lin" valueType="num">
                                          <p:cBhvr>
                                            <p:cTn id="47" dur="500" fill="hold"/>
                                            <p:tgtEl>
                                              <p:spTgt spid="20"/>
                                            </p:tgtEl>
                                            <p:attrNameLst>
                                              <p:attrName>ppt_w</p:attrName>
                                            </p:attrNameLst>
                                          </p:cBhvr>
                                          <p:tavLst>
                                            <p:tav tm="0">
                                              <p:val>
                                                <p:fltVal val="0"/>
                                              </p:val>
                                            </p:tav>
                                            <p:tav tm="100000">
                                              <p:val>
                                                <p:strVal val="#ppt_w"/>
                                              </p:val>
                                            </p:tav>
                                          </p:tavLst>
                                        </p:anim>
                                        <p:anim calcmode="lin" valueType="num">
                                          <p:cBhvr>
                                            <p:cTn id="48" dur="500" fill="hold"/>
                                            <p:tgtEl>
                                              <p:spTgt spid="20"/>
                                            </p:tgtEl>
                                            <p:attrNameLst>
                                              <p:attrName>ppt_h</p:attrName>
                                            </p:attrNameLst>
                                          </p:cBhvr>
                                          <p:tavLst>
                                            <p:tav tm="0">
                                              <p:val>
                                                <p:fltVal val="0"/>
                                              </p:val>
                                            </p:tav>
                                            <p:tav tm="100000">
                                              <p:val>
                                                <p:strVal val="#ppt_h"/>
                                              </p:val>
                                            </p:tav>
                                          </p:tavLst>
                                        </p:anim>
                                        <p:animEffect transition="in" filter="fade">
                                          <p:cBhvr>
                                            <p:cTn id="49" dur="500"/>
                                            <p:tgtEl>
                                              <p:spTgt spid="20"/>
                                            </p:tgtEl>
                                          </p:cBhvr>
                                        </p:animEffect>
                                      </p:childTnLst>
                                    </p:cTn>
                                  </p:par>
                                  <p:par>
                                    <p:cTn id="50" presetID="53" presetClass="entr" presetSubtype="16" fill="hold" grpId="0" nodeType="withEffect">
                                      <p:stCondLst>
                                        <p:cond delay="30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par>
                                    <p:cTn id="55" presetID="53" presetClass="entr" presetSubtype="16" fill="hold" grpId="0" nodeType="withEffect">
                                      <p:stCondLst>
                                        <p:cond delay="40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childTnLst>
                              </p:cTn>
                            </p:par>
                            <p:par>
                              <p:cTn id="60" fill="hold">
                                <p:stCondLst>
                                  <p:cond delay="4400"/>
                                </p:stCondLst>
                                <p:childTnLst>
                                  <p:par>
                                    <p:cTn id="61" presetID="10" presetClass="entr" presetSubtype="0" fill="hold" grpId="0"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fade">
                                          <p:cBhvr>
                                            <p:cTn id="63" dur="500"/>
                                            <p:tgtEl>
                                              <p:spTgt spid="3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fade">
                                          <p:cBhvr>
                                            <p:cTn id="66" dur="500"/>
                                            <p:tgtEl>
                                              <p:spTgt spid="35"/>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6"/>
                                            </p:tgtEl>
                                            <p:attrNameLst>
                                              <p:attrName>style.visibility</p:attrName>
                                            </p:attrNameLst>
                                          </p:cBhvr>
                                          <p:to>
                                            <p:strVal val="visible"/>
                                          </p:to>
                                        </p:set>
                                        <p:animEffect transition="in" filter="fade">
                                          <p:cBhvr>
                                            <p:cTn id="69" dur="500"/>
                                            <p:tgtEl>
                                              <p:spTgt spid="3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fade">
                                          <p:cBhvr>
                                            <p:cTn id="75" dur="500"/>
                                            <p:tgtEl>
                                              <p:spTgt spid="37"/>
                                            </p:tgtEl>
                                          </p:cBhvr>
                                        </p:animEffect>
                                      </p:childTnLst>
                                    </p:cTn>
                                  </p:par>
                                </p:childTnLst>
                              </p:cTn>
                            </p:par>
                            <p:par>
                              <p:cTn id="76" fill="hold">
                                <p:stCondLst>
                                  <p:cond delay="4900"/>
                                </p:stCondLst>
                                <p:childTnLst>
                                  <p:par>
                                    <p:cTn id="77" presetID="12" presetClass="entr" presetSubtype="2"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
                                            <p:tgtEl>
                                              <p:spTgt spid="21"/>
                                            </p:tgtEl>
                                            <p:attrNameLst>
                                              <p:attrName>ppt_x</p:attrName>
                                            </p:attrNameLst>
                                          </p:cBhvr>
                                          <p:tavLst>
                                            <p:tav tm="0">
                                              <p:val>
                                                <p:strVal val="#ppt_x+#ppt_w*1.125000"/>
                                              </p:val>
                                            </p:tav>
                                            <p:tav tm="100000">
                                              <p:val>
                                                <p:strVal val="#ppt_x"/>
                                              </p:val>
                                            </p:tav>
                                          </p:tavLst>
                                        </p:anim>
                                        <p:animEffect transition="in" filter="wipe(left)">
                                          <p:cBhvr>
                                            <p:cTn id="80" dur="500"/>
                                            <p:tgtEl>
                                              <p:spTgt spid="21"/>
                                            </p:tgtEl>
                                          </p:cBhvr>
                                        </p:animEffect>
                                      </p:childTnLst>
                                    </p:cTn>
                                  </p:par>
                                  <p:par>
                                    <p:cTn id="81" presetID="12" presetClass="entr" presetSubtype="2" fill="hold" grpId="0"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500"/>
                                            <p:tgtEl>
                                              <p:spTgt spid="24"/>
                                            </p:tgtEl>
                                            <p:attrNameLst>
                                              <p:attrName>ppt_x</p:attrName>
                                            </p:attrNameLst>
                                          </p:cBhvr>
                                          <p:tavLst>
                                            <p:tav tm="0">
                                              <p:val>
                                                <p:strVal val="#ppt_x+#ppt_w*1.125000"/>
                                              </p:val>
                                            </p:tav>
                                            <p:tav tm="100000">
                                              <p:val>
                                                <p:strVal val="#ppt_x"/>
                                              </p:val>
                                            </p:tav>
                                          </p:tavLst>
                                        </p:anim>
                                        <p:animEffect transition="in" filter="wipe(left)">
                                          <p:cBhvr>
                                            <p:cTn id="84" dur="500"/>
                                            <p:tgtEl>
                                              <p:spTgt spid="24"/>
                                            </p:tgtEl>
                                          </p:cBhvr>
                                        </p:animEffect>
                                      </p:childTnLst>
                                    </p:cTn>
                                  </p:par>
                                  <p:par>
                                    <p:cTn id="85" presetID="12" presetClass="entr" presetSubtype="2"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500"/>
                                            <p:tgtEl>
                                              <p:spTgt spid="25"/>
                                            </p:tgtEl>
                                            <p:attrNameLst>
                                              <p:attrName>ppt_x</p:attrName>
                                            </p:attrNameLst>
                                          </p:cBhvr>
                                          <p:tavLst>
                                            <p:tav tm="0">
                                              <p:val>
                                                <p:strVal val="#ppt_x+#ppt_w*1.125000"/>
                                              </p:val>
                                            </p:tav>
                                            <p:tav tm="100000">
                                              <p:val>
                                                <p:strVal val="#ppt_x"/>
                                              </p:val>
                                            </p:tav>
                                          </p:tavLst>
                                        </p:anim>
                                        <p:animEffect transition="in" filter="wipe(left)">
                                          <p:cBhvr>
                                            <p:cTn id="88" dur="500"/>
                                            <p:tgtEl>
                                              <p:spTgt spid="25"/>
                                            </p:tgtEl>
                                          </p:cBhvr>
                                        </p:animEffect>
                                      </p:childTnLst>
                                    </p:cTn>
                                  </p:par>
                                  <p:par>
                                    <p:cTn id="89" presetID="12" presetClass="entr" presetSubtype="8" fill="hold" grpId="0" nodeType="with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additive="base">
                                            <p:cTn id="91" dur="500"/>
                                            <p:tgtEl>
                                              <p:spTgt spid="22"/>
                                            </p:tgtEl>
                                            <p:attrNameLst>
                                              <p:attrName>ppt_x</p:attrName>
                                            </p:attrNameLst>
                                          </p:cBhvr>
                                          <p:tavLst>
                                            <p:tav tm="0">
                                              <p:val>
                                                <p:strVal val="#ppt_x-#ppt_w*1.125000"/>
                                              </p:val>
                                            </p:tav>
                                            <p:tav tm="100000">
                                              <p:val>
                                                <p:strVal val="#ppt_x"/>
                                              </p:val>
                                            </p:tav>
                                          </p:tavLst>
                                        </p:anim>
                                        <p:animEffect transition="in" filter="wipe(right)">
                                          <p:cBhvr>
                                            <p:cTn id="92" dur="500"/>
                                            <p:tgtEl>
                                              <p:spTgt spid="22"/>
                                            </p:tgtEl>
                                          </p:cBhvr>
                                        </p:animEffect>
                                      </p:childTnLst>
                                    </p:cTn>
                                  </p:par>
                                  <p:par>
                                    <p:cTn id="93" presetID="12" presetClass="entr" presetSubtype="8" fill="hold" grpId="0" nodeType="withEffect">
                                      <p:stCondLst>
                                        <p:cond delay="0"/>
                                      </p:stCondLst>
                                      <p:childTnLst>
                                        <p:set>
                                          <p:cBhvr>
                                            <p:cTn id="94" dur="1" fill="hold">
                                              <p:stCondLst>
                                                <p:cond delay="0"/>
                                              </p:stCondLst>
                                            </p:cTn>
                                            <p:tgtEl>
                                              <p:spTgt spid="23"/>
                                            </p:tgtEl>
                                            <p:attrNameLst>
                                              <p:attrName>style.visibility</p:attrName>
                                            </p:attrNameLst>
                                          </p:cBhvr>
                                          <p:to>
                                            <p:strVal val="visible"/>
                                          </p:to>
                                        </p:set>
                                        <p:anim calcmode="lin" valueType="num">
                                          <p:cBhvr additive="base">
                                            <p:cTn id="95" dur="500"/>
                                            <p:tgtEl>
                                              <p:spTgt spid="23"/>
                                            </p:tgtEl>
                                            <p:attrNameLst>
                                              <p:attrName>ppt_x</p:attrName>
                                            </p:attrNameLst>
                                          </p:cBhvr>
                                          <p:tavLst>
                                            <p:tav tm="0">
                                              <p:val>
                                                <p:strVal val="#ppt_x-#ppt_w*1.125000"/>
                                              </p:val>
                                            </p:tav>
                                            <p:tav tm="100000">
                                              <p:val>
                                                <p:strVal val="#ppt_x"/>
                                              </p:val>
                                            </p:tav>
                                          </p:tavLst>
                                        </p:anim>
                                        <p:animEffect transition="in" filter="wipe(right)">
                                          <p:cBhvr>
                                            <p:cTn id="96" dur="500"/>
                                            <p:tgtEl>
                                              <p:spTgt spid="23"/>
                                            </p:tgtEl>
                                          </p:cBhvr>
                                        </p:animEffect>
                                      </p:childTnLst>
                                    </p:cTn>
                                  </p:par>
                                </p:childTnLst>
                              </p:cTn>
                            </p:par>
                            <p:par>
                              <p:cTn id="97" fill="hold">
                                <p:stCondLst>
                                  <p:cond delay="5400"/>
                                </p:stCondLst>
                                <p:childTnLst>
                                  <p:par>
                                    <p:cTn id="98" presetID="42" presetClass="entr" presetSubtype="0" fill="hold" nodeType="after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fade">
                                          <p:cBhvr>
                                            <p:cTn id="100" dur="500"/>
                                            <p:tgtEl>
                                              <p:spTgt spid="26"/>
                                            </p:tgtEl>
                                          </p:cBhvr>
                                        </p:animEffect>
                                        <p:anim calcmode="lin" valueType="num">
                                          <p:cBhvr>
                                            <p:cTn id="101" dur="500" fill="hold"/>
                                            <p:tgtEl>
                                              <p:spTgt spid="26"/>
                                            </p:tgtEl>
                                            <p:attrNameLst>
                                              <p:attrName>ppt_x</p:attrName>
                                            </p:attrNameLst>
                                          </p:cBhvr>
                                          <p:tavLst>
                                            <p:tav tm="0">
                                              <p:val>
                                                <p:strVal val="#ppt_x"/>
                                              </p:val>
                                            </p:tav>
                                            <p:tav tm="100000">
                                              <p:val>
                                                <p:strVal val="#ppt_x"/>
                                              </p:val>
                                            </p:tav>
                                          </p:tavLst>
                                        </p:anim>
                                        <p:anim calcmode="lin" valueType="num">
                                          <p:cBhvr>
                                            <p:cTn id="102" dur="500" fill="hold"/>
                                            <p:tgtEl>
                                              <p:spTgt spid="26"/>
                                            </p:tgtEl>
                                            <p:attrNameLst>
                                              <p:attrName>ppt_y</p:attrName>
                                            </p:attrNameLst>
                                          </p:cBhvr>
                                          <p:tavLst>
                                            <p:tav tm="0">
                                              <p:val>
                                                <p:strVal val="#ppt_y+.1"/>
                                              </p:val>
                                            </p:tav>
                                            <p:tav tm="100000">
                                              <p:val>
                                                <p:strVal val="#ppt_y"/>
                                              </p:val>
                                            </p:tav>
                                          </p:tavLst>
                                        </p:anim>
                                      </p:childTnLst>
                                    </p:cTn>
                                  </p:par>
                                </p:childTnLst>
                              </p:cTn>
                            </p:par>
                            <p:par>
                              <p:cTn id="103" fill="hold">
                                <p:stCondLst>
                                  <p:cond delay="5900"/>
                                </p:stCondLst>
                                <p:childTnLst>
                                  <p:par>
                                    <p:cTn id="104" presetID="22" presetClass="entr" presetSubtype="1" fill="hold" grpId="0" nodeType="afterEffect">
                                      <p:stCondLst>
                                        <p:cond delay="0"/>
                                      </p:stCondLst>
                                      <p:childTnLst>
                                        <p:set>
                                          <p:cBhvr>
                                            <p:cTn id="105" dur="1" fill="hold">
                                              <p:stCondLst>
                                                <p:cond delay="0"/>
                                              </p:stCondLst>
                                            </p:cTn>
                                            <p:tgtEl>
                                              <p:spTgt spid="31"/>
                                            </p:tgtEl>
                                            <p:attrNameLst>
                                              <p:attrName>style.visibility</p:attrName>
                                            </p:attrNameLst>
                                          </p:cBhvr>
                                          <p:to>
                                            <p:strVal val="visible"/>
                                          </p:to>
                                        </p:set>
                                        <p:animEffect transition="in" filter="wipe(up)">
                                          <p:cBhvr>
                                            <p:cTn id="106" dur="500"/>
                                            <p:tgtEl>
                                              <p:spTgt spid="31"/>
                                            </p:tgtEl>
                                          </p:cBhvr>
                                        </p:animEffect>
                                      </p:childTnLst>
                                    </p:cTn>
                                  </p:par>
                                  <p:par>
                                    <p:cTn id="107" presetID="22" presetClass="entr" presetSubtype="1" fill="hold" grpId="0" nodeType="withEffect">
                                      <p:stCondLst>
                                        <p:cond delay="100"/>
                                      </p:stCondLst>
                                      <p:childTnLst>
                                        <p:set>
                                          <p:cBhvr>
                                            <p:cTn id="108" dur="1" fill="hold">
                                              <p:stCondLst>
                                                <p:cond delay="0"/>
                                              </p:stCondLst>
                                            </p:cTn>
                                            <p:tgtEl>
                                              <p:spTgt spid="32"/>
                                            </p:tgtEl>
                                            <p:attrNameLst>
                                              <p:attrName>style.visibility</p:attrName>
                                            </p:attrNameLst>
                                          </p:cBhvr>
                                          <p:to>
                                            <p:strVal val="visible"/>
                                          </p:to>
                                        </p:set>
                                        <p:animEffect transition="in" filter="wipe(up)">
                                          <p:cBhvr>
                                            <p:cTn id="109" dur="500"/>
                                            <p:tgtEl>
                                              <p:spTgt spid="32"/>
                                            </p:tgtEl>
                                          </p:cBhvr>
                                        </p:animEffect>
                                      </p:childTnLst>
                                    </p:cTn>
                                  </p:par>
                                  <p:par>
                                    <p:cTn id="110" presetID="22" presetClass="entr" presetSubtype="1" fill="hold" grpId="0" nodeType="withEffect">
                                      <p:stCondLst>
                                        <p:cond delay="200"/>
                                      </p:stCondLst>
                                      <p:childTnLst>
                                        <p:set>
                                          <p:cBhvr>
                                            <p:cTn id="111" dur="1" fill="hold">
                                              <p:stCondLst>
                                                <p:cond delay="0"/>
                                              </p:stCondLst>
                                            </p:cTn>
                                            <p:tgtEl>
                                              <p:spTgt spid="33"/>
                                            </p:tgtEl>
                                            <p:attrNameLst>
                                              <p:attrName>style.visibility</p:attrName>
                                            </p:attrNameLst>
                                          </p:cBhvr>
                                          <p:to>
                                            <p:strVal val="visible"/>
                                          </p:to>
                                        </p:set>
                                        <p:animEffect transition="in" filter="wipe(up)">
                                          <p:cBhvr>
                                            <p:cTn id="11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6" grpId="0" animBg="1"/>
          <p:bldP spid="17" grpId="0" animBg="1"/>
          <p:bldP spid="18" grpId="0" animBg="1"/>
          <p:bldP spid="19" grpId="0" animBg="1"/>
          <p:bldP spid="20" grpId="0" animBg="1"/>
          <p:bldP spid="21" grpId="0"/>
          <p:bldP spid="22" grpId="0"/>
          <p:bldP spid="23" grpId="0"/>
          <p:bldP spid="24" grpId="0"/>
          <p:bldP spid="25" grpId="0"/>
          <p:bldP spid="31" grpId="0"/>
          <p:bldP spid="32" grpId="0"/>
          <p:bldP spid="33" grpId="0"/>
          <p:bldP spid="34" grpId="0"/>
          <p:bldP spid="35" grpId="0"/>
          <p:bldP spid="36" grpId="0"/>
          <p:bldP spid="37" grpId="0"/>
          <p:bldP spid="38"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05</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矩形 5"/>
          <p:cNvSpPr/>
          <p:nvPr/>
        </p:nvSpPr>
        <p:spPr>
          <a:xfrm rot="2919292">
            <a:off x="4645997" y="2378954"/>
            <a:ext cx="597665" cy="548919"/>
          </a:xfrm>
          <a:custGeom>
            <a:avLst/>
            <a:gdLst>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120" h="1407198">
                <a:moveTo>
                  <a:pt x="0" y="0"/>
                </a:moveTo>
                <a:lnTo>
                  <a:pt x="1080120" y="0"/>
                </a:lnTo>
                <a:cubicBezTo>
                  <a:pt x="831575" y="585667"/>
                  <a:pt x="892944" y="1005638"/>
                  <a:pt x="1080120" y="1407198"/>
                </a:cubicBezTo>
                <a:lnTo>
                  <a:pt x="0" y="1407198"/>
                </a:lnTo>
                <a:cubicBezTo>
                  <a:pt x="171833" y="1017912"/>
                  <a:pt x="260819" y="542709"/>
                  <a:pt x="0"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sp>
        <p:nvSpPr>
          <p:cNvPr id="11" name="矩形 5"/>
          <p:cNvSpPr/>
          <p:nvPr/>
        </p:nvSpPr>
        <p:spPr>
          <a:xfrm rot="18719445">
            <a:off x="3796228" y="2329338"/>
            <a:ext cx="597665" cy="548919"/>
          </a:xfrm>
          <a:custGeom>
            <a:avLst/>
            <a:gdLst>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120" h="1407198">
                <a:moveTo>
                  <a:pt x="0" y="0"/>
                </a:moveTo>
                <a:lnTo>
                  <a:pt x="1080120" y="0"/>
                </a:lnTo>
                <a:cubicBezTo>
                  <a:pt x="831575" y="585667"/>
                  <a:pt x="892944" y="1005638"/>
                  <a:pt x="1080120" y="1407198"/>
                </a:cubicBezTo>
                <a:lnTo>
                  <a:pt x="0" y="1407198"/>
                </a:lnTo>
                <a:cubicBezTo>
                  <a:pt x="171833" y="1017912"/>
                  <a:pt x="260819" y="542709"/>
                  <a:pt x="0" y="0"/>
                </a:cubicBez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grpSp>
        <p:nvGrpSpPr>
          <p:cNvPr id="12" name="组合 11"/>
          <p:cNvGrpSpPr/>
          <p:nvPr/>
        </p:nvGrpSpPr>
        <p:grpSpPr>
          <a:xfrm>
            <a:off x="3386213" y="1923678"/>
            <a:ext cx="755887" cy="756084"/>
            <a:chOff x="4416945" y="2276872"/>
            <a:chExt cx="1008112" cy="1008112"/>
          </a:xfrm>
        </p:grpSpPr>
        <p:sp>
          <p:nvSpPr>
            <p:cNvPr id="13" name="椭圆 12"/>
            <p:cNvSpPr/>
            <p:nvPr/>
          </p:nvSpPr>
          <p:spPr>
            <a:xfrm>
              <a:off x="4416945" y="2276872"/>
              <a:ext cx="1008112" cy="1008112"/>
            </a:xfrm>
            <a:prstGeom prst="ellipse">
              <a:avLst/>
            </a:pr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92"/>
            <p:cNvSpPr>
              <a:spLocks noEditPoints="1"/>
            </p:cNvSpPr>
            <p:nvPr/>
          </p:nvSpPr>
          <p:spPr bwMode="auto">
            <a:xfrm>
              <a:off x="4780507" y="2642667"/>
              <a:ext cx="280988" cy="287338"/>
            </a:xfrm>
            <a:custGeom>
              <a:avLst/>
              <a:gdLst>
                <a:gd name="T0" fmla="*/ 161 w 195"/>
                <a:gd name="T1" fmla="*/ 101 h 200"/>
                <a:gd name="T2" fmla="*/ 152 w 195"/>
                <a:gd name="T3" fmla="*/ 99 h 200"/>
                <a:gd name="T4" fmla="*/ 159 w 195"/>
                <a:gd name="T5" fmla="*/ 87 h 200"/>
                <a:gd name="T6" fmla="*/ 161 w 195"/>
                <a:gd name="T7" fmla="*/ 87 h 200"/>
                <a:gd name="T8" fmla="*/ 184 w 195"/>
                <a:gd name="T9" fmla="*/ 46 h 200"/>
                <a:gd name="T10" fmla="*/ 164 w 195"/>
                <a:gd name="T11" fmla="*/ 23 h 200"/>
                <a:gd name="T12" fmla="*/ 164 w 195"/>
                <a:gd name="T13" fmla="*/ 9 h 200"/>
                <a:gd name="T14" fmla="*/ 195 w 195"/>
                <a:gd name="T15" fmla="*/ 46 h 200"/>
                <a:gd name="T16" fmla="*/ 161 w 195"/>
                <a:gd name="T17" fmla="*/ 101 h 200"/>
                <a:gd name="T18" fmla="*/ 98 w 195"/>
                <a:gd name="T19" fmla="*/ 130 h 200"/>
                <a:gd name="T20" fmla="*/ 36 w 195"/>
                <a:gd name="T21" fmla="*/ 40 h 200"/>
                <a:gd name="T22" fmla="*/ 36 w 195"/>
                <a:gd name="T23" fmla="*/ 0 h 200"/>
                <a:gd name="T24" fmla="*/ 160 w 195"/>
                <a:gd name="T25" fmla="*/ 0 h 200"/>
                <a:gd name="T26" fmla="*/ 160 w 195"/>
                <a:gd name="T27" fmla="*/ 40 h 200"/>
                <a:gd name="T28" fmla="*/ 98 w 195"/>
                <a:gd name="T29" fmla="*/ 130 h 200"/>
                <a:gd name="T30" fmla="*/ 67 w 195"/>
                <a:gd name="T31" fmla="*/ 12 h 200"/>
                <a:gd name="T32" fmla="*/ 52 w 195"/>
                <a:gd name="T33" fmla="*/ 12 h 200"/>
                <a:gd name="T34" fmla="*/ 99 w 195"/>
                <a:gd name="T35" fmla="*/ 119 h 200"/>
                <a:gd name="T36" fmla="*/ 67 w 195"/>
                <a:gd name="T37" fmla="*/ 12 h 200"/>
                <a:gd name="T38" fmla="*/ 34 w 195"/>
                <a:gd name="T39" fmla="*/ 87 h 200"/>
                <a:gd name="T40" fmla="*/ 36 w 195"/>
                <a:gd name="T41" fmla="*/ 87 h 200"/>
                <a:gd name="T42" fmla="*/ 43 w 195"/>
                <a:gd name="T43" fmla="*/ 99 h 200"/>
                <a:gd name="T44" fmla="*/ 34 w 195"/>
                <a:gd name="T45" fmla="*/ 101 h 200"/>
                <a:gd name="T46" fmla="*/ 0 w 195"/>
                <a:gd name="T47" fmla="*/ 46 h 200"/>
                <a:gd name="T48" fmla="*/ 31 w 195"/>
                <a:gd name="T49" fmla="*/ 9 h 200"/>
                <a:gd name="T50" fmla="*/ 31 w 195"/>
                <a:gd name="T51" fmla="*/ 23 h 200"/>
                <a:gd name="T52" fmla="*/ 11 w 195"/>
                <a:gd name="T53" fmla="*/ 46 h 200"/>
                <a:gd name="T54" fmla="*/ 34 w 195"/>
                <a:gd name="T55" fmla="*/ 87 h 200"/>
                <a:gd name="T56" fmla="*/ 87 w 195"/>
                <a:gd name="T57" fmla="*/ 147 h 200"/>
                <a:gd name="T58" fmla="*/ 97 w 195"/>
                <a:gd name="T59" fmla="*/ 136 h 200"/>
                <a:gd name="T60" fmla="*/ 108 w 195"/>
                <a:gd name="T61" fmla="*/ 147 h 200"/>
                <a:gd name="T62" fmla="*/ 97 w 195"/>
                <a:gd name="T63" fmla="*/ 157 h 200"/>
                <a:gd name="T64" fmla="*/ 87 w 195"/>
                <a:gd name="T65" fmla="*/ 147 h 200"/>
                <a:gd name="T66" fmla="*/ 128 w 195"/>
                <a:gd name="T67" fmla="*/ 170 h 200"/>
                <a:gd name="T68" fmla="*/ 118 w 195"/>
                <a:gd name="T69" fmla="*/ 180 h 200"/>
                <a:gd name="T70" fmla="*/ 78 w 195"/>
                <a:gd name="T71" fmla="*/ 180 h 200"/>
                <a:gd name="T72" fmla="*/ 68 w 195"/>
                <a:gd name="T73" fmla="*/ 170 h 200"/>
                <a:gd name="T74" fmla="*/ 78 w 195"/>
                <a:gd name="T75" fmla="*/ 160 h 200"/>
                <a:gd name="T76" fmla="*/ 118 w 195"/>
                <a:gd name="T77" fmla="*/ 160 h 200"/>
                <a:gd name="T78" fmla="*/ 128 w 195"/>
                <a:gd name="T79" fmla="*/ 170 h 200"/>
                <a:gd name="T80" fmla="*/ 58 w 195"/>
                <a:gd name="T81" fmla="*/ 184 h 200"/>
                <a:gd name="T82" fmla="*/ 134 w 195"/>
                <a:gd name="T83" fmla="*/ 184 h 200"/>
                <a:gd name="T84" fmla="*/ 144 w 195"/>
                <a:gd name="T85" fmla="*/ 200 h 200"/>
                <a:gd name="T86" fmla="*/ 48 w 195"/>
                <a:gd name="T87" fmla="*/ 200 h 200"/>
                <a:gd name="T88" fmla="*/ 58 w 195"/>
                <a:gd name="T89" fmla="*/ 18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5" h="200">
                  <a:moveTo>
                    <a:pt x="161" y="101"/>
                  </a:moveTo>
                  <a:cubicBezTo>
                    <a:pt x="158" y="101"/>
                    <a:pt x="155" y="100"/>
                    <a:pt x="152" y="99"/>
                  </a:cubicBezTo>
                  <a:cubicBezTo>
                    <a:pt x="155" y="96"/>
                    <a:pt x="157" y="92"/>
                    <a:pt x="159" y="87"/>
                  </a:cubicBezTo>
                  <a:cubicBezTo>
                    <a:pt x="159" y="87"/>
                    <a:pt x="160" y="87"/>
                    <a:pt x="161" y="87"/>
                  </a:cubicBezTo>
                  <a:cubicBezTo>
                    <a:pt x="176" y="87"/>
                    <a:pt x="184" y="64"/>
                    <a:pt x="184" y="46"/>
                  </a:cubicBezTo>
                  <a:cubicBezTo>
                    <a:pt x="184" y="31"/>
                    <a:pt x="175" y="23"/>
                    <a:pt x="164" y="23"/>
                  </a:cubicBezTo>
                  <a:cubicBezTo>
                    <a:pt x="164" y="18"/>
                    <a:pt x="164" y="13"/>
                    <a:pt x="164" y="9"/>
                  </a:cubicBezTo>
                  <a:cubicBezTo>
                    <a:pt x="181" y="9"/>
                    <a:pt x="195" y="23"/>
                    <a:pt x="195" y="46"/>
                  </a:cubicBezTo>
                  <a:cubicBezTo>
                    <a:pt x="195" y="71"/>
                    <a:pt x="182" y="101"/>
                    <a:pt x="161" y="101"/>
                  </a:cubicBezTo>
                  <a:close/>
                  <a:moveTo>
                    <a:pt x="98" y="130"/>
                  </a:moveTo>
                  <a:cubicBezTo>
                    <a:pt x="65" y="130"/>
                    <a:pt x="36" y="90"/>
                    <a:pt x="36" y="40"/>
                  </a:cubicBezTo>
                  <a:cubicBezTo>
                    <a:pt x="36" y="37"/>
                    <a:pt x="36" y="3"/>
                    <a:pt x="36" y="0"/>
                  </a:cubicBezTo>
                  <a:cubicBezTo>
                    <a:pt x="160" y="0"/>
                    <a:pt x="160" y="0"/>
                    <a:pt x="160" y="0"/>
                  </a:cubicBezTo>
                  <a:cubicBezTo>
                    <a:pt x="160" y="3"/>
                    <a:pt x="160" y="37"/>
                    <a:pt x="160" y="40"/>
                  </a:cubicBezTo>
                  <a:cubicBezTo>
                    <a:pt x="160" y="90"/>
                    <a:pt x="131" y="130"/>
                    <a:pt x="98" y="130"/>
                  </a:cubicBezTo>
                  <a:close/>
                  <a:moveTo>
                    <a:pt x="67" y="12"/>
                  </a:moveTo>
                  <a:cubicBezTo>
                    <a:pt x="52" y="12"/>
                    <a:pt x="52" y="12"/>
                    <a:pt x="52" y="12"/>
                  </a:cubicBezTo>
                  <a:cubicBezTo>
                    <a:pt x="52" y="12"/>
                    <a:pt x="50" y="116"/>
                    <a:pt x="99" y="119"/>
                  </a:cubicBezTo>
                  <a:cubicBezTo>
                    <a:pt x="62" y="92"/>
                    <a:pt x="67" y="12"/>
                    <a:pt x="67" y="12"/>
                  </a:cubicBezTo>
                  <a:close/>
                  <a:moveTo>
                    <a:pt x="34" y="87"/>
                  </a:moveTo>
                  <a:cubicBezTo>
                    <a:pt x="35" y="87"/>
                    <a:pt x="36" y="87"/>
                    <a:pt x="36" y="87"/>
                  </a:cubicBezTo>
                  <a:cubicBezTo>
                    <a:pt x="38" y="92"/>
                    <a:pt x="40" y="96"/>
                    <a:pt x="43" y="99"/>
                  </a:cubicBezTo>
                  <a:cubicBezTo>
                    <a:pt x="40" y="100"/>
                    <a:pt x="37" y="101"/>
                    <a:pt x="34" y="101"/>
                  </a:cubicBezTo>
                  <a:cubicBezTo>
                    <a:pt x="13" y="101"/>
                    <a:pt x="0" y="71"/>
                    <a:pt x="0" y="46"/>
                  </a:cubicBezTo>
                  <a:cubicBezTo>
                    <a:pt x="0" y="23"/>
                    <a:pt x="14" y="9"/>
                    <a:pt x="31" y="9"/>
                  </a:cubicBezTo>
                  <a:cubicBezTo>
                    <a:pt x="31" y="13"/>
                    <a:pt x="31" y="18"/>
                    <a:pt x="31" y="23"/>
                  </a:cubicBezTo>
                  <a:cubicBezTo>
                    <a:pt x="20" y="23"/>
                    <a:pt x="11" y="31"/>
                    <a:pt x="11" y="46"/>
                  </a:cubicBezTo>
                  <a:cubicBezTo>
                    <a:pt x="11" y="64"/>
                    <a:pt x="19" y="87"/>
                    <a:pt x="34" y="87"/>
                  </a:cubicBezTo>
                  <a:close/>
                  <a:moveTo>
                    <a:pt x="87" y="147"/>
                  </a:moveTo>
                  <a:cubicBezTo>
                    <a:pt x="87" y="141"/>
                    <a:pt x="91" y="136"/>
                    <a:pt x="97" y="136"/>
                  </a:cubicBezTo>
                  <a:cubicBezTo>
                    <a:pt x="103" y="136"/>
                    <a:pt x="108" y="141"/>
                    <a:pt x="108" y="147"/>
                  </a:cubicBezTo>
                  <a:cubicBezTo>
                    <a:pt x="108" y="153"/>
                    <a:pt x="103" y="157"/>
                    <a:pt x="97" y="157"/>
                  </a:cubicBezTo>
                  <a:cubicBezTo>
                    <a:pt x="91" y="157"/>
                    <a:pt x="87" y="153"/>
                    <a:pt x="87" y="147"/>
                  </a:cubicBezTo>
                  <a:close/>
                  <a:moveTo>
                    <a:pt x="128" y="170"/>
                  </a:moveTo>
                  <a:cubicBezTo>
                    <a:pt x="128" y="176"/>
                    <a:pt x="123" y="180"/>
                    <a:pt x="118" y="180"/>
                  </a:cubicBezTo>
                  <a:cubicBezTo>
                    <a:pt x="78" y="180"/>
                    <a:pt x="78" y="180"/>
                    <a:pt x="78" y="180"/>
                  </a:cubicBezTo>
                  <a:cubicBezTo>
                    <a:pt x="72" y="180"/>
                    <a:pt x="68" y="176"/>
                    <a:pt x="68" y="170"/>
                  </a:cubicBezTo>
                  <a:cubicBezTo>
                    <a:pt x="68" y="165"/>
                    <a:pt x="72" y="160"/>
                    <a:pt x="78" y="160"/>
                  </a:cubicBezTo>
                  <a:cubicBezTo>
                    <a:pt x="118" y="160"/>
                    <a:pt x="118" y="160"/>
                    <a:pt x="118" y="160"/>
                  </a:cubicBezTo>
                  <a:cubicBezTo>
                    <a:pt x="123" y="160"/>
                    <a:pt x="128" y="165"/>
                    <a:pt x="128" y="170"/>
                  </a:cubicBezTo>
                  <a:close/>
                  <a:moveTo>
                    <a:pt x="58" y="184"/>
                  </a:moveTo>
                  <a:cubicBezTo>
                    <a:pt x="134" y="184"/>
                    <a:pt x="134" y="184"/>
                    <a:pt x="134" y="184"/>
                  </a:cubicBezTo>
                  <a:cubicBezTo>
                    <a:pt x="143" y="184"/>
                    <a:pt x="144" y="195"/>
                    <a:pt x="144" y="200"/>
                  </a:cubicBezTo>
                  <a:cubicBezTo>
                    <a:pt x="102" y="200"/>
                    <a:pt x="88" y="200"/>
                    <a:pt x="48" y="200"/>
                  </a:cubicBezTo>
                  <a:cubicBezTo>
                    <a:pt x="48" y="195"/>
                    <a:pt x="48" y="184"/>
                    <a:pt x="58" y="18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5" name="组合 14"/>
          <p:cNvGrpSpPr/>
          <p:nvPr/>
        </p:nvGrpSpPr>
        <p:grpSpPr>
          <a:xfrm>
            <a:off x="4041206" y="2517744"/>
            <a:ext cx="964112" cy="964363"/>
            <a:chOff x="5290496" y="3068960"/>
            <a:chExt cx="1285817" cy="1285817"/>
          </a:xfrm>
        </p:grpSpPr>
        <p:sp>
          <p:nvSpPr>
            <p:cNvPr id="16" name="椭圆 15"/>
            <p:cNvSpPr/>
            <p:nvPr/>
          </p:nvSpPr>
          <p:spPr>
            <a:xfrm>
              <a:off x="5290496" y="3068960"/>
              <a:ext cx="1285817" cy="1285817"/>
            </a:xfrm>
            <a:prstGeom prst="ellipse">
              <a:avLst/>
            </a:prstGeom>
            <a:solidFill>
              <a:srgbClr val="C10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90"/>
            <p:cNvSpPr>
              <a:spLocks noEditPoints="1"/>
            </p:cNvSpPr>
            <p:nvPr/>
          </p:nvSpPr>
          <p:spPr bwMode="auto">
            <a:xfrm>
              <a:off x="5823105" y="3574455"/>
              <a:ext cx="332983" cy="354529"/>
            </a:xfrm>
            <a:custGeom>
              <a:avLst/>
              <a:gdLst>
                <a:gd name="T0" fmla="*/ 20 w 188"/>
                <a:gd name="T1" fmla="*/ 116 h 200"/>
                <a:gd name="T2" fmla="*/ 160 w 188"/>
                <a:gd name="T3" fmla="*/ 96 h 200"/>
                <a:gd name="T4" fmla="*/ 180 w 188"/>
                <a:gd name="T5" fmla="*/ 56 h 200"/>
                <a:gd name="T6" fmla="*/ 180 w 188"/>
                <a:gd name="T7" fmla="*/ 36 h 200"/>
                <a:gd name="T8" fmla="*/ 20 w 188"/>
                <a:gd name="T9" fmla="*/ 8 h 200"/>
                <a:gd name="T10" fmla="*/ 188 w 188"/>
                <a:gd name="T11" fmla="*/ 104 h 200"/>
                <a:gd name="T12" fmla="*/ 120 w 188"/>
                <a:gd name="T13" fmla="*/ 36 h 200"/>
                <a:gd name="T14" fmla="*/ 120 w 188"/>
                <a:gd name="T15" fmla="*/ 56 h 200"/>
                <a:gd name="T16" fmla="*/ 100 w 188"/>
                <a:gd name="T17" fmla="*/ 36 h 200"/>
                <a:gd name="T18" fmla="*/ 40 w 188"/>
                <a:gd name="T19" fmla="*/ 56 h 200"/>
                <a:gd name="T20" fmla="*/ 60 w 188"/>
                <a:gd name="T21" fmla="*/ 56 h 200"/>
                <a:gd name="T22" fmla="*/ 40 w 188"/>
                <a:gd name="T23" fmla="*/ 96 h 200"/>
                <a:gd name="T24" fmla="*/ 60 w 188"/>
                <a:gd name="T25" fmla="*/ 96 h 200"/>
                <a:gd name="T26" fmla="*/ 80 w 188"/>
                <a:gd name="T27" fmla="*/ 96 h 200"/>
                <a:gd name="T28" fmla="*/ 140 w 188"/>
                <a:gd name="T29" fmla="*/ 76 h 200"/>
                <a:gd name="T30" fmla="*/ 120 w 188"/>
                <a:gd name="T31" fmla="*/ 76 h 200"/>
                <a:gd name="T32" fmla="*/ 160 w 188"/>
                <a:gd name="T33" fmla="*/ 56 h 200"/>
                <a:gd name="T34" fmla="*/ 140 w 188"/>
                <a:gd name="T35" fmla="*/ 56 h 200"/>
                <a:gd name="T36" fmla="*/ 120 w 188"/>
                <a:gd name="T37" fmla="*/ 56 h 200"/>
                <a:gd name="T38" fmla="*/ 60 w 188"/>
                <a:gd name="T39" fmla="*/ 76 h 200"/>
                <a:gd name="T40" fmla="*/ 80 w 188"/>
                <a:gd name="T41" fmla="*/ 76 h 200"/>
                <a:gd name="T42" fmla="*/ 16 w 188"/>
                <a:gd name="T43" fmla="*/ 192 h 200"/>
                <a:gd name="T44" fmla="*/ 0 w 188"/>
                <a:gd name="T45" fmla="*/ 8 h 200"/>
                <a:gd name="T46" fmla="*/ 16 w 188"/>
                <a:gd name="T47" fmla="*/ 124 h 200"/>
                <a:gd name="T48" fmla="*/ 16 w 188"/>
                <a:gd name="T49" fmla="*/ 124 h 200"/>
                <a:gd name="T50" fmla="*/ 140 w 188"/>
                <a:gd name="T51" fmla="*/ 96 h 200"/>
                <a:gd name="T52" fmla="*/ 120 w 188"/>
                <a:gd name="T53" fmla="*/ 116 h 200"/>
                <a:gd name="T54" fmla="*/ 120 w 188"/>
                <a:gd name="T55" fmla="*/ 96 h 200"/>
                <a:gd name="T56" fmla="*/ 60 w 188"/>
                <a:gd name="T57" fmla="*/ 116 h 200"/>
                <a:gd name="T58" fmla="*/ 80 w 188"/>
                <a:gd name="T59" fmla="*/ 116 h 200"/>
                <a:gd name="T60" fmla="*/ 40 w 188"/>
                <a:gd name="T61" fmla="*/ 96 h 200"/>
                <a:gd name="T62" fmla="*/ 20 w 188"/>
                <a:gd name="T63" fmla="*/ 76 h 200"/>
                <a:gd name="T64" fmla="*/ 40 w 188"/>
                <a:gd name="T65" fmla="*/ 76 h 200"/>
                <a:gd name="T66" fmla="*/ 20 w 188"/>
                <a:gd name="T67" fmla="*/ 16 h 200"/>
                <a:gd name="T68" fmla="*/ 40 w 188"/>
                <a:gd name="T69" fmla="*/ 36 h 200"/>
                <a:gd name="T70" fmla="*/ 60 w 188"/>
                <a:gd name="T71" fmla="*/ 16 h 200"/>
                <a:gd name="T72" fmla="*/ 80 w 188"/>
                <a:gd name="T73" fmla="*/ 36 h 200"/>
                <a:gd name="T74" fmla="*/ 100 w 188"/>
                <a:gd name="T75" fmla="*/ 16 h 200"/>
                <a:gd name="T76" fmla="*/ 120 w 188"/>
                <a:gd name="T77" fmla="*/ 36 h 200"/>
                <a:gd name="T78" fmla="*/ 140 w 188"/>
                <a:gd name="T79" fmla="*/ 16 h 200"/>
                <a:gd name="T80" fmla="*/ 160 w 188"/>
                <a:gd name="T81" fmla="*/ 36 h 200"/>
                <a:gd name="T82" fmla="*/ 20 w 188"/>
                <a:gd name="T83" fmla="*/ 8 h 200"/>
                <a:gd name="T84" fmla="*/ 20 w 188"/>
                <a:gd name="T85" fmla="*/ 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8" h="200">
                  <a:moveTo>
                    <a:pt x="168" y="124"/>
                  </a:moveTo>
                  <a:cubicBezTo>
                    <a:pt x="168" y="124"/>
                    <a:pt x="57" y="124"/>
                    <a:pt x="20" y="124"/>
                  </a:cubicBezTo>
                  <a:cubicBezTo>
                    <a:pt x="20" y="116"/>
                    <a:pt x="20" y="116"/>
                    <a:pt x="20" y="116"/>
                  </a:cubicBezTo>
                  <a:cubicBezTo>
                    <a:pt x="160" y="116"/>
                    <a:pt x="160" y="116"/>
                    <a:pt x="160" y="116"/>
                  </a:cubicBezTo>
                  <a:cubicBezTo>
                    <a:pt x="171" y="116"/>
                    <a:pt x="180" y="107"/>
                    <a:pt x="180" y="96"/>
                  </a:cubicBezTo>
                  <a:cubicBezTo>
                    <a:pt x="160" y="96"/>
                    <a:pt x="160" y="96"/>
                    <a:pt x="160" y="96"/>
                  </a:cubicBezTo>
                  <a:cubicBezTo>
                    <a:pt x="160" y="76"/>
                    <a:pt x="160" y="76"/>
                    <a:pt x="160" y="76"/>
                  </a:cubicBezTo>
                  <a:cubicBezTo>
                    <a:pt x="180" y="76"/>
                    <a:pt x="180" y="76"/>
                    <a:pt x="180" y="76"/>
                  </a:cubicBezTo>
                  <a:cubicBezTo>
                    <a:pt x="180" y="56"/>
                    <a:pt x="180" y="56"/>
                    <a:pt x="180" y="56"/>
                  </a:cubicBezTo>
                  <a:cubicBezTo>
                    <a:pt x="160" y="56"/>
                    <a:pt x="160" y="56"/>
                    <a:pt x="160" y="56"/>
                  </a:cubicBezTo>
                  <a:cubicBezTo>
                    <a:pt x="160" y="36"/>
                    <a:pt x="160" y="36"/>
                    <a:pt x="160" y="36"/>
                  </a:cubicBezTo>
                  <a:cubicBezTo>
                    <a:pt x="180" y="36"/>
                    <a:pt x="180" y="36"/>
                    <a:pt x="180" y="36"/>
                  </a:cubicBezTo>
                  <a:cubicBezTo>
                    <a:pt x="180" y="25"/>
                    <a:pt x="171" y="16"/>
                    <a:pt x="160" y="16"/>
                  </a:cubicBezTo>
                  <a:cubicBezTo>
                    <a:pt x="20" y="16"/>
                    <a:pt x="20" y="16"/>
                    <a:pt x="20" y="16"/>
                  </a:cubicBezTo>
                  <a:cubicBezTo>
                    <a:pt x="20" y="8"/>
                    <a:pt x="20" y="8"/>
                    <a:pt x="20" y="8"/>
                  </a:cubicBezTo>
                  <a:cubicBezTo>
                    <a:pt x="57" y="8"/>
                    <a:pt x="168" y="8"/>
                    <a:pt x="168" y="8"/>
                  </a:cubicBezTo>
                  <a:cubicBezTo>
                    <a:pt x="179" y="8"/>
                    <a:pt x="188" y="17"/>
                    <a:pt x="188" y="28"/>
                  </a:cubicBezTo>
                  <a:cubicBezTo>
                    <a:pt x="188" y="104"/>
                    <a:pt x="188" y="104"/>
                    <a:pt x="188" y="104"/>
                  </a:cubicBezTo>
                  <a:cubicBezTo>
                    <a:pt x="188" y="115"/>
                    <a:pt x="179" y="124"/>
                    <a:pt x="168" y="124"/>
                  </a:cubicBezTo>
                  <a:close/>
                  <a:moveTo>
                    <a:pt x="120" y="56"/>
                  </a:moveTo>
                  <a:cubicBezTo>
                    <a:pt x="120" y="36"/>
                    <a:pt x="120" y="36"/>
                    <a:pt x="120" y="36"/>
                  </a:cubicBezTo>
                  <a:cubicBezTo>
                    <a:pt x="140" y="36"/>
                    <a:pt x="140" y="36"/>
                    <a:pt x="140" y="36"/>
                  </a:cubicBezTo>
                  <a:cubicBezTo>
                    <a:pt x="140" y="56"/>
                    <a:pt x="140" y="56"/>
                    <a:pt x="140" y="56"/>
                  </a:cubicBezTo>
                  <a:lnTo>
                    <a:pt x="120" y="56"/>
                  </a:lnTo>
                  <a:close/>
                  <a:moveTo>
                    <a:pt x="80" y="56"/>
                  </a:moveTo>
                  <a:cubicBezTo>
                    <a:pt x="80" y="36"/>
                    <a:pt x="80" y="36"/>
                    <a:pt x="80" y="36"/>
                  </a:cubicBezTo>
                  <a:cubicBezTo>
                    <a:pt x="100" y="36"/>
                    <a:pt x="100" y="36"/>
                    <a:pt x="100" y="36"/>
                  </a:cubicBezTo>
                  <a:cubicBezTo>
                    <a:pt x="100" y="56"/>
                    <a:pt x="100" y="56"/>
                    <a:pt x="100" y="56"/>
                  </a:cubicBezTo>
                  <a:lnTo>
                    <a:pt x="80" y="56"/>
                  </a:lnTo>
                  <a:close/>
                  <a:moveTo>
                    <a:pt x="40" y="56"/>
                  </a:moveTo>
                  <a:cubicBezTo>
                    <a:pt x="40" y="36"/>
                    <a:pt x="40" y="36"/>
                    <a:pt x="40" y="36"/>
                  </a:cubicBezTo>
                  <a:cubicBezTo>
                    <a:pt x="60" y="36"/>
                    <a:pt x="60" y="36"/>
                    <a:pt x="60" y="36"/>
                  </a:cubicBezTo>
                  <a:cubicBezTo>
                    <a:pt x="60" y="56"/>
                    <a:pt x="60" y="56"/>
                    <a:pt x="60" y="56"/>
                  </a:cubicBezTo>
                  <a:lnTo>
                    <a:pt x="40" y="56"/>
                  </a:lnTo>
                  <a:close/>
                  <a:moveTo>
                    <a:pt x="60" y="96"/>
                  </a:moveTo>
                  <a:cubicBezTo>
                    <a:pt x="40" y="96"/>
                    <a:pt x="40" y="96"/>
                    <a:pt x="40" y="96"/>
                  </a:cubicBezTo>
                  <a:cubicBezTo>
                    <a:pt x="40" y="76"/>
                    <a:pt x="40" y="76"/>
                    <a:pt x="40" y="76"/>
                  </a:cubicBezTo>
                  <a:cubicBezTo>
                    <a:pt x="60" y="76"/>
                    <a:pt x="60" y="76"/>
                    <a:pt x="60" y="76"/>
                  </a:cubicBezTo>
                  <a:lnTo>
                    <a:pt x="60" y="96"/>
                  </a:lnTo>
                  <a:close/>
                  <a:moveTo>
                    <a:pt x="100" y="76"/>
                  </a:moveTo>
                  <a:cubicBezTo>
                    <a:pt x="100" y="96"/>
                    <a:pt x="100" y="96"/>
                    <a:pt x="100" y="96"/>
                  </a:cubicBezTo>
                  <a:cubicBezTo>
                    <a:pt x="80" y="96"/>
                    <a:pt x="80" y="96"/>
                    <a:pt x="80" y="96"/>
                  </a:cubicBezTo>
                  <a:cubicBezTo>
                    <a:pt x="80" y="76"/>
                    <a:pt x="80" y="76"/>
                    <a:pt x="80" y="76"/>
                  </a:cubicBezTo>
                  <a:lnTo>
                    <a:pt x="100" y="76"/>
                  </a:lnTo>
                  <a:close/>
                  <a:moveTo>
                    <a:pt x="140" y="76"/>
                  </a:moveTo>
                  <a:cubicBezTo>
                    <a:pt x="140" y="96"/>
                    <a:pt x="140" y="96"/>
                    <a:pt x="140" y="96"/>
                  </a:cubicBezTo>
                  <a:cubicBezTo>
                    <a:pt x="120" y="96"/>
                    <a:pt x="120" y="96"/>
                    <a:pt x="120" y="96"/>
                  </a:cubicBezTo>
                  <a:cubicBezTo>
                    <a:pt x="120" y="76"/>
                    <a:pt x="120" y="76"/>
                    <a:pt x="120" y="76"/>
                  </a:cubicBezTo>
                  <a:lnTo>
                    <a:pt x="140" y="76"/>
                  </a:lnTo>
                  <a:close/>
                  <a:moveTo>
                    <a:pt x="140" y="56"/>
                  </a:moveTo>
                  <a:cubicBezTo>
                    <a:pt x="160" y="56"/>
                    <a:pt x="160" y="56"/>
                    <a:pt x="160" y="56"/>
                  </a:cubicBezTo>
                  <a:cubicBezTo>
                    <a:pt x="160" y="76"/>
                    <a:pt x="160" y="76"/>
                    <a:pt x="160" y="76"/>
                  </a:cubicBezTo>
                  <a:cubicBezTo>
                    <a:pt x="140" y="76"/>
                    <a:pt x="140" y="76"/>
                    <a:pt x="140" y="76"/>
                  </a:cubicBezTo>
                  <a:lnTo>
                    <a:pt x="140" y="56"/>
                  </a:lnTo>
                  <a:close/>
                  <a:moveTo>
                    <a:pt x="100" y="76"/>
                  </a:moveTo>
                  <a:cubicBezTo>
                    <a:pt x="100" y="56"/>
                    <a:pt x="100" y="56"/>
                    <a:pt x="100" y="56"/>
                  </a:cubicBezTo>
                  <a:cubicBezTo>
                    <a:pt x="120" y="56"/>
                    <a:pt x="120" y="56"/>
                    <a:pt x="120" y="56"/>
                  </a:cubicBezTo>
                  <a:cubicBezTo>
                    <a:pt x="120" y="76"/>
                    <a:pt x="120" y="76"/>
                    <a:pt x="120" y="76"/>
                  </a:cubicBezTo>
                  <a:lnTo>
                    <a:pt x="100" y="76"/>
                  </a:lnTo>
                  <a:close/>
                  <a:moveTo>
                    <a:pt x="60" y="76"/>
                  </a:moveTo>
                  <a:cubicBezTo>
                    <a:pt x="60" y="56"/>
                    <a:pt x="60" y="56"/>
                    <a:pt x="60" y="56"/>
                  </a:cubicBezTo>
                  <a:cubicBezTo>
                    <a:pt x="80" y="56"/>
                    <a:pt x="80" y="56"/>
                    <a:pt x="80" y="56"/>
                  </a:cubicBezTo>
                  <a:cubicBezTo>
                    <a:pt x="80" y="76"/>
                    <a:pt x="80" y="76"/>
                    <a:pt x="80" y="76"/>
                  </a:cubicBezTo>
                  <a:lnTo>
                    <a:pt x="60" y="76"/>
                  </a:lnTo>
                  <a:close/>
                  <a:moveTo>
                    <a:pt x="16" y="124"/>
                  </a:moveTo>
                  <a:cubicBezTo>
                    <a:pt x="16" y="192"/>
                    <a:pt x="16" y="192"/>
                    <a:pt x="16" y="192"/>
                  </a:cubicBezTo>
                  <a:cubicBezTo>
                    <a:pt x="16" y="196"/>
                    <a:pt x="12" y="200"/>
                    <a:pt x="8" y="200"/>
                  </a:cubicBezTo>
                  <a:cubicBezTo>
                    <a:pt x="3" y="200"/>
                    <a:pt x="0" y="196"/>
                    <a:pt x="0" y="192"/>
                  </a:cubicBezTo>
                  <a:cubicBezTo>
                    <a:pt x="0" y="8"/>
                    <a:pt x="0" y="8"/>
                    <a:pt x="0" y="8"/>
                  </a:cubicBezTo>
                  <a:cubicBezTo>
                    <a:pt x="0" y="3"/>
                    <a:pt x="3" y="0"/>
                    <a:pt x="8" y="0"/>
                  </a:cubicBezTo>
                  <a:cubicBezTo>
                    <a:pt x="12" y="0"/>
                    <a:pt x="16" y="3"/>
                    <a:pt x="16" y="8"/>
                  </a:cubicBezTo>
                  <a:cubicBezTo>
                    <a:pt x="16" y="124"/>
                    <a:pt x="16" y="124"/>
                    <a:pt x="16" y="124"/>
                  </a:cubicBezTo>
                  <a:cubicBezTo>
                    <a:pt x="17" y="124"/>
                    <a:pt x="18" y="124"/>
                    <a:pt x="20" y="124"/>
                  </a:cubicBezTo>
                  <a:cubicBezTo>
                    <a:pt x="20" y="124"/>
                    <a:pt x="20" y="124"/>
                    <a:pt x="20" y="124"/>
                  </a:cubicBezTo>
                  <a:cubicBezTo>
                    <a:pt x="18" y="124"/>
                    <a:pt x="17" y="124"/>
                    <a:pt x="16" y="124"/>
                  </a:cubicBezTo>
                  <a:close/>
                  <a:moveTo>
                    <a:pt x="160" y="116"/>
                  </a:moveTo>
                  <a:cubicBezTo>
                    <a:pt x="140" y="116"/>
                    <a:pt x="140" y="116"/>
                    <a:pt x="140" y="116"/>
                  </a:cubicBezTo>
                  <a:cubicBezTo>
                    <a:pt x="140" y="96"/>
                    <a:pt x="140" y="96"/>
                    <a:pt x="140" y="96"/>
                  </a:cubicBezTo>
                  <a:cubicBezTo>
                    <a:pt x="160" y="96"/>
                    <a:pt x="160" y="96"/>
                    <a:pt x="160" y="96"/>
                  </a:cubicBezTo>
                  <a:lnTo>
                    <a:pt x="160" y="116"/>
                  </a:lnTo>
                  <a:close/>
                  <a:moveTo>
                    <a:pt x="120" y="116"/>
                  </a:moveTo>
                  <a:cubicBezTo>
                    <a:pt x="100" y="116"/>
                    <a:pt x="100" y="116"/>
                    <a:pt x="100" y="116"/>
                  </a:cubicBezTo>
                  <a:cubicBezTo>
                    <a:pt x="100" y="96"/>
                    <a:pt x="100" y="96"/>
                    <a:pt x="100" y="96"/>
                  </a:cubicBezTo>
                  <a:cubicBezTo>
                    <a:pt x="120" y="96"/>
                    <a:pt x="120" y="96"/>
                    <a:pt x="120" y="96"/>
                  </a:cubicBezTo>
                  <a:lnTo>
                    <a:pt x="120" y="116"/>
                  </a:lnTo>
                  <a:close/>
                  <a:moveTo>
                    <a:pt x="80" y="116"/>
                  </a:moveTo>
                  <a:cubicBezTo>
                    <a:pt x="60" y="116"/>
                    <a:pt x="60" y="116"/>
                    <a:pt x="60" y="116"/>
                  </a:cubicBezTo>
                  <a:cubicBezTo>
                    <a:pt x="60" y="96"/>
                    <a:pt x="60" y="96"/>
                    <a:pt x="60" y="96"/>
                  </a:cubicBezTo>
                  <a:cubicBezTo>
                    <a:pt x="80" y="96"/>
                    <a:pt x="80" y="96"/>
                    <a:pt x="80" y="96"/>
                  </a:cubicBezTo>
                  <a:lnTo>
                    <a:pt x="80" y="116"/>
                  </a:lnTo>
                  <a:close/>
                  <a:moveTo>
                    <a:pt x="20" y="116"/>
                  </a:moveTo>
                  <a:cubicBezTo>
                    <a:pt x="20" y="96"/>
                    <a:pt x="20" y="96"/>
                    <a:pt x="20" y="96"/>
                  </a:cubicBezTo>
                  <a:cubicBezTo>
                    <a:pt x="40" y="96"/>
                    <a:pt x="40" y="96"/>
                    <a:pt x="40" y="96"/>
                  </a:cubicBezTo>
                  <a:cubicBezTo>
                    <a:pt x="40" y="116"/>
                    <a:pt x="40" y="116"/>
                    <a:pt x="40" y="116"/>
                  </a:cubicBezTo>
                  <a:lnTo>
                    <a:pt x="20" y="116"/>
                  </a:lnTo>
                  <a:close/>
                  <a:moveTo>
                    <a:pt x="20" y="76"/>
                  </a:moveTo>
                  <a:cubicBezTo>
                    <a:pt x="20" y="56"/>
                    <a:pt x="20" y="56"/>
                    <a:pt x="20" y="56"/>
                  </a:cubicBezTo>
                  <a:cubicBezTo>
                    <a:pt x="40" y="56"/>
                    <a:pt x="40" y="56"/>
                    <a:pt x="40" y="56"/>
                  </a:cubicBezTo>
                  <a:cubicBezTo>
                    <a:pt x="40" y="76"/>
                    <a:pt x="40" y="76"/>
                    <a:pt x="40" y="76"/>
                  </a:cubicBezTo>
                  <a:lnTo>
                    <a:pt x="20" y="76"/>
                  </a:lnTo>
                  <a:close/>
                  <a:moveTo>
                    <a:pt x="20" y="36"/>
                  </a:moveTo>
                  <a:cubicBezTo>
                    <a:pt x="20" y="16"/>
                    <a:pt x="20" y="16"/>
                    <a:pt x="20" y="16"/>
                  </a:cubicBezTo>
                  <a:cubicBezTo>
                    <a:pt x="40" y="16"/>
                    <a:pt x="40" y="16"/>
                    <a:pt x="40" y="16"/>
                  </a:cubicBezTo>
                  <a:cubicBezTo>
                    <a:pt x="40" y="36"/>
                    <a:pt x="40" y="36"/>
                    <a:pt x="40" y="36"/>
                  </a:cubicBezTo>
                  <a:cubicBezTo>
                    <a:pt x="40" y="36"/>
                    <a:pt x="40" y="36"/>
                    <a:pt x="40" y="36"/>
                  </a:cubicBezTo>
                  <a:cubicBezTo>
                    <a:pt x="20" y="36"/>
                    <a:pt x="20" y="36"/>
                    <a:pt x="20" y="36"/>
                  </a:cubicBezTo>
                  <a:close/>
                  <a:moveTo>
                    <a:pt x="60" y="36"/>
                  </a:moveTo>
                  <a:cubicBezTo>
                    <a:pt x="60" y="16"/>
                    <a:pt x="60" y="16"/>
                    <a:pt x="60" y="16"/>
                  </a:cubicBezTo>
                  <a:cubicBezTo>
                    <a:pt x="80" y="16"/>
                    <a:pt x="80" y="16"/>
                    <a:pt x="80" y="16"/>
                  </a:cubicBezTo>
                  <a:cubicBezTo>
                    <a:pt x="80" y="36"/>
                    <a:pt x="80" y="36"/>
                    <a:pt x="80" y="36"/>
                  </a:cubicBezTo>
                  <a:cubicBezTo>
                    <a:pt x="80" y="36"/>
                    <a:pt x="80" y="36"/>
                    <a:pt x="80" y="36"/>
                  </a:cubicBezTo>
                  <a:cubicBezTo>
                    <a:pt x="60" y="36"/>
                    <a:pt x="60" y="36"/>
                    <a:pt x="60" y="36"/>
                  </a:cubicBezTo>
                  <a:close/>
                  <a:moveTo>
                    <a:pt x="100" y="36"/>
                  </a:moveTo>
                  <a:cubicBezTo>
                    <a:pt x="100" y="16"/>
                    <a:pt x="100" y="16"/>
                    <a:pt x="100" y="16"/>
                  </a:cubicBezTo>
                  <a:cubicBezTo>
                    <a:pt x="120" y="16"/>
                    <a:pt x="120" y="16"/>
                    <a:pt x="120" y="16"/>
                  </a:cubicBezTo>
                  <a:cubicBezTo>
                    <a:pt x="120" y="36"/>
                    <a:pt x="120" y="36"/>
                    <a:pt x="120" y="36"/>
                  </a:cubicBezTo>
                  <a:cubicBezTo>
                    <a:pt x="120" y="36"/>
                    <a:pt x="120" y="36"/>
                    <a:pt x="120" y="36"/>
                  </a:cubicBezTo>
                  <a:cubicBezTo>
                    <a:pt x="100" y="36"/>
                    <a:pt x="100" y="36"/>
                    <a:pt x="100" y="36"/>
                  </a:cubicBezTo>
                  <a:close/>
                  <a:moveTo>
                    <a:pt x="140" y="36"/>
                  </a:moveTo>
                  <a:cubicBezTo>
                    <a:pt x="140" y="16"/>
                    <a:pt x="140" y="16"/>
                    <a:pt x="140" y="16"/>
                  </a:cubicBezTo>
                  <a:cubicBezTo>
                    <a:pt x="160" y="16"/>
                    <a:pt x="160" y="16"/>
                    <a:pt x="160" y="16"/>
                  </a:cubicBezTo>
                  <a:cubicBezTo>
                    <a:pt x="160" y="36"/>
                    <a:pt x="160" y="36"/>
                    <a:pt x="160" y="36"/>
                  </a:cubicBezTo>
                  <a:cubicBezTo>
                    <a:pt x="160" y="36"/>
                    <a:pt x="160" y="36"/>
                    <a:pt x="160" y="36"/>
                  </a:cubicBezTo>
                  <a:cubicBezTo>
                    <a:pt x="140" y="36"/>
                    <a:pt x="140" y="36"/>
                    <a:pt x="140" y="36"/>
                  </a:cubicBezTo>
                  <a:close/>
                  <a:moveTo>
                    <a:pt x="20" y="8"/>
                  </a:moveTo>
                  <a:cubicBezTo>
                    <a:pt x="20" y="8"/>
                    <a:pt x="20" y="8"/>
                    <a:pt x="20" y="8"/>
                  </a:cubicBezTo>
                  <a:cubicBezTo>
                    <a:pt x="15" y="8"/>
                    <a:pt x="16" y="8"/>
                    <a:pt x="20" y="8"/>
                  </a:cubicBezTo>
                  <a:close/>
                  <a:moveTo>
                    <a:pt x="20" y="8"/>
                  </a:moveTo>
                  <a:cubicBezTo>
                    <a:pt x="20" y="8"/>
                    <a:pt x="20" y="8"/>
                    <a:pt x="20" y="8"/>
                  </a:cubicBezTo>
                  <a:cubicBezTo>
                    <a:pt x="43" y="8"/>
                    <a:pt x="27" y="8"/>
                    <a:pt x="20" y="8"/>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 name="组合 17"/>
          <p:cNvGrpSpPr/>
          <p:nvPr/>
        </p:nvGrpSpPr>
        <p:grpSpPr>
          <a:xfrm>
            <a:off x="4916326" y="1624364"/>
            <a:ext cx="1133831" cy="1134126"/>
            <a:chOff x="6457627" y="1877786"/>
            <a:chExt cx="1512168" cy="1512168"/>
          </a:xfrm>
        </p:grpSpPr>
        <p:sp>
          <p:nvSpPr>
            <p:cNvPr id="19" name="椭圆 18"/>
            <p:cNvSpPr/>
            <p:nvPr/>
          </p:nvSpPr>
          <p:spPr>
            <a:xfrm>
              <a:off x="6457627" y="1877786"/>
              <a:ext cx="1512168" cy="1512168"/>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96"/>
            <p:cNvSpPr>
              <a:spLocks noEditPoints="1"/>
            </p:cNvSpPr>
            <p:nvPr/>
          </p:nvSpPr>
          <p:spPr bwMode="auto">
            <a:xfrm>
              <a:off x="7045531" y="2430778"/>
              <a:ext cx="406183" cy="406183"/>
            </a:xfrm>
            <a:custGeom>
              <a:avLst/>
              <a:gdLst>
                <a:gd name="T0" fmla="*/ 140 w 200"/>
                <a:gd name="T1" fmla="*/ 200 h 200"/>
                <a:gd name="T2" fmla="*/ 140 w 200"/>
                <a:gd name="T3" fmla="*/ 184 h 200"/>
                <a:gd name="T4" fmla="*/ 200 w 200"/>
                <a:gd name="T5" fmla="*/ 184 h 200"/>
                <a:gd name="T6" fmla="*/ 200 w 200"/>
                <a:gd name="T7" fmla="*/ 200 h 200"/>
                <a:gd name="T8" fmla="*/ 140 w 200"/>
                <a:gd name="T9" fmla="*/ 200 h 200"/>
                <a:gd name="T10" fmla="*/ 160 w 200"/>
                <a:gd name="T11" fmla="*/ 87 h 200"/>
                <a:gd name="T12" fmla="*/ 40 w 200"/>
                <a:gd name="T13" fmla="*/ 87 h 200"/>
                <a:gd name="T14" fmla="*/ 40 w 200"/>
                <a:gd name="T15" fmla="*/ 180 h 200"/>
                <a:gd name="T16" fmla="*/ 20 w 200"/>
                <a:gd name="T17" fmla="*/ 180 h 200"/>
                <a:gd name="T18" fmla="*/ 20 w 200"/>
                <a:gd name="T19" fmla="*/ 10 h 200"/>
                <a:gd name="T20" fmla="*/ 30 w 200"/>
                <a:gd name="T21" fmla="*/ 0 h 200"/>
                <a:gd name="T22" fmla="*/ 40 w 200"/>
                <a:gd name="T23" fmla="*/ 10 h 200"/>
                <a:gd name="T24" fmla="*/ 40 w 200"/>
                <a:gd name="T25" fmla="*/ 28 h 200"/>
                <a:gd name="T26" fmla="*/ 160 w 200"/>
                <a:gd name="T27" fmla="*/ 28 h 200"/>
                <a:gd name="T28" fmla="*/ 160 w 200"/>
                <a:gd name="T29" fmla="*/ 10 h 200"/>
                <a:gd name="T30" fmla="*/ 170 w 200"/>
                <a:gd name="T31" fmla="*/ 0 h 200"/>
                <a:gd name="T32" fmla="*/ 180 w 200"/>
                <a:gd name="T33" fmla="*/ 10 h 200"/>
                <a:gd name="T34" fmla="*/ 180 w 200"/>
                <a:gd name="T35" fmla="*/ 180 h 200"/>
                <a:gd name="T36" fmla="*/ 160 w 200"/>
                <a:gd name="T37" fmla="*/ 180 h 200"/>
                <a:gd name="T38" fmla="*/ 160 w 200"/>
                <a:gd name="T39" fmla="*/ 87 h 200"/>
                <a:gd name="T40" fmla="*/ 140 w 200"/>
                <a:gd name="T41" fmla="*/ 40 h 200"/>
                <a:gd name="T42" fmla="*/ 140 w 200"/>
                <a:gd name="T43" fmla="*/ 60 h 200"/>
                <a:gd name="T44" fmla="*/ 120 w 200"/>
                <a:gd name="T45" fmla="*/ 60 h 200"/>
                <a:gd name="T46" fmla="*/ 120 w 200"/>
                <a:gd name="T47" fmla="*/ 40 h 200"/>
                <a:gd name="T48" fmla="*/ 100 w 200"/>
                <a:gd name="T49" fmla="*/ 40 h 200"/>
                <a:gd name="T50" fmla="*/ 100 w 200"/>
                <a:gd name="T51" fmla="*/ 60 h 200"/>
                <a:gd name="T52" fmla="*/ 80 w 200"/>
                <a:gd name="T53" fmla="*/ 60 h 200"/>
                <a:gd name="T54" fmla="*/ 80 w 200"/>
                <a:gd name="T55" fmla="*/ 40 h 200"/>
                <a:gd name="T56" fmla="*/ 60 w 200"/>
                <a:gd name="T57" fmla="*/ 40 h 200"/>
                <a:gd name="T58" fmla="*/ 60 w 200"/>
                <a:gd name="T59" fmla="*/ 60 h 200"/>
                <a:gd name="T60" fmla="*/ 40 w 200"/>
                <a:gd name="T61" fmla="*/ 60 h 200"/>
                <a:gd name="T62" fmla="*/ 40 w 200"/>
                <a:gd name="T63" fmla="*/ 80 h 200"/>
                <a:gd name="T64" fmla="*/ 60 w 200"/>
                <a:gd name="T65" fmla="*/ 80 h 200"/>
                <a:gd name="T66" fmla="*/ 60 w 200"/>
                <a:gd name="T67" fmla="*/ 60 h 200"/>
                <a:gd name="T68" fmla="*/ 80 w 200"/>
                <a:gd name="T69" fmla="*/ 60 h 200"/>
                <a:gd name="T70" fmla="*/ 80 w 200"/>
                <a:gd name="T71" fmla="*/ 80 h 200"/>
                <a:gd name="T72" fmla="*/ 100 w 200"/>
                <a:gd name="T73" fmla="*/ 80 h 200"/>
                <a:gd name="T74" fmla="*/ 100 w 200"/>
                <a:gd name="T75" fmla="*/ 60 h 200"/>
                <a:gd name="T76" fmla="*/ 120 w 200"/>
                <a:gd name="T77" fmla="*/ 60 h 200"/>
                <a:gd name="T78" fmla="*/ 120 w 200"/>
                <a:gd name="T79" fmla="*/ 80 h 200"/>
                <a:gd name="T80" fmla="*/ 140 w 200"/>
                <a:gd name="T81" fmla="*/ 80 h 200"/>
                <a:gd name="T82" fmla="*/ 140 w 200"/>
                <a:gd name="T83" fmla="*/ 60 h 200"/>
                <a:gd name="T84" fmla="*/ 160 w 200"/>
                <a:gd name="T85" fmla="*/ 60 h 200"/>
                <a:gd name="T86" fmla="*/ 160 w 200"/>
                <a:gd name="T87" fmla="*/ 40 h 200"/>
                <a:gd name="T88" fmla="*/ 140 w 200"/>
                <a:gd name="T89" fmla="*/ 40 h 200"/>
                <a:gd name="T90" fmla="*/ 60 w 200"/>
                <a:gd name="T91" fmla="*/ 200 h 200"/>
                <a:gd name="T92" fmla="*/ 0 w 200"/>
                <a:gd name="T93" fmla="*/ 200 h 200"/>
                <a:gd name="T94" fmla="*/ 0 w 200"/>
                <a:gd name="T95" fmla="*/ 184 h 200"/>
                <a:gd name="T96" fmla="*/ 60 w 200"/>
                <a:gd name="T97" fmla="*/ 184 h 200"/>
                <a:gd name="T98" fmla="*/ 60 w 200"/>
                <a:gd name="T99"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0" h="200">
                  <a:moveTo>
                    <a:pt x="140" y="200"/>
                  </a:moveTo>
                  <a:cubicBezTo>
                    <a:pt x="140" y="184"/>
                    <a:pt x="140" y="184"/>
                    <a:pt x="140" y="184"/>
                  </a:cubicBezTo>
                  <a:cubicBezTo>
                    <a:pt x="200" y="184"/>
                    <a:pt x="200" y="184"/>
                    <a:pt x="200" y="184"/>
                  </a:cubicBezTo>
                  <a:cubicBezTo>
                    <a:pt x="200" y="200"/>
                    <a:pt x="200" y="200"/>
                    <a:pt x="200" y="200"/>
                  </a:cubicBezTo>
                  <a:lnTo>
                    <a:pt x="140" y="200"/>
                  </a:lnTo>
                  <a:close/>
                  <a:moveTo>
                    <a:pt x="160" y="87"/>
                  </a:moveTo>
                  <a:cubicBezTo>
                    <a:pt x="40" y="87"/>
                    <a:pt x="40" y="87"/>
                    <a:pt x="40" y="87"/>
                  </a:cubicBezTo>
                  <a:cubicBezTo>
                    <a:pt x="40" y="180"/>
                    <a:pt x="40" y="180"/>
                    <a:pt x="40" y="180"/>
                  </a:cubicBezTo>
                  <a:cubicBezTo>
                    <a:pt x="20" y="180"/>
                    <a:pt x="20" y="180"/>
                    <a:pt x="20" y="180"/>
                  </a:cubicBezTo>
                  <a:cubicBezTo>
                    <a:pt x="20" y="10"/>
                    <a:pt x="20" y="10"/>
                    <a:pt x="20" y="10"/>
                  </a:cubicBezTo>
                  <a:cubicBezTo>
                    <a:pt x="20" y="4"/>
                    <a:pt x="24" y="0"/>
                    <a:pt x="30" y="0"/>
                  </a:cubicBezTo>
                  <a:cubicBezTo>
                    <a:pt x="35" y="0"/>
                    <a:pt x="40" y="4"/>
                    <a:pt x="40" y="10"/>
                  </a:cubicBezTo>
                  <a:cubicBezTo>
                    <a:pt x="40" y="28"/>
                    <a:pt x="40" y="28"/>
                    <a:pt x="40" y="28"/>
                  </a:cubicBezTo>
                  <a:cubicBezTo>
                    <a:pt x="160" y="28"/>
                    <a:pt x="160" y="28"/>
                    <a:pt x="160" y="28"/>
                  </a:cubicBezTo>
                  <a:cubicBezTo>
                    <a:pt x="160" y="10"/>
                    <a:pt x="160" y="10"/>
                    <a:pt x="160" y="10"/>
                  </a:cubicBezTo>
                  <a:cubicBezTo>
                    <a:pt x="160" y="4"/>
                    <a:pt x="164" y="0"/>
                    <a:pt x="170" y="0"/>
                  </a:cubicBezTo>
                  <a:cubicBezTo>
                    <a:pt x="175" y="0"/>
                    <a:pt x="180" y="4"/>
                    <a:pt x="180" y="10"/>
                  </a:cubicBezTo>
                  <a:cubicBezTo>
                    <a:pt x="180" y="180"/>
                    <a:pt x="180" y="180"/>
                    <a:pt x="180" y="180"/>
                  </a:cubicBezTo>
                  <a:cubicBezTo>
                    <a:pt x="160" y="180"/>
                    <a:pt x="160" y="180"/>
                    <a:pt x="160" y="180"/>
                  </a:cubicBezTo>
                  <a:lnTo>
                    <a:pt x="160" y="87"/>
                  </a:lnTo>
                  <a:close/>
                  <a:moveTo>
                    <a:pt x="140" y="40"/>
                  </a:moveTo>
                  <a:cubicBezTo>
                    <a:pt x="140" y="60"/>
                    <a:pt x="140" y="60"/>
                    <a:pt x="140" y="60"/>
                  </a:cubicBezTo>
                  <a:cubicBezTo>
                    <a:pt x="120" y="60"/>
                    <a:pt x="120" y="60"/>
                    <a:pt x="120" y="60"/>
                  </a:cubicBezTo>
                  <a:cubicBezTo>
                    <a:pt x="120" y="40"/>
                    <a:pt x="120" y="40"/>
                    <a:pt x="120" y="40"/>
                  </a:cubicBezTo>
                  <a:cubicBezTo>
                    <a:pt x="100" y="40"/>
                    <a:pt x="100" y="40"/>
                    <a:pt x="100" y="40"/>
                  </a:cubicBezTo>
                  <a:cubicBezTo>
                    <a:pt x="100" y="60"/>
                    <a:pt x="100" y="60"/>
                    <a:pt x="100" y="60"/>
                  </a:cubicBezTo>
                  <a:cubicBezTo>
                    <a:pt x="80" y="60"/>
                    <a:pt x="80" y="60"/>
                    <a:pt x="80" y="60"/>
                  </a:cubicBezTo>
                  <a:cubicBezTo>
                    <a:pt x="80" y="40"/>
                    <a:pt x="80" y="40"/>
                    <a:pt x="80" y="40"/>
                  </a:cubicBezTo>
                  <a:cubicBezTo>
                    <a:pt x="60" y="40"/>
                    <a:pt x="60" y="40"/>
                    <a:pt x="60" y="40"/>
                  </a:cubicBezTo>
                  <a:cubicBezTo>
                    <a:pt x="60" y="60"/>
                    <a:pt x="60" y="60"/>
                    <a:pt x="60" y="60"/>
                  </a:cubicBezTo>
                  <a:cubicBezTo>
                    <a:pt x="40" y="60"/>
                    <a:pt x="40" y="60"/>
                    <a:pt x="40" y="60"/>
                  </a:cubicBezTo>
                  <a:cubicBezTo>
                    <a:pt x="40" y="80"/>
                    <a:pt x="40" y="80"/>
                    <a:pt x="40" y="80"/>
                  </a:cubicBezTo>
                  <a:cubicBezTo>
                    <a:pt x="60" y="80"/>
                    <a:pt x="60" y="80"/>
                    <a:pt x="60" y="80"/>
                  </a:cubicBezTo>
                  <a:cubicBezTo>
                    <a:pt x="60" y="60"/>
                    <a:pt x="60" y="60"/>
                    <a:pt x="60" y="60"/>
                  </a:cubicBezTo>
                  <a:cubicBezTo>
                    <a:pt x="80" y="60"/>
                    <a:pt x="80" y="60"/>
                    <a:pt x="80" y="60"/>
                  </a:cubicBezTo>
                  <a:cubicBezTo>
                    <a:pt x="80" y="80"/>
                    <a:pt x="80" y="80"/>
                    <a:pt x="80" y="80"/>
                  </a:cubicBezTo>
                  <a:cubicBezTo>
                    <a:pt x="100" y="80"/>
                    <a:pt x="100" y="80"/>
                    <a:pt x="100" y="80"/>
                  </a:cubicBezTo>
                  <a:cubicBezTo>
                    <a:pt x="100" y="60"/>
                    <a:pt x="100" y="60"/>
                    <a:pt x="100" y="60"/>
                  </a:cubicBezTo>
                  <a:cubicBezTo>
                    <a:pt x="120" y="60"/>
                    <a:pt x="120" y="60"/>
                    <a:pt x="120" y="60"/>
                  </a:cubicBezTo>
                  <a:cubicBezTo>
                    <a:pt x="120" y="80"/>
                    <a:pt x="120" y="80"/>
                    <a:pt x="120" y="80"/>
                  </a:cubicBezTo>
                  <a:cubicBezTo>
                    <a:pt x="140" y="80"/>
                    <a:pt x="140" y="80"/>
                    <a:pt x="140" y="80"/>
                  </a:cubicBezTo>
                  <a:cubicBezTo>
                    <a:pt x="140" y="60"/>
                    <a:pt x="140" y="60"/>
                    <a:pt x="140" y="60"/>
                  </a:cubicBezTo>
                  <a:cubicBezTo>
                    <a:pt x="160" y="60"/>
                    <a:pt x="160" y="60"/>
                    <a:pt x="160" y="60"/>
                  </a:cubicBezTo>
                  <a:cubicBezTo>
                    <a:pt x="160" y="40"/>
                    <a:pt x="160" y="40"/>
                    <a:pt x="160" y="40"/>
                  </a:cubicBezTo>
                  <a:lnTo>
                    <a:pt x="140" y="40"/>
                  </a:lnTo>
                  <a:close/>
                  <a:moveTo>
                    <a:pt x="60" y="200"/>
                  </a:moveTo>
                  <a:cubicBezTo>
                    <a:pt x="0" y="200"/>
                    <a:pt x="0" y="200"/>
                    <a:pt x="0" y="200"/>
                  </a:cubicBezTo>
                  <a:cubicBezTo>
                    <a:pt x="0" y="184"/>
                    <a:pt x="0" y="184"/>
                    <a:pt x="0" y="184"/>
                  </a:cubicBezTo>
                  <a:cubicBezTo>
                    <a:pt x="60" y="184"/>
                    <a:pt x="60" y="184"/>
                    <a:pt x="60" y="184"/>
                  </a:cubicBezTo>
                  <a:lnTo>
                    <a:pt x="60" y="20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21" name="弧形 20"/>
          <p:cNvSpPr/>
          <p:nvPr/>
        </p:nvSpPr>
        <p:spPr>
          <a:xfrm rot="15231781">
            <a:off x="3205821" y="1822974"/>
            <a:ext cx="996506" cy="996247"/>
          </a:xfrm>
          <a:prstGeom prst="arc">
            <a:avLst>
              <a:gd name="adj1" fmla="val 10956006"/>
              <a:gd name="adj2" fmla="val 0"/>
            </a:avLst>
          </a:prstGeom>
          <a:ln w="19050">
            <a:solidFill>
              <a:schemeClr val="bg1">
                <a:lumMod val="75000"/>
              </a:schemeClr>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lIns="68562" tIns="34281" rIns="68562" bIns="34281" rtlCol="0" anchor="ctr"/>
          <a:lstStyle/>
          <a:p>
            <a:pPr algn="ctr"/>
            <a:endParaRPr lang="zh-CN" altLang="en-US"/>
          </a:p>
        </p:txBody>
      </p:sp>
      <p:sp>
        <p:nvSpPr>
          <p:cNvPr id="22" name="弧形 21"/>
          <p:cNvSpPr/>
          <p:nvPr/>
        </p:nvSpPr>
        <p:spPr>
          <a:xfrm rot="8176387">
            <a:off x="3987744" y="2503252"/>
            <a:ext cx="1159712" cy="1160015"/>
          </a:xfrm>
          <a:prstGeom prst="arc">
            <a:avLst>
              <a:gd name="adj1" fmla="val 13244638"/>
              <a:gd name="adj2" fmla="val 56923"/>
            </a:avLst>
          </a:prstGeom>
          <a:ln w="19050">
            <a:solidFill>
              <a:schemeClr val="bg1">
                <a:lumMod val="75000"/>
              </a:schemeClr>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lIns="68562" tIns="34281" rIns="68562" bIns="34281" rtlCol="0" anchor="ctr"/>
          <a:lstStyle/>
          <a:p>
            <a:pPr algn="ctr"/>
            <a:endParaRPr lang="zh-CN" altLang="en-US"/>
          </a:p>
        </p:txBody>
      </p:sp>
      <p:sp>
        <p:nvSpPr>
          <p:cNvPr id="23" name="椭圆 22"/>
          <p:cNvSpPr/>
          <p:nvPr/>
        </p:nvSpPr>
        <p:spPr>
          <a:xfrm>
            <a:off x="3569093" y="1722890"/>
            <a:ext cx="269960" cy="27003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sp>
        <p:nvSpPr>
          <p:cNvPr id="24" name="标题 4"/>
          <p:cNvSpPr txBox="1">
            <a:spLocks/>
          </p:cNvSpPr>
          <p:nvPr/>
        </p:nvSpPr>
        <p:spPr>
          <a:xfrm>
            <a:off x="3536942" y="1730916"/>
            <a:ext cx="334261" cy="270031"/>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b="1" dirty="0">
                <a:solidFill>
                  <a:schemeClr val="bg1"/>
                </a:solidFill>
                <a:latin typeface="微软雅黑" panose="020B0503020204020204" pitchFamily="34" charset="-122"/>
                <a:ea typeface="微软雅黑" panose="020B0503020204020204" pitchFamily="34" charset="-122"/>
              </a:rPr>
              <a:t>01</a:t>
            </a:r>
          </a:p>
        </p:txBody>
      </p:sp>
      <p:sp>
        <p:nvSpPr>
          <p:cNvPr id="25" name="椭圆 24"/>
          <p:cNvSpPr/>
          <p:nvPr/>
        </p:nvSpPr>
        <p:spPr>
          <a:xfrm>
            <a:off x="3966312" y="3211795"/>
            <a:ext cx="269960" cy="27003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sp>
        <p:nvSpPr>
          <p:cNvPr id="26" name="标题 4"/>
          <p:cNvSpPr txBox="1">
            <a:spLocks/>
          </p:cNvSpPr>
          <p:nvPr/>
        </p:nvSpPr>
        <p:spPr>
          <a:xfrm>
            <a:off x="3934161" y="3219822"/>
            <a:ext cx="334261" cy="270031"/>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b="1" dirty="0">
                <a:solidFill>
                  <a:schemeClr val="bg1"/>
                </a:solidFill>
                <a:latin typeface="微软雅黑" panose="020B0503020204020204" pitchFamily="34" charset="-122"/>
                <a:ea typeface="微软雅黑" panose="020B0503020204020204" pitchFamily="34" charset="-122"/>
              </a:rPr>
              <a:t>02</a:t>
            </a:r>
          </a:p>
        </p:txBody>
      </p:sp>
      <p:sp>
        <p:nvSpPr>
          <p:cNvPr id="27" name="椭圆 26"/>
          <p:cNvSpPr/>
          <p:nvPr/>
        </p:nvSpPr>
        <p:spPr>
          <a:xfrm>
            <a:off x="5532078" y="1437624"/>
            <a:ext cx="269960" cy="27003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sp>
        <p:nvSpPr>
          <p:cNvPr id="28" name="标题 4"/>
          <p:cNvSpPr txBox="1">
            <a:spLocks/>
          </p:cNvSpPr>
          <p:nvPr/>
        </p:nvSpPr>
        <p:spPr>
          <a:xfrm>
            <a:off x="5499927" y="1445651"/>
            <a:ext cx="334261" cy="270031"/>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b="1" dirty="0">
                <a:solidFill>
                  <a:schemeClr val="bg1"/>
                </a:solidFill>
                <a:latin typeface="微软雅黑" panose="020B0503020204020204" pitchFamily="34" charset="-122"/>
                <a:ea typeface="微软雅黑" panose="020B0503020204020204" pitchFamily="34" charset="-122"/>
              </a:rPr>
              <a:t>03</a:t>
            </a:r>
          </a:p>
        </p:txBody>
      </p:sp>
      <p:sp>
        <p:nvSpPr>
          <p:cNvPr id="29" name="矩形 28"/>
          <p:cNvSpPr/>
          <p:nvPr/>
        </p:nvSpPr>
        <p:spPr>
          <a:xfrm>
            <a:off x="1225015" y="1669966"/>
            <a:ext cx="1163522" cy="300076"/>
          </a:xfrm>
          <a:prstGeom prst="rect">
            <a:avLst/>
          </a:prstGeom>
        </p:spPr>
        <p:txBody>
          <a:bodyPr wrap="square" lIns="68555" tIns="34278" rIns="68555" bIns="34278">
            <a:spAutoFit/>
          </a:bodyPr>
          <a:lstStyle/>
          <a:p>
            <a:r>
              <a:rPr lang="zh-CN" altLang="en-US" sz="1500" b="1" dirty="0">
                <a:solidFill>
                  <a:srgbClr val="C10001"/>
                </a:solidFill>
                <a:latin typeface="微软雅黑" pitchFamily="34" charset="-122"/>
                <a:ea typeface="微软雅黑" pitchFamily="34" charset="-122"/>
              </a:rPr>
              <a:t>添加标题</a:t>
            </a:r>
            <a:endParaRPr lang="en-US" altLang="zh-CN" sz="1500" b="1" dirty="0">
              <a:solidFill>
                <a:srgbClr val="C10001"/>
              </a:solidFill>
              <a:latin typeface="微软雅黑" pitchFamily="34" charset="-122"/>
              <a:ea typeface="微软雅黑" pitchFamily="34" charset="-122"/>
            </a:endParaRPr>
          </a:p>
        </p:txBody>
      </p:sp>
      <p:sp>
        <p:nvSpPr>
          <p:cNvPr id="30" name="矩形 47"/>
          <p:cNvSpPr>
            <a:spLocks noChangeArrowheads="1"/>
          </p:cNvSpPr>
          <p:nvPr/>
        </p:nvSpPr>
        <p:spPr bwMode="auto">
          <a:xfrm>
            <a:off x="1213482" y="1961999"/>
            <a:ext cx="1727742"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在此录入上述图表的描述明，在此录入上述图表的描述说。</a:t>
            </a:r>
          </a:p>
        </p:txBody>
      </p:sp>
      <p:sp>
        <p:nvSpPr>
          <p:cNvPr id="31" name="矩形 30"/>
          <p:cNvSpPr/>
          <p:nvPr/>
        </p:nvSpPr>
        <p:spPr>
          <a:xfrm>
            <a:off x="2431922" y="3456345"/>
            <a:ext cx="1163522" cy="300076"/>
          </a:xfrm>
          <a:prstGeom prst="rect">
            <a:avLst/>
          </a:prstGeom>
        </p:spPr>
        <p:txBody>
          <a:bodyPr wrap="square" lIns="68555" tIns="34278" rIns="68555" bIns="34278">
            <a:spAutoFit/>
          </a:bodyPr>
          <a:lstStyle/>
          <a:p>
            <a:r>
              <a:rPr lang="zh-CN" altLang="en-US" sz="1500" b="1" dirty="0">
                <a:solidFill>
                  <a:srgbClr val="C10001"/>
                </a:solidFill>
                <a:latin typeface="微软雅黑" pitchFamily="34" charset="-122"/>
                <a:ea typeface="微软雅黑" pitchFamily="34" charset="-122"/>
              </a:rPr>
              <a:t>添加标题</a:t>
            </a:r>
            <a:endParaRPr lang="en-US" altLang="zh-CN" sz="1500" b="1" dirty="0">
              <a:solidFill>
                <a:srgbClr val="C10001"/>
              </a:solidFill>
              <a:latin typeface="微软雅黑" pitchFamily="34" charset="-122"/>
              <a:ea typeface="微软雅黑" pitchFamily="34" charset="-122"/>
            </a:endParaRPr>
          </a:p>
        </p:txBody>
      </p:sp>
      <p:sp>
        <p:nvSpPr>
          <p:cNvPr id="32" name="矩形 47"/>
          <p:cNvSpPr>
            <a:spLocks noChangeArrowheads="1"/>
          </p:cNvSpPr>
          <p:nvPr/>
        </p:nvSpPr>
        <p:spPr bwMode="auto">
          <a:xfrm>
            <a:off x="2431407" y="3715327"/>
            <a:ext cx="1762649"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在此录入上述图表的描述说明，在此录入上述图表的描述说明。</a:t>
            </a:r>
          </a:p>
        </p:txBody>
      </p:sp>
      <p:sp>
        <p:nvSpPr>
          <p:cNvPr id="33" name="矩形 32"/>
          <p:cNvSpPr/>
          <p:nvPr/>
        </p:nvSpPr>
        <p:spPr>
          <a:xfrm>
            <a:off x="6320632" y="2376225"/>
            <a:ext cx="1163522" cy="300076"/>
          </a:xfrm>
          <a:prstGeom prst="rect">
            <a:avLst/>
          </a:prstGeom>
        </p:spPr>
        <p:txBody>
          <a:bodyPr wrap="square" lIns="68555" tIns="34278" rIns="68555" bIns="34278">
            <a:spAutoFit/>
          </a:bodyPr>
          <a:lstStyle/>
          <a:p>
            <a:r>
              <a:rPr lang="zh-CN" altLang="en-US" sz="1500" b="1" dirty="0">
                <a:solidFill>
                  <a:srgbClr val="C00000"/>
                </a:solidFill>
                <a:latin typeface="微软雅黑" pitchFamily="34" charset="-122"/>
                <a:ea typeface="微软雅黑" pitchFamily="34" charset="-122"/>
              </a:rPr>
              <a:t>添加标题</a:t>
            </a:r>
            <a:endParaRPr lang="en-US" altLang="zh-CN" sz="1500" b="1" dirty="0">
              <a:solidFill>
                <a:srgbClr val="C00000"/>
              </a:solidFill>
              <a:latin typeface="微软雅黑" pitchFamily="34" charset="-122"/>
              <a:ea typeface="微软雅黑" pitchFamily="34" charset="-122"/>
            </a:endParaRPr>
          </a:p>
        </p:txBody>
      </p:sp>
      <p:sp>
        <p:nvSpPr>
          <p:cNvPr id="34" name="矩形 47"/>
          <p:cNvSpPr>
            <a:spLocks noChangeArrowheads="1"/>
          </p:cNvSpPr>
          <p:nvPr/>
        </p:nvSpPr>
        <p:spPr bwMode="auto">
          <a:xfrm>
            <a:off x="6320116" y="2635207"/>
            <a:ext cx="1707368" cy="401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val="57213638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par>
                                <p:cTn id="23" presetID="53" presetClass="entr" presetSubtype="16" fill="hold" nodeType="withEffect">
                                  <p:stCondLst>
                                    <p:cond delay="50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par>
                                <p:cTn id="28" presetID="53" presetClass="entr" presetSubtype="16" fill="hold" nodeType="withEffect">
                                  <p:stCondLst>
                                    <p:cond delay="500"/>
                                  </p:stCondLst>
                                  <p:childTnLst>
                                    <p:set>
                                      <p:cBhvr>
                                        <p:cTn id="29" dur="1" fill="hold">
                                          <p:stCondLst>
                                            <p:cond delay="0"/>
                                          </p:stCondLst>
                                        </p:cTn>
                                        <p:tgtEl>
                                          <p:spTgt spid="15"/>
                                        </p:tgtEl>
                                        <p:attrNameLst>
                                          <p:attrName>style.visibility</p:attrName>
                                        </p:attrNameLst>
                                      </p:cBhvr>
                                      <p:to>
                                        <p:strVal val="visible"/>
                                      </p:to>
                                    </p:set>
                                    <p:anim calcmode="lin" valueType="num">
                                      <p:cBhvr>
                                        <p:cTn id="30" dur="500" fill="hold"/>
                                        <p:tgtEl>
                                          <p:spTgt spid="15"/>
                                        </p:tgtEl>
                                        <p:attrNameLst>
                                          <p:attrName>ppt_w</p:attrName>
                                        </p:attrNameLst>
                                      </p:cBhvr>
                                      <p:tavLst>
                                        <p:tav tm="0">
                                          <p:val>
                                            <p:fltVal val="0"/>
                                          </p:val>
                                        </p:tav>
                                        <p:tav tm="100000">
                                          <p:val>
                                            <p:strVal val="#ppt_w"/>
                                          </p:val>
                                        </p:tav>
                                      </p:tavLst>
                                    </p:anim>
                                    <p:anim calcmode="lin" valueType="num">
                                      <p:cBhvr>
                                        <p:cTn id="31" dur="500" fill="hold"/>
                                        <p:tgtEl>
                                          <p:spTgt spid="15"/>
                                        </p:tgtEl>
                                        <p:attrNameLst>
                                          <p:attrName>ppt_h</p:attrName>
                                        </p:attrNameLst>
                                      </p:cBhvr>
                                      <p:tavLst>
                                        <p:tav tm="0">
                                          <p:val>
                                            <p:fltVal val="0"/>
                                          </p:val>
                                        </p:tav>
                                        <p:tav tm="100000">
                                          <p:val>
                                            <p:strVal val="#ppt_h"/>
                                          </p:val>
                                        </p:tav>
                                      </p:tavLst>
                                    </p:anim>
                                    <p:animEffect transition="in" filter="fade">
                                      <p:cBhvr>
                                        <p:cTn id="32" dur="500"/>
                                        <p:tgtEl>
                                          <p:spTgt spid="15"/>
                                        </p:tgtEl>
                                      </p:cBhvr>
                                    </p:animEffect>
                                  </p:childTnLst>
                                </p:cTn>
                              </p:par>
                              <p:par>
                                <p:cTn id="33" presetID="53" presetClass="entr" presetSubtype="16" fill="hold" nodeType="withEffect">
                                  <p:stCondLst>
                                    <p:cond delay="500"/>
                                  </p:stCondLst>
                                  <p:childTnLst>
                                    <p:set>
                                      <p:cBhvr>
                                        <p:cTn id="34" dur="1" fill="hold">
                                          <p:stCondLst>
                                            <p:cond delay="0"/>
                                          </p:stCondLst>
                                        </p:cTn>
                                        <p:tgtEl>
                                          <p:spTgt spid="18"/>
                                        </p:tgtEl>
                                        <p:attrNameLst>
                                          <p:attrName>style.visibility</p:attrName>
                                        </p:attrNameLst>
                                      </p:cBhvr>
                                      <p:to>
                                        <p:strVal val="visible"/>
                                      </p:to>
                                    </p:set>
                                    <p:anim calcmode="lin" valueType="num">
                                      <p:cBhvr>
                                        <p:cTn id="35" dur="500" fill="hold"/>
                                        <p:tgtEl>
                                          <p:spTgt spid="18"/>
                                        </p:tgtEl>
                                        <p:attrNameLst>
                                          <p:attrName>ppt_w</p:attrName>
                                        </p:attrNameLst>
                                      </p:cBhvr>
                                      <p:tavLst>
                                        <p:tav tm="0">
                                          <p:val>
                                            <p:fltVal val="0"/>
                                          </p:val>
                                        </p:tav>
                                        <p:tav tm="100000">
                                          <p:val>
                                            <p:strVal val="#ppt_w"/>
                                          </p:val>
                                        </p:tav>
                                      </p:tavLst>
                                    </p:anim>
                                    <p:anim calcmode="lin" valueType="num">
                                      <p:cBhvr>
                                        <p:cTn id="36" dur="500" fill="hold"/>
                                        <p:tgtEl>
                                          <p:spTgt spid="18"/>
                                        </p:tgtEl>
                                        <p:attrNameLst>
                                          <p:attrName>ppt_h</p:attrName>
                                        </p:attrNameLst>
                                      </p:cBhvr>
                                      <p:tavLst>
                                        <p:tav tm="0">
                                          <p:val>
                                            <p:fltVal val="0"/>
                                          </p:val>
                                        </p:tav>
                                        <p:tav tm="100000">
                                          <p:val>
                                            <p:strVal val="#ppt_h"/>
                                          </p:val>
                                        </p:tav>
                                      </p:tavLst>
                                    </p:anim>
                                    <p:animEffect transition="in" filter="fade">
                                      <p:cBhvr>
                                        <p:cTn id="37" dur="500"/>
                                        <p:tgtEl>
                                          <p:spTgt spid="18"/>
                                        </p:tgtEl>
                                      </p:cBhvr>
                                    </p:animEffect>
                                  </p:childTnLst>
                                </p:cTn>
                              </p:par>
                              <p:par>
                                <p:cTn id="38" presetID="22" presetClass="entr" presetSubtype="8" fill="hold" grpId="0" nodeType="withEffect">
                                  <p:stCondLst>
                                    <p:cond delay="100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500"/>
                                        <p:tgtEl>
                                          <p:spTgt spid="11"/>
                                        </p:tgtEl>
                                      </p:cBhvr>
                                    </p:animEffect>
                                  </p:childTnLst>
                                </p:cTn>
                              </p:par>
                              <p:par>
                                <p:cTn id="41" presetID="22" presetClass="entr" presetSubtype="8" fill="hold" grpId="0" nodeType="withEffect">
                                  <p:stCondLst>
                                    <p:cond delay="1000"/>
                                  </p:stCondLst>
                                  <p:childTnLst>
                                    <p:set>
                                      <p:cBhvr>
                                        <p:cTn id="42" dur="1" fill="hold">
                                          <p:stCondLst>
                                            <p:cond delay="0"/>
                                          </p:stCondLst>
                                        </p:cTn>
                                        <p:tgtEl>
                                          <p:spTgt spid="10"/>
                                        </p:tgtEl>
                                        <p:attrNameLst>
                                          <p:attrName>style.visibility</p:attrName>
                                        </p:attrNameLst>
                                      </p:cBhvr>
                                      <p:to>
                                        <p:strVal val="visible"/>
                                      </p:to>
                                    </p:set>
                                    <p:animEffect transition="in" filter="wipe(left)">
                                      <p:cBhvr>
                                        <p:cTn id="43" dur="500"/>
                                        <p:tgtEl>
                                          <p:spTgt spid="10"/>
                                        </p:tgtEl>
                                      </p:cBhvr>
                                    </p:animEffect>
                                  </p:childTnLst>
                                </p:cTn>
                              </p:par>
                              <p:par>
                                <p:cTn id="44" presetID="53" presetClass="entr" presetSubtype="16" fill="hold" grpId="0" nodeType="withEffect">
                                  <p:stCondLst>
                                    <p:cond delay="1500"/>
                                  </p:stCondLst>
                                  <p:childTnLst>
                                    <p:set>
                                      <p:cBhvr>
                                        <p:cTn id="45" dur="1" fill="hold">
                                          <p:stCondLst>
                                            <p:cond delay="0"/>
                                          </p:stCondLst>
                                        </p:cTn>
                                        <p:tgtEl>
                                          <p:spTgt spid="23"/>
                                        </p:tgtEl>
                                        <p:attrNameLst>
                                          <p:attrName>style.visibility</p:attrName>
                                        </p:attrNameLst>
                                      </p:cBhvr>
                                      <p:to>
                                        <p:strVal val="visible"/>
                                      </p:to>
                                    </p:set>
                                    <p:anim calcmode="lin" valueType="num">
                                      <p:cBhvr>
                                        <p:cTn id="46" dur="500" fill="hold"/>
                                        <p:tgtEl>
                                          <p:spTgt spid="23"/>
                                        </p:tgtEl>
                                        <p:attrNameLst>
                                          <p:attrName>ppt_w</p:attrName>
                                        </p:attrNameLst>
                                      </p:cBhvr>
                                      <p:tavLst>
                                        <p:tav tm="0">
                                          <p:val>
                                            <p:fltVal val="0"/>
                                          </p:val>
                                        </p:tav>
                                        <p:tav tm="100000">
                                          <p:val>
                                            <p:strVal val="#ppt_w"/>
                                          </p:val>
                                        </p:tav>
                                      </p:tavLst>
                                    </p:anim>
                                    <p:anim calcmode="lin" valueType="num">
                                      <p:cBhvr>
                                        <p:cTn id="47" dur="500" fill="hold"/>
                                        <p:tgtEl>
                                          <p:spTgt spid="23"/>
                                        </p:tgtEl>
                                        <p:attrNameLst>
                                          <p:attrName>ppt_h</p:attrName>
                                        </p:attrNameLst>
                                      </p:cBhvr>
                                      <p:tavLst>
                                        <p:tav tm="0">
                                          <p:val>
                                            <p:fltVal val="0"/>
                                          </p:val>
                                        </p:tav>
                                        <p:tav tm="100000">
                                          <p:val>
                                            <p:strVal val="#ppt_h"/>
                                          </p:val>
                                        </p:tav>
                                      </p:tavLst>
                                    </p:anim>
                                    <p:animEffect transition="in" filter="fade">
                                      <p:cBhvr>
                                        <p:cTn id="48" dur="500"/>
                                        <p:tgtEl>
                                          <p:spTgt spid="23"/>
                                        </p:tgtEl>
                                      </p:cBhvr>
                                    </p:animEffect>
                                  </p:childTnLst>
                                </p:cTn>
                              </p:par>
                              <p:par>
                                <p:cTn id="49" presetID="53" presetClass="entr" presetSubtype="16" fill="hold" grpId="0" nodeType="withEffect">
                                  <p:stCondLst>
                                    <p:cond delay="150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par>
                                <p:cTn id="54" presetID="53" presetClass="entr" presetSubtype="16" fill="hold" grpId="0" nodeType="withEffect">
                                  <p:stCondLst>
                                    <p:cond delay="150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animEffect transition="in" filter="fade">
                                      <p:cBhvr>
                                        <p:cTn id="58" dur="500"/>
                                        <p:tgtEl>
                                          <p:spTgt spid="25"/>
                                        </p:tgtEl>
                                      </p:cBhvr>
                                    </p:animEffect>
                                  </p:childTnLst>
                                </p:cTn>
                              </p:par>
                              <p:par>
                                <p:cTn id="59" presetID="53" presetClass="entr" presetSubtype="16" fill="hold" grpId="0" nodeType="withEffect">
                                  <p:stCondLst>
                                    <p:cond delay="1500"/>
                                  </p:stCondLst>
                                  <p:childTnLst>
                                    <p:set>
                                      <p:cBhvr>
                                        <p:cTn id="60" dur="1" fill="hold">
                                          <p:stCondLst>
                                            <p:cond delay="0"/>
                                          </p:stCondLst>
                                        </p:cTn>
                                        <p:tgtEl>
                                          <p:spTgt spid="26"/>
                                        </p:tgtEl>
                                        <p:attrNameLst>
                                          <p:attrName>style.visibility</p:attrName>
                                        </p:attrNameLst>
                                      </p:cBhvr>
                                      <p:to>
                                        <p:strVal val="visible"/>
                                      </p:to>
                                    </p:set>
                                    <p:anim calcmode="lin" valueType="num">
                                      <p:cBhvr>
                                        <p:cTn id="61" dur="500" fill="hold"/>
                                        <p:tgtEl>
                                          <p:spTgt spid="26"/>
                                        </p:tgtEl>
                                        <p:attrNameLst>
                                          <p:attrName>ppt_w</p:attrName>
                                        </p:attrNameLst>
                                      </p:cBhvr>
                                      <p:tavLst>
                                        <p:tav tm="0">
                                          <p:val>
                                            <p:fltVal val="0"/>
                                          </p:val>
                                        </p:tav>
                                        <p:tav tm="100000">
                                          <p:val>
                                            <p:strVal val="#ppt_w"/>
                                          </p:val>
                                        </p:tav>
                                      </p:tavLst>
                                    </p:anim>
                                    <p:anim calcmode="lin" valueType="num">
                                      <p:cBhvr>
                                        <p:cTn id="62" dur="500" fill="hold"/>
                                        <p:tgtEl>
                                          <p:spTgt spid="26"/>
                                        </p:tgtEl>
                                        <p:attrNameLst>
                                          <p:attrName>ppt_h</p:attrName>
                                        </p:attrNameLst>
                                      </p:cBhvr>
                                      <p:tavLst>
                                        <p:tav tm="0">
                                          <p:val>
                                            <p:fltVal val="0"/>
                                          </p:val>
                                        </p:tav>
                                        <p:tav tm="100000">
                                          <p:val>
                                            <p:strVal val="#ppt_h"/>
                                          </p:val>
                                        </p:tav>
                                      </p:tavLst>
                                    </p:anim>
                                    <p:animEffect transition="in" filter="fade">
                                      <p:cBhvr>
                                        <p:cTn id="63" dur="500"/>
                                        <p:tgtEl>
                                          <p:spTgt spid="26"/>
                                        </p:tgtEl>
                                      </p:cBhvr>
                                    </p:animEffect>
                                  </p:childTnLst>
                                </p:cTn>
                              </p:par>
                              <p:par>
                                <p:cTn id="64" presetID="53" presetClass="entr" presetSubtype="16" fill="hold" grpId="0" nodeType="withEffect">
                                  <p:stCondLst>
                                    <p:cond delay="1500"/>
                                  </p:stCondLst>
                                  <p:childTnLst>
                                    <p:set>
                                      <p:cBhvr>
                                        <p:cTn id="65" dur="1" fill="hold">
                                          <p:stCondLst>
                                            <p:cond delay="0"/>
                                          </p:stCondLst>
                                        </p:cTn>
                                        <p:tgtEl>
                                          <p:spTgt spid="27"/>
                                        </p:tgtEl>
                                        <p:attrNameLst>
                                          <p:attrName>style.visibility</p:attrName>
                                        </p:attrNameLst>
                                      </p:cBhvr>
                                      <p:to>
                                        <p:strVal val="visible"/>
                                      </p:to>
                                    </p:set>
                                    <p:anim calcmode="lin" valueType="num">
                                      <p:cBhvr>
                                        <p:cTn id="66" dur="500" fill="hold"/>
                                        <p:tgtEl>
                                          <p:spTgt spid="27"/>
                                        </p:tgtEl>
                                        <p:attrNameLst>
                                          <p:attrName>ppt_w</p:attrName>
                                        </p:attrNameLst>
                                      </p:cBhvr>
                                      <p:tavLst>
                                        <p:tav tm="0">
                                          <p:val>
                                            <p:fltVal val="0"/>
                                          </p:val>
                                        </p:tav>
                                        <p:tav tm="100000">
                                          <p:val>
                                            <p:strVal val="#ppt_w"/>
                                          </p:val>
                                        </p:tav>
                                      </p:tavLst>
                                    </p:anim>
                                    <p:anim calcmode="lin" valueType="num">
                                      <p:cBhvr>
                                        <p:cTn id="67" dur="500" fill="hold"/>
                                        <p:tgtEl>
                                          <p:spTgt spid="27"/>
                                        </p:tgtEl>
                                        <p:attrNameLst>
                                          <p:attrName>ppt_h</p:attrName>
                                        </p:attrNameLst>
                                      </p:cBhvr>
                                      <p:tavLst>
                                        <p:tav tm="0">
                                          <p:val>
                                            <p:fltVal val="0"/>
                                          </p:val>
                                        </p:tav>
                                        <p:tav tm="100000">
                                          <p:val>
                                            <p:strVal val="#ppt_h"/>
                                          </p:val>
                                        </p:tav>
                                      </p:tavLst>
                                    </p:anim>
                                    <p:animEffect transition="in" filter="fade">
                                      <p:cBhvr>
                                        <p:cTn id="68" dur="500"/>
                                        <p:tgtEl>
                                          <p:spTgt spid="27"/>
                                        </p:tgtEl>
                                      </p:cBhvr>
                                    </p:animEffect>
                                  </p:childTnLst>
                                </p:cTn>
                              </p:par>
                              <p:par>
                                <p:cTn id="69" presetID="53" presetClass="entr" presetSubtype="16" fill="hold" grpId="0" nodeType="withEffect">
                                  <p:stCondLst>
                                    <p:cond delay="1500"/>
                                  </p:stCondLst>
                                  <p:childTnLst>
                                    <p:set>
                                      <p:cBhvr>
                                        <p:cTn id="70" dur="1" fill="hold">
                                          <p:stCondLst>
                                            <p:cond delay="0"/>
                                          </p:stCondLst>
                                        </p:cTn>
                                        <p:tgtEl>
                                          <p:spTgt spid="28"/>
                                        </p:tgtEl>
                                        <p:attrNameLst>
                                          <p:attrName>style.visibility</p:attrName>
                                        </p:attrNameLst>
                                      </p:cBhvr>
                                      <p:to>
                                        <p:strVal val="visible"/>
                                      </p:to>
                                    </p:set>
                                    <p:anim calcmode="lin" valueType="num">
                                      <p:cBhvr>
                                        <p:cTn id="71" dur="500" fill="hold"/>
                                        <p:tgtEl>
                                          <p:spTgt spid="28"/>
                                        </p:tgtEl>
                                        <p:attrNameLst>
                                          <p:attrName>ppt_w</p:attrName>
                                        </p:attrNameLst>
                                      </p:cBhvr>
                                      <p:tavLst>
                                        <p:tav tm="0">
                                          <p:val>
                                            <p:fltVal val="0"/>
                                          </p:val>
                                        </p:tav>
                                        <p:tav tm="100000">
                                          <p:val>
                                            <p:strVal val="#ppt_w"/>
                                          </p:val>
                                        </p:tav>
                                      </p:tavLst>
                                    </p:anim>
                                    <p:anim calcmode="lin" valueType="num">
                                      <p:cBhvr>
                                        <p:cTn id="72" dur="500" fill="hold"/>
                                        <p:tgtEl>
                                          <p:spTgt spid="28"/>
                                        </p:tgtEl>
                                        <p:attrNameLst>
                                          <p:attrName>ppt_h</p:attrName>
                                        </p:attrNameLst>
                                      </p:cBhvr>
                                      <p:tavLst>
                                        <p:tav tm="0">
                                          <p:val>
                                            <p:fltVal val="0"/>
                                          </p:val>
                                        </p:tav>
                                        <p:tav tm="100000">
                                          <p:val>
                                            <p:strVal val="#ppt_h"/>
                                          </p:val>
                                        </p:tav>
                                      </p:tavLst>
                                    </p:anim>
                                    <p:animEffect transition="in" filter="fade">
                                      <p:cBhvr>
                                        <p:cTn id="73" dur="500"/>
                                        <p:tgtEl>
                                          <p:spTgt spid="28"/>
                                        </p:tgtEl>
                                      </p:cBhvr>
                                    </p:animEffect>
                                  </p:childTnLst>
                                </p:cTn>
                              </p:par>
                              <p:par>
                                <p:cTn id="74" presetID="14" presetClass="entr" presetSubtype="10" fill="hold" grpId="0" nodeType="withEffect">
                                  <p:stCondLst>
                                    <p:cond delay="2000"/>
                                  </p:stCondLst>
                                  <p:childTnLst>
                                    <p:set>
                                      <p:cBhvr>
                                        <p:cTn id="75" dur="1" fill="hold">
                                          <p:stCondLst>
                                            <p:cond delay="0"/>
                                          </p:stCondLst>
                                        </p:cTn>
                                        <p:tgtEl>
                                          <p:spTgt spid="29"/>
                                        </p:tgtEl>
                                        <p:attrNameLst>
                                          <p:attrName>style.visibility</p:attrName>
                                        </p:attrNameLst>
                                      </p:cBhvr>
                                      <p:to>
                                        <p:strVal val="visible"/>
                                      </p:to>
                                    </p:set>
                                    <p:animEffect transition="in" filter="randombar(horizontal)">
                                      <p:cBhvr>
                                        <p:cTn id="76" dur="400"/>
                                        <p:tgtEl>
                                          <p:spTgt spid="29"/>
                                        </p:tgtEl>
                                      </p:cBhvr>
                                    </p:animEffect>
                                  </p:childTnLst>
                                </p:cTn>
                              </p:par>
                              <p:par>
                                <p:cTn id="77" presetID="14" presetClass="entr" presetSubtype="10" fill="hold" grpId="0" nodeType="withEffect">
                                  <p:stCondLst>
                                    <p:cond delay="2000"/>
                                  </p:stCondLst>
                                  <p:childTnLst>
                                    <p:set>
                                      <p:cBhvr>
                                        <p:cTn id="78" dur="1" fill="hold">
                                          <p:stCondLst>
                                            <p:cond delay="0"/>
                                          </p:stCondLst>
                                        </p:cTn>
                                        <p:tgtEl>
                                          <p:spTgt spid="30"/>
                                        </p:tgtEl>
                                        <p:attrNameLst>
                                          <p:attrName>style.visibility</p:attrName>
                                        </p:attrNameLst>
                                      </p:cBhvr>
                                      <p:to>
                                        <p:strVal val="visible"/>
                                      </p:to>
                                    </p:set>
                                    <p:animEffect transition="in" filter="randombar(horizontal)">
                                      <p:cBhvr>
                                        <p:cTn id="79" dur="400"/>
                                        <p:tgtEl>
                                          <p:spTgt spid="30"/>
                                        </p:tgtEl>
                                      </p:cBhvr>
                                    </p:animEffect>
                                  </p:childTnLst>
                                </p:cTn>
                              </p:par>
                            </p:childTnLst>
                          </p:cTn>
                        </p:par>
                        <p:par>
                          <p:cTn id="80" fill="hold">
                            <p:stCondLst>
                              <p:cond delay="2400"/>
                            </p:stCondLst>
                            <p:childTnLst>
                              <p:par>
                                <p:cTn id="81" presetID="22" presetClass="entr" presetSubtype="1" fill="hold" grpId="0" nodeType="afterEffect">
                                  <p:stCondLst>
                                    <p:cond delay="0"/>
                                  </p:stCondLst>
                                  <p:childTnLst>
                                    <p:set>
                                      <p:cBhvr>
                                        <p:cTn id="82" dur="1" fill="hold">
                                          <p:stCondLst>
                                            <p:cond delay="0"/>
                                          </p:stCondLst>
                                        </p:cTn>
                                        <p:tgtEl>
                                          <p:spTgt spid="21"/>
                                        </p:tgtEl>
                                        <p:attrNameLst>
                                          <p:attrName>style.visibility</p:attrName>
                                        </p:attrNameLst>
                                      </p:cBhvr>
                                      <p:to>
                                        <p:strVal val="visible"/>
                                      </p:to>
                                    </p:set>
                                    <p:animEffect transition="in" filter="wipe(up)">
                                      <p:cBhvr>
                                        <p:cTn id="83" dur="500"/>
                                        <p:tgtEl>
                                          <p:spTgt spid="21"/>
                                        </p:tgtEl>
                                      </p:cBhvr>
                                    </p:animEffect>
                                  </p:childTnLst>
                                </p:cTn>
                              </p:par>
                              <p:par>
                                <p:cTn id="84" presetID="14" presetClass="entr" presetSubtype="10" fill="hold" grpId="0" nodeType="withEffect">
                                  <p:stCondLst>
                                    <p:cond delay="500"/>
                                  </p:stCondLst>
                                  <p:childTnLst>
                                    <p:set>
                                      <p:cBhvr>
                                        <p:cTn id="85" dur="1" fill="hold">
                                          <p:stCondLst>
                                            <p:cond delay="0"/>
                                          </p:stCondLst>
                                        </p:cTn>
                                        <p:tgtEl>
                                          <p:spTgt spid="31"/>
                                        </p:tgtEl>
                                        <p:attrNameLst>
                                          <p:attrName>style.visibility</p:attrName>
                                        </p:attrNameLst>
                                      </p:cBhvr>
                                      <p:to>
                                        <p:strVal val="visible"/>
                                      </p:to>
                                    </p:set>
                                    <p:animEffect transition="in" filter="randombar(horizontal)">
                                      <p:cBhvr>
                                        <p:cTn id="86" dur="400"/>
                                        <p:tgtEl>
                                          <p:spTgt spid="31"/>
                                        </p:tgtEl>
                                      </p:cBhvr>
                                    </p:animEffect>
                                  </p:childTnLst>
                                </p:cTn>
                              </p:par>
                              <p:par>
                                <p:cTn id="87" presetID="14" presetClass="entr" presetSubtype="10" fill="hold" grpId="0" nodeType="withEffect">
                                  <p:stCondLst>
                                    <p:cond delay="500"/>
                                  </p:stCondLst>
                                  <p:childTnLst>
                                    <p:set>
                                      <p:cBhvr>
                                        <p:cTn id="88" dur="1" fill="hold">
                                          <p:stCondLst>
                                            <p:cond delay="0"/>
                                          </p:stCondLst>
                                        </p:cTn>
                                        <p:tgtEl>
                                          <p:spTgt spid="32"/>
                                        </p:tgtEl>
                                        <p:attrNameLst>
                                          <p:attrName>style.visibility</p:attrName>
                                        </p:attrNameLst>
                                      </p:cBhvr>
                                      <p:to>
                                        <p:strVal val="visible"/>
                                      </p:to>
                                    </p:set>
                                    <p:animEffect transition="in" filter="randombar(horizontal)">
                                      <p:cBhvr>
                                        <p:cTn id="89" dur="400"/>
                                        <p:tgtEl>
                                          <p:spTgt spid="32"/>
                                        </p:tgtEl>
                                      </p:cBhvr>
                                    </p:animEffect>
                                  </p:childTnLst>
                                </p:cTn>
                              </p:par>
                            </p:childTnLst>
                          </p:cTn>
                        </p:par>
                        <p:par>
                          <p:cTn id="90" fill="hold">
                            <p:stCondLst>
                              <p:cond delay="3300"/>
                            </p:stCondLst>
                            <p:childTnLst>
                              <p:par>
                                <p:cTn id="91" presetID="22" presetClass="entr" presetSubtype="8" fill="hold" grpId="0"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wipe(left)">
                                      <p:cBhvr>
                                        <p:cTn id="93" dur="500"/>
                                        <p:tgtEl>
                                          <p:spTgt spid="22"/>
                                        </p:tgtEl>
                                      </p:cBhvr>
                                    </p:animEffect>
                                  </p:childTnLst>
                                </p:cTn>
                              </p:par>
                              <p:par>
                                <p:cTn id="94" presetID="14" presetClass="entr" presetSubtype="10" fill="hold" grpId="0" nodeType="withEffect">
                                  <p:stCondLst>
                                    <p:cond delay="500"/>
                                  </p:stCondLst>
                                  <p:childTnLst>
                                    <p:set>
                                      <p:cBhvr>
                                        <p:cTn id="95" dur="1" fill="hold">
                                          <p:stCondLst>
                                            <p:cond delay="0"/>
                                          </p:stCondLst>
                                        </p:cTn>
                                        <p:tgtEl>
                                          <p:spTgt spid="33"/>
                                        </p:tgtEl>
                                        <p:attrNameLst>
                                          <p:attrName>style.visibility</p:attrName>
                                        </p:attrNameLst>
                                      </p:cBhvr>
                                      <p:to>
                                        <p:strVal val="visible"/>
                                      </p:to>
                                    </p:set>
                                    <p:animEffect transition="in" filter="randombar(horizontal)">
                                      <p:cBhvr>
                                        <p:cTn id="96" dur="400"/>
                                        <p:tgtEl>
                                          <p:spTgt spid="33"/>
                                        </p:tgtEl>
                                      </p:cBhvr>
                                    </p:animEffect>
                                  </p:childTnLst>
                                </p:cTn>
                              </p:par>
                              <p:par>
                                <p:cTn id="97" presetID="14" presetClass="entr" presetSubtype="10" fill="hold" grpId="0" nodeType="withEffect">
                                  <p:stCondLst>
                                    <p:cond delay="500"/>
                                  </p:stCondLst>
                                  <p:childTnLst>
                                    <p:set>
                                      <p:cBhvr>
                                        <p:cTn id="98" dur="1" fill="hold">
                                          <p:stCondLst>
                                            <p:cond delay="0"/>
                                          </p:stCondLst>
                                        </p:cTn>
                                        <p:tgtEl>
                                          <p:spTgt spid="34"/>
                                        </p:tgtEl>
                                        <p:attrNameLst>
                                          <p:attrName>style.visibility</p:attrName>
                                        </p:attrNameLst>
                                      </p:cBhvr>
                                      <p:to>
                                        <p:strVal val="visible"/>
                                      </p:to>
                                    </p:set>
                                    <p:animEffect transition="in" filter="randombar(horizontal)">
                                      <p:cBhvr>
                                        <p:cTn id="99"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animBg="1"/>
      <p:bldP spid="21" grpId="0" animBg="1"/>
      <p:bldP spid="22" grpId="0" animBg="1"/>
      <p:bldP spid="23" grpId="0" animBg="1"/>
      <p:bldP spid="24" grpId="0"/>
      <p:bldP spid="25" grpId="0" animBg="1"/>
      <p:bldP spid="26" grpId="0"/>
      <p:bldP spid="27" grpId="0" animBg="1"/>
      <p:bldP spid="28" grpId="0"/>
      <p:bldP spid="29" grpId="0"/>
      <p:bldP spid="30" grpId="0"/>
      <p:bldP spid="31" grpId="0"/>
      <p:bldP spid="32" grpId="0"/>
      <p:bldP spid="33" grpId="0"/>
      <p:bldP spid="3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chemeClr val="tx1">
                    <a:lumMod val="75000"/>
                    <a:lumOff val="25000"/>
                  </a:schemeClr>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rPr>
                <a:t>05</a:t>
              </a:r>
              <a:endParaRPr lang="zh-CN" altLang="en-US" sz="3300" dirty="0">
                <a:solidFill>
                  <a:srgbClr val="C10001"/>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TextBox 5"/>
          <p:cNvSpPr txBox="1"/>
          <p:nvPr/>
        </p:nvSpPr>
        <p:spPr>
          <a:xfrm>
            <a:off x="2159225" y="1316572"/>
            <a:ext cx="4680520" cy="400110"/>
          </a:xfrm>
          <a:prstGeom prst="rect">
            <a:avLst/>
          </a:prstGeom>
          <a:noFill/>
        </p:spPr>
        <p:txBody>
          <a:bodyPr wrap="square" rtlCol="0">
            <a:spAutoFit/>
          </a:bodyPr>
          <a:lstStyle/>
          <a:p>
            <a:r>
              <a:rPr lang="zh-CN" altLang="en-US" sz="1000" dirty="0">
                <a:solidFill>
                  <a:prstClr val="black"/>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r>
              <a:rPr lang="zh-CN" altLang="en-US" sz="1000" dirty="0" smtClean="0">
                <a:solidFill>
                  <a:prstClr val="black"/>
                </a:solidFill>
                <a:latin typeface="微软雅黑" pitchFamily="34" charset="-122"/>
                <a:ea typeface="微软雅黑" pitchFamily="34" charset="-122"/>
              </a:rPr>
              <a:t>。</a:t>
            </a:r>
            <a:endParaRPr lang="en-US" altLang="zh-CN" sz="1000" dirty="0">
              <a:solidFill>
                <a:prstClr val="black"/>
              </a:solidFill>
              <a:latin typeface="微软雅黑" pitchFamily="34" charset="-122"/>
              <a:ea typeface="微软雅黑" pitchFamily="34" charset="-122"/>
            </a:endParaRPr>
          </a:p>
        </p:txBody>
      </p:sp>
      <p:sp>
        <p:nvSpPr>
          <p:cNvPr id="11" name="椭圆 10"/>
          <p:cNvSpPr/>
          <p:nvPr/>
        </p:nvSpPr>
        <p:spPr>
          <a:xfrm>
            <a:off x="1295129" y="1218465"/>
            <a:ext cx="687215" cy="687215"/>
          </a:xfrm>
          <a:prstGeom prst="ellipse">
            <a:avLst/>
          </a:prstGeom>
          <a:solidFill>
            <a:srgbClr val="C0000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rgbClr val="FCFCFC"/>
                </a:solidFill>
                <a:latin typeface="微软雅黑" pitchFamily="34" charset="-122"/>
                <a:ea typeface="微软雅黑" pitchFamily="34" charset="-122"/>
              </a:rPr>
              <a:t>1</a:t>
            </a:r>
            <a:endParaRPr lang="zh-CN" altLang="en-US" sz="3200" dirty="0">
              <a:solidFill>
                <a:srgbClr val="FCFCFC"/>
              </a:solidFill>
              <a:latin typeface="微软雅黑" pitchFamily="34" charset="-122"/>
              <a:ea typeface="微软雅黑" pitchFamily="34" charset="-122"/>
            </a:endParaRPr>
          </a:p>
        </p:txBody>
      </p:sp>
      <p:grpSp>
        <p:nvGrpSpPr>
          <p:cNvPr id="12" name="组合 11"/>
          <p:cNvGrpSpPr/>
          <p:nvPr/>
        </p:nvGrpSpPr>
        <p:grpSpPr>
          <a:xfrm>
            <a:off x="1583160" y="1942578"/>
            <a:ext cx="677033" cy="677033"/>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C00000"/>
                </a:solidFill>
                <a:latin typeface="微软雅黑" pitchFamily="34" charset="-122"/>
                <a:ea typeface="微软雅黑" pitchFamily="34" charset="-122"/>
              </a:endParaRPr>
            </a:p>
          </p:txBody>
        </p:sp>
        <p:sp>
          <p:nvSpPr>
            <p:cNvPr id="14" name="椭圆 1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rgbClr val="080808"/>
                  </a:solidFill>
                  <a:latin typeface="微软雅黑" pitchFamily="34" charset="-122"/>
                  <a:ea typeface="微软雅黑" pitchFamily="34" charset="-122"/>
                </a:rPr>
                <a:t>2</a:t>
              </a:r>
              <a:endParaRPr lang="zh-CN" altLang="en-US" sz="3200" dirty="0">
                <a:solidFill>
                  <a:srgbClr val="080808"/>
                </a:solidFill>
                <a:latin typeface="微软雅黑" pitchFamily="34" charset="-122"/>
                <a:ea typeface="微软雅黑" pitchFamily="34" charset="-122"/>
              </a:endParaRPr>
            </a:p>
          </p:txBody>
        </p:sp>
      </p:grpSp>
      <p:sp>
        <p:nvSpPr>
          <p:cNvPr id="15" name="椭圆 14"/>
          <p:cNvSpPr/>
          <p:nvPr/>
        </p:nvSpPr>
        <p:spPr>
          <a:xfrm>
            <a:off x="1871192" y="2662658"/>
            <a:ext cx="687215" cy="687215"/>
          </a:xfrm>
          <a:prstGeom prst="ellipse">
            <a:avLst/>
          </a:prstGeom>
          <a:solidFill>
            <a:srgbClr val="C0000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rgbClr val="FCFCFC"/>
                </a:solidFill>
                <a:latin typeface="微软雅黑" pitchFamily="34" charset="-122"/>
                <a:ea typeface="微软雅黑" pitchFamily="34" charset="-122"/>
              </a:rPr>
              <a:t>3</a:t>
            </a:r>
            <a:endParaRPr lang="zh-CN" altLang="en-US" sz="3200" dirty="0">
              <a:solidFill>
                <a:srgbClr val="FCFCFC"/>
              </a:solidFill>
              <a:latin typeface="微软雅黑" pitchFamily="34" charset="-122"/>
              <a:ea typeface="微软雅黑" pitchFamily="34" charset="-122"/>
            </a:endParaRPr>
          </a:p>
        </p:txBody>
      </p:sp>
      <p:grpSp>
        <p:nvGrpSpPr>
          <p:cNvPr id="16" name="组合 15"/>
          <p:cNvGrpSpPr/>
          <p:nvPr/>
        </p:nvGrpSpPr>
        <p:grpSpPr>
          <a:xfrm>
            <a:off x="2159224" y="3382738"/>
            <a:ext cx="677033" cy="67703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C00000"/>
                </a:solidFill>
                <a:latin typeface="微软雅黑" pitchFamily="34" charset="-122"/>
                <a:ea typeface="微软雅黑" pitchFamily="34" charset="-122"/>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rgbClr val="080808"/>
                  </a:solidFill>
                  <a:latin typeface="微软雅黑" pitchFamily="34" charset="-122"/>
                  <a:ea typeface="微软雅黑" pitchFamily="34" charset="-122"/>
                </a:rPr>
                <a:t>4</a:t>
              </a:r>
              <a:endParaRPr lang="zh-CN" altLang="en-US" sz="3200" dirty="0">
                <a:solidFill>
                  <a:srgbClr val="080808"/>
                </a:solidFill>
                <a:latin typeface="微软雅黑" pitchFamily="34" charset="-122"/>
                <a:ea typeface="微软雅黑" pitchFamily="34" charset="-122"/>
              </a:endParaRPr>
            </a:p>
          </p:txBody>
        </p:sp>
      </p:grpSp>
      <p:sp>
        <p:nvSpPr>
          <p:cNvPr id="19" name="椭圆 18"/>
          <p:cNvSpPr/>
          <p:nvPr/>
        </p:nvSpPr>
        <p:spPr>
          <a:xfrm>
            <a:off x="2447256" y="4113617"/>
            <a:ext cx="687215" cy="687215"/>
          </a:xfrm>
          <a:prstGeom prst="ellipse">
            <a:avLst/>
          </a:prstGeom>
          <a:solidFill>
            <a:srgbClr val="C0000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rgbClr val="FCFCFC"/>
                </a:solidFill>
                <a:latin typeface="微软雅黑" pitchFamily="34" charset="-122"/>
                <a:ea typeface="微软雅黑" pitchFamily="34" charset="-122"/>
              </a:rPr>
              <a:t>5</a:t>
            </a:r>
            <a:endParaRPr lang="zh-CN" altLang="en-US" sz="3200" dirty="0">
              <a:solidFill>
                <a:srgbClr val="FCFCFC"/>
              </a:solidFill>
              <a:latin typeface="微软雅黑" pitchFamily="34" charset="-122"/>
              <a:ea typeface="微软雅黑" pitchFamily="34" charset="-122"/>
            </a:endParaRPr>
          </a:p>
        </p:txBody>
      </p:sp>
      <p:sp>
        <p:nvSpPr>
          <p:cNvPr id="20" name="TextBox 21"/>
          <p:cNvSpPr txBox="1"/>
          <p:nvPr/>
        </p:nvSpPr>
        <p:spPr>
          <a:xfrm>
            <a:off x="2375248" y="2031018"/>
            <a:ext cx="5472608" cy="400110"/>
          </a:xfrm>
          <a:prstGeom prst="rect">
            <a:avLst/>
          </a:prstGeom>
          <a:noFill/>
        </p:spPr>
        <p:txBody>
          <a:bodyPr wrap="square" rtlCol="0">
            <a:spAutoFit/>
          </a:bodyPr>
          <a:lstStyle/>
          <a:p>
            <a:r>
              <a:rPr lang="zh-CN" altLang="en-US" sz="1000" dirty="0">
                <a:solidFill>
                  <a:prstClr val="black"/>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r>
              <a:rPr lang="zh-CN" altLang="en-US" sz="1000" dirty="0" smtClean="0">
                <a:solidFill>
                  <a:prstClr val="black"/>
                </a:solidFill>
                <a:latin typeface="微软雅黑" pitchFamily="34" charset="-122"/>
                <a:ea typeface="微软雅黑" pitchFamily="34" charset="-122"/>
              </a:rPr>
              <a:t>。</a:t>
            </a:r>
            <a:endParaRPr lang="en-US" altLang="zh-CN" sz="1000" dirty="0">
              <a:solidFill>
                <a:prstClr val="black"/>
              </a:solidFill>
              <a:latin typeface="微软雅黑" pitchFamily="34" charset="-122"/>
              <a:ea typeface="微软雅黑" pitchFamily="34" charset="-122"/>
            </a:endParaRPr>
          </a:p>
        </p:txBody>
      </p:sp>
      <p:sp>
        <p:nvSpPr>
          <p:cNvPr id="21" name="TextBox 22"/>
          <p:cNvSpPr txBox="1"/>
          <p:nvPr/>
        </p:nvSpPr>
        <p:spPr>
          <a:xfrm>
            <a:off x="2663280" y="2756594"/>
            <a:ext cx="5544616" cy="400110"/>
          </a:xfrm>
          <a:prstGeom prst="rect">
            <a:avLst/>
          </a:prstGeom>
          <a:noFill/>
        </p:spPr>
        <p:txBody>
          <a:bodyPr wrap="square" rtlCol="0">
            <a:spAutoFit/>
          </a:bodyPr>
          <a:lstStyle/>
          <a:p>
            <a:r>
              <a:rPr lang="zh-CN" altLang="en-US" sz="1000" dirty="0">
                <a:solidFill>
                  <a:prstClr val="black"/>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r>
              <a:rPr lang="zh-CN" altLang="en-US" sz="1000" dirty="0" smtClean="0">
                <a:solidFill>
                  <a:prstClr val="black"/>
                </a:solidFill>
                <a:latin typeface="微软雅黑" pitchFamily="34" charset="-122"/>
                <a:ea typeface="微软雅黑" pitchFamily="34" charset="-122"/>
              </a:rPr>
              <a:t>。</a:t>
            </a:r>
            <a:endParaRPr lang="en-US" altLang="zh-CN" sz="1000" dirty="0">
              <a:solidFill>
                <a:prstClr val="black"/>
              </a:solidFill>
              <a:latin typeface="微软雅黑" pitchFamily="34" charset="-122"/>
              <a:ea typeface="微软雅黑" pitchFamily="34" charset="-122"/>
            </a:endParaRPr>
          </a:p>
        </p:txBody>
      </p:sp>
      <p:sp>
        <p:nvSpPr>
          <p:cNvPr id="22" name="TextBox 23"/>
          <p:cNvSpPr txBox="1"/>
          <p:nvPr/>
        </p:nvSpPr>
        <p:spPr>
          <a:xfrm>
            <a:off x="3023320" y="3454746"/>
            <a:ext cx="5688632" cy="400110"/>
          </a:xfrm>
          <a:prstGeom prst="rect">
            <a:avLst/>
          </a:prstGeom>
          <a:noFill/>
        </p:spPr>
        <p:txBody>
          <a:bodyPr wrap="square" rtlCol="0">
            <a:spAutoFit/>
          </a:bodyPr>
          <a:lstStyle/>
          <a:p>
            <a:r>
              <a:rPr lang="zh-CN" altLang="en-US" sz="1000" dirty="0">
                <a:solidFill>
                  <a:prstClr val="black"/>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r>
              <a:rPr lang="zh-CN" altLang="en-US" sz="1000" dirty="0" smtClean="0">
                <a:solidFill>
                  <a:prstClr val="black"/>
                </a:solidFill>
                <a:latin typeface="微软雅黑" pitchFamily="34" charset="-122"/>
                <a:ea typeface="微软雅黑" pitchFamily="34" charset="-122"/>
              </a:rPr>
              <a:t>。</a:t>
            </a:r>
            <a:endParaRPr lang="en-US" altLang="zh-CN" sz="1000" dirty="0">
              <a:solidFill>
                <a:prstClr val="black"/>
              </a:solidFill>
              <a:latin typeface="微软雅黑" pitchFamily="34" charset="-122"/>
              <a:ea typeface="微软雅黑" pitchFamily="34" charset="-122"/>
            </a:endParaRPr>
          </a:p>
        </p:txBody>
      </p:sp>
      <p:sp>
        <p:nvSpPr>
          <p:cNvPr id="23" name="TextBox 24"/>
          <p:cNvSpPr txBox="1"/>
          <p:nvPr/>
        </p:nvSpPr>
        <p:spPr>
          <a:xfrm>
            <a:off x="3311351" y="4246834"/>
            <a:ext cx="5832649" cy="400110"/>
          </a:xfrm>
          <a:prstGeom prst="rect">
            <a:avLst/>
          </a:prstGeom>
          <a:noFill/>
        </p:spPr>
        <p:txBody>
          <a:bodyPr wrap="square" rtlCol="0">
            <a:spAutoFit/>
          </a:bodyPr>
          <a:lstStyle/>
          <a:p>
            <a:r>
              <a:rPr lang="zh-CN" altLang="en-US" sz="1000" dirty="0">
                <a:solidFill>
                  <a:prstClr val="black"/>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r>
              <a:rPr lang="zh-CN" altLang="en-US" sz="1000" dirty="0" smtClean="0">
                <a:solidFill>
                  <a:prstClr val="black"/>
                </a:solidFill>
                <a:latin typeface="微软雅黑" pitchFamily="34" charset="-122"/>
                <a:ea typeface="微软雅黑" pitchFamily="34" charset="-122"/>
              </a:rPr>
              <a:t>。</a:t>
            </a:r>
            <a:endParaRPr lang="en-US" altLang="zh-CN" sz="1000" dirty="0">
              <a:solidFill>
                <a:prstClr val="black"/>
              </a:solidFill>
              <a:latin typeface="微软雅黑" pitchFamily="34" charset="-122"/>
              <a:ea typeface="微软雅黑" pitchFamily="34" charset="-122"/>
            </a:endParaRPr>
          </a:p>
        </p:txBody>
      </p:sp>
    </p:spTree>
    <p:extLst>
      <p:ext uri="{BB962C8B-B14F-4D97-AF65-F5344CB8AC3E}">
        <p14:creationId xmlns:p14="http://schemas.microsoft.com/office/powerpoint/2010/main" val="2651871496"/>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4" fill="hold" grpId="0" nodeType="afterEffect" p14:presetBounceEnd="66667">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14:bounceEnd="66667">
                                          <p:cBhvr additive="base">
                                            <p:cTn id="26" dur="500" fill="hold"/>
                                            <p:tgtEl>
                                              <p:spTgt spid="11"/>
                                            </p:tgtEl>
                                            <p:attrNameLst>
                                              <p:attrName>ppt_x</p:attrName>
                                            </p:attrNameLst>
                                          </p:cBhvr>
                                          <p:tavLst>
                                            <p:tav tm="0">
                                              <p:val>
                                                <p:strVal val="#ppt_x"/>
                                              </p:val>
                                            </p:tav>
                                            <p:tav tm="100000">
                                              <p:val>
                                                <p:strVal val="#ppt_x"/>
                                              </p:val>
                                            </p:tav>
                                          </p:tavLst>
                                        </p:anim>
                                        <p:anim calcmode="lin" valueType="num" p14:bounceEnd="66667">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1" fill="hold" nodeType="afterEffect" p14:presetBounceEnd="66667">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14:bounceEnd="66667">
                                          <p:cBhvr additive="base">
                                            <p:cTn id="31" dur="500" fill="hold"/>
                                            <p:tgtEl>
                                              <p:spTgt spid="12"/>
                                            </p:tgtEl>
                                            <p:attrNameLst>
                                              <p:attrName>ppt_x</p:attrName>
                                            </p:attrNameLst>
                                          </p:cBhvr>
                                          <p:tavLst>
                                            <p:tav tm="0">
                                              <p:val>
                                                <p:strVal val="#ppt_x"/>
                                              </p:val>
                                            </p:tav>
                                            <p:tav tm="100000">
                                              <p:val>
                                                <p:strVal val="#ppt_x"/>
                                              </p:val>
                                            </p:tav>
                                          </p:tavLst>
                                        </p:anim>
                                        <p:anim calcmode="lin" valueType="num" p14:bounceEnd="66667">
                                          <p:cBhvr additive="base">
                                            <p:cTn id="32" dur="500" fill="hold"/>
                                            <p:tgtEl>
                                              <p:spTgt spid="12"/>
                                            </p:tgtEl>
                                            <p:attrNameLst>
                                              <p:attrName>ppt_y</p:attrName>
                                            </p:attrNameLst>
                                          </p:cBhvr>
                                          <p:tavLst>
                                            <p:tav tm="0">
                                              <p:val>
                                                <p:strVal val="0-#ppt_h/2"/>
                                              </p:val>
                                            </p:tav>
                                            <p:tav tm="100000">
                                              <p:val>
                                                <p:strVal val="#ppt_y"/>
                                              </p:val>
                                            </p:tav>
                                          </p:tavLst>
                                        </p:anim>
                                      </p:childTnLst>
                                    </p:cTn>
                                  </p:par>
                                </p:childTnLst>
                              </p:cTn>
                            </p:par>
                            <p:par>
                              <p:cTn id="33" fill="hold">
                                <p:stCondLst>
                                  <p:cond delay="2500"/>
                                </p:stCondLst>
                                <p:childTnLst>
                                  <p:par>
                                    <p:cTn id="34" presetID="2" presetClass="entr" presetSubtype="4" fill="hold" grpId="0" nodeType="afterEffect" p14:presetBounceEnd="66667">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14:bounceEnd="66667">
                                          <p:cBhvr additive="base">
                                            <p:cTn id="36" dur="500" fill="hold"/>
                                            <p:tgtEl>
                                              <p:spTgt spid="15"/>
                                            </p:tgtEl>
                                            <p:attrNameLst>
                                              <p:attrName>ppt_x</p:attrName>
                                            </p:attrNameLst>
                                          </p:cBhvr>
                                          <p:tavLst>
                                            <p:tav tm="0">
                                              <p:val>
                                                <p:strVal val="#ppt_x"/>
                                              </p:val>
                                            </p:tav>
                                            <p:tav tm="100000">
                                              <p:val>
                                                <p:strVal val="#ppt_x"/>
                                              </p:val>
                                            </p:tav>
                                          </p:tavLst>
                                        </p:anim>
                                        <p:anim calcmode="lin" valueType="num" p14:bounceEnd="66667">
                                          <p:cBhvr additive="base">
                                            <p:cTn id="37" dur="500" fill="hold"/>
                                            <p:tgtEl>
                                              <p:spTgt spid="15"/>
                                            </p:tgtEl>
                                            <p:attrNameLst>
                                              <p:attrName>ppt_y</p:attrName>
                                            </p:attrNameLst>
                                          </p:cBhvr>
                                          <p:tavLst>
                                            <p:tav tm="0">
                                              <p:val>
                                                <p:strVal val="1+#ppt_h/2"/>
                                              </p:val>
                                            </p:tav>
                                            <p:tav tm="100000">
                                              <p:val>
                                                <p:strVal val="#ppt_y"/>
                                              </p:val>
                                            </p:tav>
                                          </p:tavLst>
                                        </p:anim>
                                      </p:childTnLst>
                                    </p:cTn>
                                  </p:par>
                                </p:childTnLst>
                              </p:cTn>
                            </p:par>
                            <p:par>
                              <p:cTn id="38" fill="hold">
                                <p:stCondLst>
                                  <p:cond delay="3000"/>
                                </p:stCondLst>
                                <p:childTnLst>
                                  <p:par>
                                    <p:cTn id="39" presetID="2" presetClass="entr" presetSubtype="1" fill="hold" nodeType="afterEffect" p14:presetBounceEnd="66667">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14:bounceEnd="66667">
                                          <p:cBhvr additive="base">
                                            <p:cTn id="41" dur="500" fill="hold"/>
                                            <p:tgtEl>
                                              <p:spTgt spid="16"/>
                                            </p:tgtEl>
                                            <p:attrNameLst>
                                              <p:attrName>ppt_x</p:attrName>
                                            </p:attrNameLst>
                                          </p:cBhvr>
                                          <p:tavLst>
                                            <p:tav tm="0">
                                              <p:val>
                                                <p:strVal val="#ppt_x"/>
                                              </p:val>
                                            </p:tav>
                                            <p:tav tm="100000">
                                              <p:val>
                                                <p:strVal val="#ppt_x"/>
                                              </p:val>
                                            </p:tav>
                                          </p:tavLst>
                                        </p:anim>
                                        <p:anim calcmode="lin" valueType="num" p14:bounceEnd="66667">
                                          <p:cBhvr additive="base">
                                            <p:cTn id="42" dur="500" fill="hold"/>
                                            <p:tgtEl>
                                              <p:spTgt spid="16"/>
                                            </p:tgtEl>
                                            <p:attrNameLst>
                                              <p:attrName>ppt_y</p:attrName>
                                            </p:attrNameLst>
                                          </p:cBhvr>
                                          <p:tavLst>
                                            <p:tav tm="0">
                                              <p:val>
                                                <p:strVal val="0-#ppt_h/2"/>
                                              </p:val>
                                            </p:tav>
                                            <p:tav tm="100000">
                                              <p:val>
                                                <p:strVal val="#ppt_y"/>
                                              </p:val>
                                            </p:tav>
                                          </p:tavLst>
                                        </p:anim>
                                      </p:childTnLst>
                                    </p:cTn>
                                  </p:par>
                                </p:childTnLst>
                              </p:cTn>
                            </p:par>
                            <p:par>
                              <p:cTn id="43" fill="hold">
                                <p:stCondLst>
                                  <p:cond delay="3500"/>
                                </p:stCondLst>
                                <p:childTnLst>
                                  <p:par>
                                    <p:cTn id="44" presetID="2" presetClass="entr" presetSubtype="4" fill="hold" grpId="0" nodeType="afterEffect" p14:presetBounceEnd="66667">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14:bounceEnd="66667">
                                          <p:cBhvr additive="base">
                                            <p:cTn id="46" dur="500" fill="hold"/>
                                            <p:tgtEl>
                                              <p:spTgt spid="19"/>
                                            </p:tgtEl>
                                            <p:attrNameLst>
                                              <p:attrName>ppt_x</p:attrName>
                                            </p:attrNameLst>
                                          </p:cBhvr>
                                          <p:tavLst>
                                            <p:tav tm="0">
                                              <p:val>
                                                <p:strVal val="#ppt_x"/>
                                              </p:val>
                                            </p:tav>
                                            <p:tav tm="100000">
                                              <p:val>
                                                <p:strVal val="#ppt_x"/>
                                              </p:val>
                                            </p:tav>
                                          </p:tavLst>
                                        </p:anim>
                                        <p:anim calcmode="lin" valueType="num" p14:bounceEnd="66667">
                                          <p:cBhvr additive="base">
                                            <p:cTn id="47" dur="500" fill="hold"/>
                                            <p:tgtEl>
                                              <p:spTgt spid="19"/>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12" presetClass="entr" presetSubtype="8"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p:tgtEl>
                                              <p:spTgt spid="10"/>
                                            </p:tgtEl>
                                            <p:attrNameLst>
                                              <p:attrName>ppt_x</p:attrName>
                                            </p:attrNameLst>
                                          </p:cBhvr>
                                          <p:tavLst>
                                            <p:tav tm="0">
                                              <p:val>
                                                <p:strVal val="#ppt_x-#ppt_w*1.125000"/>
                                              </p:val>
                                            </p:tav>
                                            <p:tav tm="100000">
                                              <p:val>
                                                <p:strVal val="#ppt_x"/>
                                              </p:val>
                                            </p:tav>
                                          </p:tavLst>
                                        </p:anim>
                                        <p:animEffect transition="in" filter="wipe(right)">
                                          <p:cBhvr>
                                            <p:cTn id="52" dur="500"/>
                                            <p:tgtEl>
                                              <p:spTgt spid="10"/>
                                            </p:tgtEl>
                                          </p:cBhvr>
                                        </p:animEffect>
                                      </p:childTnLst>
                                    </p:cTn>
                                  </p:par>
                                  <p:par>
                                    <p:cTn id="53" presetID="12" presetClass="entr" presetSubtype="8" fill="hold" grpId="0" nodeType="withEffect">
                                      <p:stCondLst>
                                        <p:cond delay="1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p:tgtEl>
                                              <p:spTgt spid="20"/>
                                            </p:tgtEl>
                                            <p:attrNameLst>
                                              <p:attrName>ppt_x</p:attrName>
                                            </p:attrNameLst>
                                          </p:cBhvr>
                                          <p:tavLst>
                                            <p:tav tm="0">
                                              <p:val>
                                                <p:strVal val="#ppt_x-#ppt_w*1.125000"/>
                                              </p:val>
                                            </p:tav>
                                            <p:tav tm="100000">
                                              <p:val>
                                                <p:strVal val="#ppt_x"/>
                                              </p:val>
                                            </p:tav>
                                          </p:tavLst>
                                        </p:anim>
                                        <p:animEffect transition="in" filter="wipe(right)">
                                          <p:cBhvr>
                                            <p:cTn id="56" dur="500"/>
                                            <p:tgtEl>
                                              <p:spTgt spid="20"/>
                                            </p:tgtEl>
                                          </p:cBhvr>
                                        </p:animEffect>
                                      </p:childTnLst>
                                    </p:cTn>
                                  </p:par>
                                  <p:par>
                                    <p:cTn id="57" presetID="12" presetClass="entr" presetSubtype="8" fill="hold" grpId="0" nodeType="withEffect">
                                      <p:stCondLst>
                                        <p:cond delay="20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p:tgtEl>
                                              <p:spTgt spid="21"/>
                                            </p:tgtEl>
                                            <p:attrNameLst>
                                              <p:attrName>ppt_x</p:attrName>
                                            </p:attrNameLst>
                                          </p:cBhvr>
                                          <p:tavLst>
                                            <p:tav tm="0">
                                              <p:val>
                                                <p:strVal val="#ppt_x-#ppt_w*1.125000"/>
                                              </p:val>
                                            </p:tav>
                                            <p:tav tm="100000">
                                              <p:val>
                                                <p:strVal val="#ppt_x"/>
                                              </p:val>
                                            </p:tav>
                                          </p:tavLst>
                                        </p:anim>
                                        <p:animEffect transition="in" filter="wipe(right)">
                                          <p:cBhvr>
                                            <p:cTn id="60" dur="500"/>
                                            <p:tgtEl>
                                              <p:spTgt spid="21"/>
                                            </p:tgtEl>
                                          </p:cBhvr>
                                        </p:animEffect>
                                      </p:childTnLst>
                                    </p:cTn>
                                  </p:par>
                                  <p:par>
                                    <p:cTn id="61" presetID="12" presetClass="entr" presetSubtype="8" fill="hold" grpId="0" nodeType="withEffect">
                                      <p:stCondLst>
                                        <p:cond delay="40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500"/>
                                            <p:tgtEl>
                                              <p:spTgt spid="22"/>
                                            </p:tgtEl>
                                            <p:attrNameLst>
                                              <p:attrName>ppt_x</p:attrName>
                                            </p:attrNameLst>
                                          </p:cBhvr>
                                          <p:tavLst>
                                            <p:tav tm="0">
                                              <p:val>
                                                <p:strVal val="#ppt_x-#ppt_w*1.125000"/>
                                              </p:val>
                                            </p:tav>
                                            <p:tav tm="100000">
                                              <p:val>
                                                <p:strVal val="#ppt_x"/>
                                              </p:val>
                                            </p:tav>
                                          </p:tavLst>
                                        </p:anim>
                                        <p:animEffect transition="in" filter="wipe(right)">
                                          <p:cBhvr>
                                            <p:cTn id="64" dur="500"/>
                                            <p:tgtEl>
                                              <p:spTgt spid="22"/>
                                            </p:tgtEl>
                                          </p:cBhvr>
                                        </p:animEffect>
                                      </p:childTnLst>
                                    </p:cTn>
                                  </p:par>
                                  <p:par>
                                    <p:cTn id="65" presetID="12" presetClass="entr" presetSubtype="8" fill="hold" grpId="0" nodeType="withEffect">
                                      <p:stCondLst>
                                        <p:cond delay="50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p:tgtEl>
                                              <p:spTgt spid="23"/>
                                            </p:tgtEl>
                                            <p:attrNameLst>
                                              <p:attrName>ppt_x</p:attrName>
                                            </p:attrNameLst>
                                          </p:cBhvr>
                                          <p:tavLst>
                                            <p:tav tm="0">
                                              <p:val>
                                                <p:strVal val="#ppt_x-#ppt_w*1.125000"/>
                                              </p:val>
                                            </p:tav>
                                            <p:tav tm="100000">
                                              <p:val>
                                                <p:strVal val="#ppt_x"/>
                                              </p:val>
                                            </p:tav>
                                          </p:tavLst>
                                        </p:anim>
                                        <p:animEffect transition="in" filter="wipe(right)">
                                          <p:cBhvr>
                                            <p:cTn id="6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animBg="1"/>
          <p:bldP spid="15" grpId="0" animBg="1"/>
          <p:bldP spid="19" grpId="0" animBg="1"/>
          <p:bldP spid="20" grpId="0"/>
          <p:bldP spid="21" grpId="0"/>
          <p:bldP spid="22" grpId="0"/>
          <p:bldP spid="23"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1"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0-#ppt_h/2"/>
                                              </p:val>
                                            </p:tav>
                                            <p:tav tm="100000">
                                              <p:val>
                                                <p:strVal val="#ppt_y"/>
                                              </p:val>
                                            </p:tav>
                                          </p:tavLst>
                                        </p:anim>
                                      </p:childTnLst>
                                    </p:cTn>
                                  </p:par>
                                </p:childTnLst>
                              </p:cTn>
                            </p:par>
                            <p:par>
                              <p:cTn id="33" fill="hold">
                                <p:stCondLst>
                                  <p:cond delay="2500"/>
                                </p:stCondLst>
                                <p:childTnLst>
                                  <p:par>
                                    <p:cTn id="34" presetID="2" presetClass="entr" presetSubtype="4"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childTnLst>
                              </p:cTn>
                            </p:par>
                            <p:par>
                              <p:cTn id="38" fill="hold">
                                <p:stCondLst>
                                  <p:cond delay="3000"/>
                                </p:stCondLst>
                                <p:childTnLst>
                                  <p:par>
                                    <p:cTn id="39" presetID="2" presetClass="entr" presetSubtype="1"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0-#ppt_h/2"/>
                                              </p:val>
                                            </p:tav>
                                            <p:tav tm="100000">
                                              <p:val>
                                                <p:strVal val="#ppt_y"/>
                                              </p:val>
                                            </p:tav>
                                          </p:tavLst>
                                        </p:anim>
                                      </p:childTnLst>
                                    </p:cTn>
                                  </p:par>
                                </p:childTnLst>
                              </p:cTn>
                            </p:par>
                            <p:par>
                              <p:cTn id="43" fill="hold">
                                <p:stCondLst>
                                  <p:cond delay="3500"/>
                                </p:stCondLst>
                                <p:childTnLst>
                                  <p:par>
                                    <p:cTn id="44" presetID="2" presetClass="entr" presetSubtype="4"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500" fill="hold"/>
                                            <p:tgtEl>
                                              <p:spTgt spid="19"/>
                                            </p:tgtEl>
                                            <p:attrNameLst>
                                              <p:attrName>ppt_x</p:attrName>
                                            </p:attrNameLst>
                                          </p:cBhvr>
                                          <p:tavLst>
                                            <p:tav tm="0">
                                              <p:val>
                                                <p:strVal val="#ppt_x"/>
                                              </p:val>
                                            </p:tav>
                                            <p:tav tm="100000">
                                              <p:val>
                                                <p:strVal val="#ppt_x"/>
                                              </p:val>
                                            </p:tav>
                                          </p:tavLst>
                                        </p:anim>
                                        <p:anim calcmode="lin" valueType="num">
                                          <p:cBhvr additive="base">
                                            <p:cTn id="47" dur="500" fill="hold"/>
                                            <p:tgtEl>
                                              <p:spTgt spid="19"/>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12" presetClass="entr" presetSubtype="8"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p:tgtEl>
                                              <p:spTgt spid="10"/>
                                            </p:tgtEl>
                                            <p:attrNameLst>
                                              <p:attrName>ppt_x</p:attrName>
                                            </p:attrNameLst>
                                          </p:cBhvr>
                                          <p:tavLst>
                                            <p:tav tm="0">
                                              <p:val>
                                                <p:strVal val="#ppt_x-#ppt_w*1.125000"/>
                                              </p:val>
                                            </p:tav>
                                            <p:tav tm="100000">
                                              <p:val>
                                                <p:strVal val="#ppt_x"/>
                                              </p:val>
                                            </p:tav>
                                          </p:tavLst>
                                        </p:anim>
                                        <p:animEffect transition="in" filter="wipe(right)">
                                          <p:cBhvr>
                                            <p:cTn id="52" dur="500"/>
                                            <p:tgtEl>
                                              <p:spTgt spid="10"/>
                                            </p:tgtEl>
                                          </p:cBhvr>
                                        </p:animEffect>
                                      </p:childTnLst>
                                    </p:cTn>
                                  </p:par>
                                  <p:par>
                                    <p:cTn id="53" presetID="12" presetClass="entr" presetSubtype="8" fill="hold" grpId="0" nodeType="withEffect">
                                      <p:stCondLst>
                                        <p:cond delay="1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p:tgtEl>
                                              <p:spTgt spid="20"/>
                                            </p:tgtEl>
                                            <p:attrNameLst>
                                              <p:attrName>ppt_x</p:attrName>
                                            </p:attrNameLst>
                                          </p:cBhvr>
                                          <p:tavLst>
                                            <p:tav tm="0">
                                              <p:val>
                                                <p:strVal val="#ppt_x-#ppt_w*1.125000"/>
                                              </p:val>
                                            </p:tav>
                                            <p:tav tm="100000">
                                              <p:val>
                                                <p:strVal val="#ppt_x"/>
                                              </p:val>
                                            </p:tav>
                                          </p:tavLst>
                                        </p:anim>
                                        <p:animEffect transition="in" filter="wipe(right)">
                                          <p:cBhvr>
                                            <p:cTn id="56" dur="500"/>
                                            <p:tgtEl>
                                              <p:spTgt spid="20"/>
                                            </p:tgtEl>
                                          </p:cBhvr>
                                        </p:animEffect>
                                      </p:childTnLst>
                                    </p:cTn>
                                  </p:par>
                                  <p:par>
                                    <p:cTn id="57" presetID="12" presetClass="entr" presetSubtype="8" fill="hold" grpId="0" nodeType="withEffect">
                                      <p:stCondLst>
                                        <p:cond delay="20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p:tgtEl>
                                              <p:spTgt spid="21"/>
                                            </p:tgtEl>
                                            <p:attrNameLst>
                                              <p:attrName>ppt_x</p:attrName>
                                            </p:attrNameLst>
                                          </p:cBhvr>
                                          <p:tavLst>
                                            <p:tav tm="0">
                                              <p:val>
                                                <p:strVal val="#ppt_x-#ppt_w*1.125000"/>
                                              </p:val>
                                            </p:tav>
                                            <p:tav tm="100000">
                                              <p:val>
                                                <p:strVal val="#ppt_x"/>
                                              </p:val>
                                            </p:tav>
                                          </p:tavLst>
                                        </p:anim>
                                        <p:animEffect transition="in" filter="wipe(right)">
                                          <p:cBhvr>
                                            <p:cTn id="60" dur="500"/>
                                            <p:tgtEl>
                                              <p:spTgt spid="21"/>
                                            </p:tgtEl>
                                          </p:cBhvr>
                                        </p:animEffect>
                                      </p:childTnLst>
                                    </p:cTn>
                                  </p:par>
                                  <p:par>
                                    <p:cTn id="61" presetID="12" presetClass="entr" presetSubtype="8" fill="hold" grpId="0" nodeType="withEffect">
                                      <p:stCondLst>
                                        <p:cond delay="40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500"/>
                                            <p:tgtEl>
                                              <p:spTgt spid="22"/>
                                            </p:tgtEl>
                                            <p:attrNameLst>
                                              <p:attrName>ppt_x</p:attrName>
                                            </p:attrNameLst>
                                          </p:cBhvr>
                                          <p:tavLst>
                                            <p:tav tm="0">
                                              <p:val>
                                                <p:strVal val="#ppt_x-#ppt_w*1.125000"/>
                                              </p:val>
                                            </p:tav>
                                            <p:tav tm="100000">
                                              <p:val>
                                                <p:strVal val="#ppt_x"/>
                                              </p:val>
                                            </p:tav>
                                          </p:tavLst>
                                        </p:anim>
                                        <p:animEffect transition="in" filter="wipe(right)">
                                          <p:cBhvr>
                                            <p:cTn id="64" dur="500"/>
                                            <p:tgtEl>
                                              <p:spTgt spid="22"/>
                                            </p:tgtEl>
                                          </p:cBhvr>
                                        </p:animEffect>
                                      </p:childTnLst>
                                    </p:cTn>
                                  </p:par>
                                  <p:par>
                                    <p:cTn id="65" presetID="12" presetClass="entr" presetSubtype="8" fill="hold" grpId="0" nodeType="withEffect">
                                      <p:stCondLst>
                                        <p:cond delay="50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p:tgtEl>
                                              <p:spTgt spid="23"/>
                                            </p:tgtEl>
                                            <p:attrNameLst>
                                              <p:attrName>ppt_x</p:attrName>
                                            </p:attrNameLst>
                                          </p:cBhvr>
                                          <p:tavLst>
                                            <p:tav tm="0">
                                              <p:val>
                                                <p:strVal val="#ppt_x-#ppt_w*1.125000"/>
                                              </p:val>
                                            </p:tav>
                                            <p:tav tm="100000">
                                              <p:val>
                                                <p:strVal val="#ppt_x"/>
                                              </p:val>
                                            </p:tav>
                                          </p:tavLst>
                                        </p:anim>
                                        <p:animEffect transition="in" filter="wipe(right)">
                                          <p:cBhvr>
                                            <p:cTn id="6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animBg="1"/>
          <p:bldP spid="15" grpId="0" animBg="1"/>
          <p:bldP spid="19" grpId="0" animBg="1"/>
          <p:bldP spid="20" grpId="0"/>
          <p:bldP spid="21" grpId="0"/>
          <p:bldP spid="22" grpId="0"/>
          <p:bldP spid="23"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779662"/>
            <a:ext cx="9144000" cy="2513562"/>
          </a:xfrm>
          <a:prstGeom prst="rect">
            <a:avLst/>
          </a:prstGeom>
        </p:spPr>
      </p:pic>
      <p:grpSp>
        <p:nvGrpSpPr>
          <p:cNvPr id="5" name="组合 4"/>
          <p:cNvGrpSpPr/>
          <p:nvPr/>
        </p:nvGrpSpPr>
        <p:grpSpPr>
          <a:xfrm>
            <a:off x="1135772" y="721796"/>
            <a:ext cx="1942890" cy="1942890"/>
            <a:chOff x="1763688" y="645596"/>
            <a:chExt cx="1942890" cy="1942890"/>
          </a:xfrm>
        </p:grpSpPr>
        <p:pic>
          <p:nvPicPr>
            <p:cNvPr id="6" name="Picture 3" descr="C:\Users\Administrator\Desktop\微立体创业计划\002.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63688" y="645596"/>
              <a:ext cx="1942890" cy="1942890"/>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7" name="TextBox 5"/>
            <p:cNvSpPr txBox="1"/>
            <p:nvPr/>
          </p:nvSpPr>
          <p:spPr>
            <a:xfrm>
              <a:off x="2267081" y="893766"/>
              <a:ext cx="936104" cy="1446550"/>
            </a:xfrm>
            <a:prstGeom prst="rect">
              <a:avLst/>
            </a:prstGeom>
            <a:noFill/>
          </p:spPr>
          <p:txBody>
            <a:bodyPr wrap="square" rtlCol="0">
              <a:spAutoFit/>
            </a:bodyPr>
            <a:lstStyle/>
            <a:p>
              <a:r>
                <a:rPr lang="en-US" altLang="zh-CN" sz="8800" b="1" smtClean="0">
                  <a:solidFill>
                    <a:srgbClr val="AC0000"/>
                  </a:solidFill>
                  <a:effectLst>
                    <a:outerShdw blurRad="38100" dist="38100" dir="2700000" algn="tl">
                      <a:srgbClr val="000000">
                        <a:alpha val="43137"/>
                      </a:srgbClr>
                    </a:outerShdw>
                  </a:effectLst>
                  <a:latin typeface="Britannic Bold" panose="020B0903060703020204" pitchFamily="34" charset="0"/>
                </a:rPr>
                <a:t>2</a:t>
              </a:r>
              <a:endParaRPr lang="zh-CN" altLang="en-US" sz="8800" b="1">
                <a:solidFill>
                  <a:srgbClr val="AC0000"/>
                </a:solidFill>
                <a:effectLst>
                  <a:outerShdw blurRad="38100" dist="38100" dir="2700000" algn="tl">
                    <a:srgbClr val="000000">
                      <a:alpha val="43137"/>
                    </a:srgbClr>
                  </a:outerShdw>
                </a:effectLst>
                <a:latin typeface="Britannic Bold" panose="020B0903060703020204" pitchFamily="34" charset="0"/>
              </a:endParaRPr>
            </a:p>
          </p:txBody>
        </p:sp>
      </p:grpSp>
      <p:grpSp>
        <p:nvGrpSpPr>
          <p:cNvPr id="8" name="组合 7"/>
          <p:cNvGrpSpPr/>
          <p:nvPr/>
        </p:nvGrpSpPr>
        <p:grpSpPr>
          <a:xfrm>
            <a:off x="2758526" y="721796"/>
            <a:ext cx="1942890" cy="1942890"/>
            <a:chOff x="1763688" y="645596"/>
            <a:chExt cx="1942890" cy="1942890"/>
          </a:xfrm>
        </p:grpSpPr>
        <p:pic>
          <p:nvPicPr>
            <p:cNvPr id="9" name="Picture 3" descr="C:\Users\Administrator\Desktop\微立体创业计划\002.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63688" y="645596"/>
              <a:ext cx="1942890" cy="1942890"/>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2267081" y="893766"/>
              <a:ext cx="936104" cy="1446550"/>
            </a:xfrm>
            <a:prstGeom prst="rect">
              <a:avLst/>
            </a:prstGeom>
            <a:noFill/>
          </p:spPr>
          <p:txBody>
            <a:bodyPr wrap="square" rtlCol="0">
              <a:spAutoFit/>
            </a:bodyPr>
            <a:lstStyle/>
            <a:p>
              <a:r>
                <a:rPr lang="en-US" altLang="zh-CN" sz="8800" b="1">
                  <a:solidFill>
                    <a:srgbClr val="AC0000"/>
                  </a:solidFill>
                  <a:effectLst>
                    <a:outerShdw blurRad="38100" dist="38100" dir="2700000" algn="tl">
                      <a:srgbClr val="000000">
                        <a:alpha val="43137"/>
                      </a:srgbClr>
                    </a:outerShdw>
                  </a:effectLst>
                  <a:latin typeface="Britannic Bold" panose="020B0903060703020204" pitchFamily="34" charset="0"/>
                </a:rPr>
                <a:t>0</a:t>
              </a:r>
              <a:endParaRPr lang="zh-CN" altLang="en-US" sz="8800" b="1">
                <a:solidFill>
                  <a:srgbClr val="AC0000"/>
                </a:solidFill>
                <a:effectLst>
                  <a:outerShdw blurRad="38100" dist="38100" dir="2700000" algn="tl">
                    <a:srgbClr val="000000">
                      <a:alpha val="43137"/>
                    </a:srgbClr>
                  </a:outerShdw>
                </a:effectLst>
                <a:latin typeface="Britannic Bold" panose="020B0903060703020204" pitchFamily="34" charset="0"/>
              </a:endParaRPr>
            </a:p>
          </p:txBody>
        </p:sp>
      </p:grpSp>
      <p:grpSp>
        <p:nvGrpSpPr>
          <p:cNvPr id="11" name="组合 10"/>
          <p:cNvGrpSpPr/>
          <p:nvPr/>
        </p:nvGrpSpPr>
        <p:grpSpPr>
          <a:xfrm>
            <a:off x="4381280" y="721796"/>
            <a:ext cx="1942890" cy="1942890"/>
            <a:chOff x="1763688" y="645596"/>
            <a:chExt cx="1942890" cy="1942890"/>
          </a:xfrm>
        </p:grpSpPr>
        <p:pic>
          <p:nvPicPr>
            <p:cNvPr id="12" name="Picture 3" descr="C:\Users\Administrator\Desktop\微立体创业计划\002.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63688" y="645596"/>
              <a:ext cx="1942890" cy="1942890"/>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2267081" y="893766"/>
              <a:ext cx="936104" cy="1446550"/>
            </a:xfrm>
            <a:prstGeom prst="rect">
              <a:avLst/>
            </a:prstGeom>
            <a:noFill/>
          </p:spPr>
          <p:txBody>
            <a:bodyPr wrap="square" rtlCol="0">
              <a:spAutoFit/>
            </a:bodyPr>
            <a:lstStyle/>
            <a:p>
              <a:r>
                <a:rPr lang="en-US" altLang="zh-CN" sz="8800" b="1" dirty="0">
                  <a:solidFill>
                    <a:srgbClr val="AC0000"/>
                  </a:solidFill>
                  <a:effectLst>
                    <a:outerShdw blurRad="38100" dist="38100" dir="2700000" algn="tl">
                      <a:srgbClr val="000000">
                        <a:alpha val="43137"/>
                      </a:srgbClr>
                    </a:outerShdw>
                  </a:effectLst>
                  <a:latin typeface="Britannic Bold" panose="020B0903060703020204" pitchFamily="34" charset="0"/>
                </a:rPr>
                <a:t>X</a:t>
              </a:r>
              <a:endParaRPr lang="zh-CN" altLang="en-US" sz="8800" b="1" dirty="0">
                <a:solidFill>
                  <a:srgbClr val="AC0000"/>
                </a:solidFill>
                <a:effectLst>
                  <a:outerShdw blurRad="38100" dist="38100" dir="2700000" algn="tl">
                    <a:srgbClr val="000000">
                      <a:alpha val="43137"/>
                    </a:srgbClr>
                  </a:outerShdw>
                </a:effectLst>
                <a:latin typeface="Britannic Bold" panose="020B0903060703020204" pitchFamily="34" charset="0"/>
              </a:endParaRPr>
            </a:p>
          </p:txBody>
        </p:sp>
      </p:grpSp>
      <p:grpSp>
        <p:nvGrpSpPr>
          <p:cNvPr id="14" name="组合 13"/>
          <p:cNvGrpSpPr/>
          <p:nvPr/>
        </p:nvGrpSpPr>
        <p:grpSpPr>
          <a:xfrm>
            <a:off x="6004033" y="721796"/>
            <a:ext cx="1942890" cy="1942890"/>
            <a:chOff x="1763688" y="645596"/>
            <a:chExt cx="1942890" cy="1942890"/>
          </a:xfrm>
        </p:grpSpPr>
        <p:pic>
          <p:nvPicPr>
            <p:cNvPr id="15" name="Picture 3" descr="C:\Users\Administrator\Desktop\微立体创业计划\002.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63688" y="645596"/>
              <a:ext cx="1942890" cy="1942890"/>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2267081" y="893766"/>
              <a:ext cx="936104" cy="1446550"/>
            </a:xfrm>
            <a:prstGeom prst="rect">
              <a:avLst/>
            </a:prstGeom>
            <a:noFill/>
          </p:spPr>
          <p:txBody>
            <a:bodyPr wrap="square" rtlCol="0">
              <a:spAutoFit/>
            </a:bodyPr>
            <a:lstStyle/>
            <a:p>
              <a:r>
                <a:rPr lang="en-US" altLang="zh-CN" sz="8800" b="1" dirty="0">
                  <a:solidFill>
                    <a:srgbClr val="AC0000"/>
                  </a:solidFill>
                  <a:effectLst>
                    <a:outerShdw blurRad="38100" dist="38100" dir="2700000" algn="tl">
                      <a:srgbClr val="000000">
                        <a:alpha val="43137"/>
                      </a:srgbClr>
                    </a:outerShdw>
                  </a:effectLst>
                  <a:latin typeface="Britannic Bold" panose="020B0903060703020204" pitchFamily="34" charset="0"/>
                </a:rPr>
                <a:t>X</a:t>
              </a:r>
              <a:endParaRPr lang="zh-CN" altLang="en-US" sz="8800" b="1" dirty="0">
                <a:solidFill>
                  <a:srgbClr val="AC0000"/>
                </a:solidFill>
                <a:effectLst>
                  <a:outerShdw blurRad="38100" dist="38100" dir="2700000" algn="tl">
                    <a:srgbClr val="000000">
                      <a:alpha val="43137"/>
                    </a:srgbClr>
                  </a:outerShdw>
                </a:effectLst>
                <a:latin typeface="Britannic Bold" panose="020B0903060703020204" pitchFamily="34" charset="0"/>
              </a:endParaRPr>
            </a:p>
          </p:txBody>
        </p:sp>
      </p:grpSp>
      <p:sp>
        <p:nvSpPr>
          <p:cNvPr id="17" name="TextBox 7"/>
          <p:cNvSpPr>
            <a:spLocks noChangeArrowheads="1"/>
          </p:cNvSpPr>
          <p:nvPr/>
        </p:nvSpPr>
        <p:spPr bwMode="auto">
          <a:xfrm>
            <a:off x="1691680" y="2713277"/>
            <a:ext cx="55922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3600" b="1" dirty="0" smtClean="0">
                <a:solidFill>
                  <a:schemeClr val="bg1"/>
                </a:solidFill>
                <a:latin typeface="Verdana" pitchFamily="34" charset="0"/>
                <a:ea typeface="微软雅黑" pitchFamily="34" charset="-122"/>
                <a:sym typeface="微软雅黑" pitchFamily="34" charset="-122"/>
              </a:rPr>
              <a:t>演示完毕，谢谢观看</a:t>
            </a:r>
            <a:endParaRPr lang="zh-CN" altLang="en-US" sz="3600" dirty="0">
              <a:solidFill>
                <a:schemeClr val="bg1"/>
              </a:solidFill>
              <a:latin typeface="Verdana" pitchFamily="34" charset="0"/>
              <a:ea typeface="微软雅黑" pitchFamily="34" charset="-122"/>
              <a:sym typeface="微软雅黑" pitchFamily="34" charset="-122"/>
            </a:endParaRPr>
          </a:p>
        </p:txBody>
      </p:sp>
      <p:sp>
        <p:nvSpPr>
          <p:cNvPr id="18" name="圆角矩形 17"/>
          <p:cNvSpPr/>
          <p:nvPr/>
        </p:nvSpPr>
        <p:spPr>
          <a:xfrm>
            <a:off x="2457790" y="3598506"/>
            <a:ext cx="4391725" cy="431915"/>
          </a:xfrm>
          <a:prstGeom prst="roundRect">
            <a:avLst/>
          </a:prstGeom>
          <a:solidFill>
            <a:schemeClr val="bg1"/>
          </a:solidFill>
          <a:ln>
            <a:noFill/>
          </a:ln>
          <a:effectLst>
            <a:innerShdw blurRad="63500" dist="508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grpSp>
        <p:nvGrpSpPr>
          <p:cNvPr id="20" name="Group 91"/>
          <p:cNvGrpSpPr>
            <a:grpSpLocks/>
          </p:cNvGrpSpPr>
          <p:nvPr/>
        </p:nvGrpSpPr>
        <p:grpSpPr bwMode="auto">
          <a:xfrm>
            <a:off x="2468506" y="3614026"/>
            <a:ext cx="390552" cy="616758"/>
            <a:chOff x="936" y="1480"/>
            <a:chExt cx="1589" cy="2510"/>
          </a:xfrm>
        </p:grpSpPr>
        <p:grpSp>
          <p:nvGrpSpPr>
            <p:cNvPr id="21" name="组合 33"/>
            <p:cNvGrpSpPr>
              <a:grpSpLocks/>
            </p:cNvGrpSpPr>
            <p:nvPr/>
          </p:nvGrpSpPr>
          <p:grpSpPr bwMode="auto">
            <a:xfrm>
              <a:off x="985" y="1583"/>
              <a:ext cx="1441" cy="2407"/>
              <a:chOff x="1754168" y="3653262"/>
              <a:chExt cx="1857599" cy="3107815"/>
            </a:xfrm>
          </p:grpSpPr>
          <p:sp>
            <p:nvSpPr>
              <p:cNvPr id="26" name="椭圆 25"/>
              <p:cNvSpPr/>
              <p:nvPr/>
            </p:nvSpPr>
            <p:spPr>
              <a:xfrm>
                <a:off x="1754168" y="3653262"/>
                <a:ext cx="1857599" cy="1857597"/>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00" dirty="0">
                  <a:latin typeface="+mj-lt"/>
                  <a:ea typeface="方正超粗黑简体" panose="03000509000000000000" pitchFamily="65" charset="-122"/>
                </a:endParaRPr>
              </a:p>
            </p:txBody>
          </p:sp>
          <p:sp>
            <p:nvSpPr>
              <p:cNvPr id="27" name="椭圆 26"/>
              <p:cNvSpPr/>
              <p:nvPr/>
            </p:nvSpPr>
            <p:spPr>
              <a:xfrm>
                <a:off x="1911556" y="3810650"/>
                <a:ext cx="1542822" cy="1542820"/>
              </a:xfrm>
              <a:prstGeom prst="ellipse">
                <a:avLst/>
              </a:prstGeom>
              <a:solidFill>
                <a:srgbClr val="C20100"/>
              </a:solidFill>
              <a:ln w="28575">
                <a:gradFill flip="none" rotWithShape="1">
                  <a:gsLst>
                    <a:gs pos="100000">
                      <a:srgbClr val="FFFFFF"/>
                    </a:gs>
                    <a:gs pos="0">
                      <a:srgbClr val="CECED0"/>
                    </a:gs>
                  </a:gsLst>
                  <a:lin ang="13500000" scaled="1"/>
                  <a:tileRect/>
                </a:gradFill>
              </a:ln>
              <a:effectLst>
                <a:outerShdw blurRad="190500" dist="889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8" name="椭圆 27"/>
              <p:cNvSpPr/>
              <p:nvPr/>
            </p:nvSpPr>
            <p:spPr>
              <a:xfrm>
                <a:off x="1890879" y="3789973"/>
                <a:ext cx="1584176" cy="1584174"/>
              </a:xfrm>
              <a:prstGeom prst="ellipse">
                <a:avLst/>
              </a:prstGeom>
              <a:solidFill>
                <a:srgbClr val="8A0000"/>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00" dirty="0">
                  <a:solidFill>
                    <a:srgbClr val="0087CF"/>
                  </a:solidFill>
                  <a:latin typeface="+mj-lt"/>
                  <a:ea typeface="方正超粗黑简体" panose="03000509000000000000" pitchFamily="65" charset="-122"/>
                </a:endParaRPr>
              </a:p>
            </p:txBody>
          </p:sp>
          <p:sp>
            <p:nvSpPr>
              <p:cNvPr id="29" name="矩形 28"/>
              <p:cNvSpPr/>
              <p:nvPr/>
            </p:nvSpPr>
            <p:spPr>
              <a:xfrm>
                <a:off x="2196990" y="4093185"/>
                <a:ext cx="968886" cy="2667892"/>
              </a:xfrm>
              <a:prstGeom prst="rect">
                <a:avLst/>
              </a:prstGeom>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gn="ctr"/>
                <a:endParaRPr lang="zh-CN" altLang="zh-CN" sz="2700" b="1">
                  <a:solidFill>
                    <a:srgbClr val="CA0098"/>
                  </a:solidFill>
                  <a:latin typeface="微软雅黑" pitchFamily="34" charset="-122"/>
                  <a:ea typeface="微软雅黑" pitchFamily="34" charset="-122"/>
                </a:endParaRPr>
              </a:p>
            </p:txBody>
          </p:sp>
        </p:grpSp>
        <p:grpSp>
          <p:nvGrpSpPr>
            <p:cNvPr id="22" name="组合 4"/>
            <p:cNvGrpSpPr>
              <a:grpSpLocks/>
            </p:cNvGrpSpPr>
            <p:nvPr/>
          </p:nvGrpSpPr>
          <p:grpSpPr bwMode="auto">
            <a:xfrm>
              <a:off x="936" y="1480"/>
              <a:ext cx="1589" cy="1588"/>
              <a:chOff x="3733576" y="3930057"/>
              <a:chExt cx="1801556" cy="1800152"/>
            </a:xfrm>
          </p:grpSpPr>
          <p:sp>
            <p:nvSpPr>
              <p:cNvPr id="23" name="椭圆 22"/>
              <p:cNvSpPr/>
              <p:nvPr/>
            </p:nvSpPr>
            <p:spPr>
              <a:xfrm>
                <a:off x="4003576" y="4200057"/>
                <a:ext cx="1260000" cy="1260000"/>
              </a:xfrm>
              <a:prstGeom prst="ellipse">
                <a:avLst/>
              </a:prstGeom>
              <a:no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24" name="任意多边形 6"/>
              <p:cNvSpPr/>
              <p:nvPr/>
            </p:nvSpPr>
            <p:spPr>
              <a:xfrm>
                <a:off x="3734710" y="3930057"/>
                <a:ext cx="1800422" cy="1800152"/>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adFill>
                <a:gsLst>
                  <a:gs pos="0">
                    <a:srgbClr val="F0F0F0"/>
                  </a:gs>
                  <a:gs pos="100000">
                    <a:srgbClr val="DBDBDB"/>
                  </a:gs>
                </a:gsLst>
                <a:lin ang="2700000" scaled="1"/>
              </a:gra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25" name="椭圆 7"/>
              <p:cNvSpPr/>
              <p:nvPr/>
            </p:nvSpPr>
            <p:spPr>
              <a:xfrm>
                <a:off x="3733576" y="3930057"/>
                <a:ext cx="1800000" cy="1800000"/>
              </a:xfrm>
              <a:prstGeom prst="ellipse">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grpSp>
      <p:pic>
        <p:nvPicPr>
          <p:cNvPr id="30" name="Picture 6" descr="D:\360data\重要数据\桌面\未标题-1.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012063" y="3672552"/>
            <a:ext cx="1475294" cy="3535779"/>
          </a:xfrm>
          <a:prstGeom prst="rect">
            <a:avLst/>
          </a:prstGeom>
          <a:noFill/>
          <a:extLst>
            <a:ext uri="{909E8E84-426E-40DD-AFC4-6F175D3DCCD1}">
              <a14:hiddenFill xmlns:a14="http://schemas.microsoft.com/office/drawing/2010/main">
                <a:solidFill>
                  <a:srgbClr val="FFFFFF"/>
                </a:solidFill>
              </a14:hiddenFill>
            </a:ext>
          </a:extLst>
        </p:spPr>
      </p:pic>
      <p:grpSp>
        <p:nvGrpSpPr>
          <p:cNvPr id="31" name="组合 30"/>
          <p:cNvGrpSpPr/>
          <p:nvPr/>
        </p:nvGrpSpPr>
        <p:grpSpPr>
          <a:xfrm>
            <a:off x="819" y="0"/>
            <a:ext cx="2215073" cy="860905"/>
            <a:chOff x="844759" y="1545222"/>
            <a:chExt cx="2215073" cy="860905"/>
          </a:xfrm>
        </p:grpSpPr>
        <p:sp>
          <p:nvSpPr>
            <p:cNvPr id="32" name="TextBox 31"/>
            <p:cNvSpPr txBox="1"/>
            <p:nvPr/>
          </p:nvSpPr>
          <p:spPr>
            <a:xfrm>
              <a:off x="899592" y="1545222"/>
              <a:ext cx="2160240" cy="707886"/>
            </a:xfrm>
            <a:prstGeom prst="rect">
              <a:avLst/>
            </a:prstGeom>
            <a:noFill/>
          </p:spPr>
          <p:txBody>
            <a:bodyPr wrap="square" rtlCol="0">
              <a:spAutoFit/>
            </a:bodyPr>
            <a:lstStyle/>
            <a:p>
              <a:r>
                <a:rPr lang="en-US" altLang="zh-CN" sz="4000" b="1" smtClean="0">
                  <a:solidFill>
                    <a:srgbClr val="AC0000"/>
                  </a:solidFill>
                  <a:latin typeface="Something Fishy" panose="020B0806030902050204" pitchFamily="34" charset="0"/>
                </a:rPr>
                <a:t>LOGO</a:t>
              </a:r>
              <a:endParaRPr lang="zh-CN" altLang="en-US" sz="4000" b="1">
                <a:solidFill>
                  <a:srgbClr val="AC0000"/>
                </a:solidFill>
                <a:latin typeface="Something Fishy" panose="020B0806030902050204" pitchFamily="34" charset="0"/>
              </a:endParaRPr>
            </a:p>
          </p:txBody>
        </p:sp>
        <p:sp>
          <p:nvSpPr>
            <p:cNvPr id="33" name="TextBox 32"/>
            <p:cNvSpPr txBox="1"/>
            <p:nvPr/>
          </p:nvSpPr>
          <p:spPr>
            <a:xfrm>
              <a:off x="844759" y="2129128"/>
              <a:ext cx="1728192" cy="276999"/>
            </a:xfrm>
            <a:prstGeom prst="rect">
              <a:avLst/>
            </a:prstGeom>
            <a:noFill/>
          </p:spPr>
          <p:txBody>
            <a:bodyPr wrap="square" rtlCol="0">
              <a:spAutoFit/>
            </a:bodyPr>
            <a:lstStyle/>
            <a:p>
              <a:r>
                <a:rPr lang="zh-CN" altLang="en-US" sz="1200" b="1" smtClean="0">
                  <a:solidFill>
                    <a:srgbClr val="AC0000"/>
                  </a:solidFill>
                  <a:latin typeface="方正华隶_GBK" panose="03000509000000000000" pitchFamily="65" charset="-122"/>
                  <a:ea typeface="方正华隶_GBK" panose="03000509000000000000" pitchFamily="65" charset="-122"/>
                </a:rPr>
                <a:t>这里替换</a:t>
              </a:r>
              <a:r>
                <a:rPr lang="en-US" altLang="zh-CN" sz="1200" b="1" smtClean="0">
                  <a:solidFill>
                    <a:srgbClr val="AC0000"/>
                  </a:solidFill>
                  <a:latin typeface="方正华隶_GBK" panose="03000509000000000000" pitchFamily="65" charset="-122"/>
                  <a:ea typeface="方正华隶_GBK" panose="03000509000000000000" pitchFamily="65" charset="-122"/>
                </a:rPr>
                <a:t>LOGO</a:t>
              </a:r>
              <a:endParaRPr lang="zh-CN" altLang="en-US" sz="1200" b="1">
                <a:solidFill>
                  <a:srgbClr val="AC0000"/>
                </a:solidFill>
                <a:latin typeface="方正华隶_GBK" panose="03000509000000000000" pitchFamily="65" charset="-122"/>
                <a:ea typeface="方正华隶_GBK" panose="03000509000000000000" pitchFamily="65" charset="-122"/>
              </a:endParaRPr>
            </a:p>
          </p:txBody>
        </p:sp>
      </p:grpSp>
    </p:spTree>
    <p:extLst>
      <p:ext uri="{BB962C8B-B14F-4D97-AF65-F5344CB8AC3E}">
        <p14:creationId xmlns:p14="http://schemas.microsoft.com/office/powerpoint/2010/main" val="1925747109"/>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childTnLst>
                          </p:cTn>
                        </p:par>
                        <p:par>
                          <p:cTn id="8" fill="hold">
                            <p:stCondLst>
                              <p:cond delay="500"/>
                            </p:stCondLst>
                            <p:childTnLst>
                              <p:par>
                                <p:cTn id="9" presetID="23" presetClass="entr" presetSubtype="52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 calcmode="lin" valueType="num">
                                      <p:cBhvr>
                                        <p:cTn id="13" dur="500" fill="hold"/>
                                        <p:tgtEl>
                                          <p:spTgt spid="5"/>
                                        </p:tgtEl>
                                        <p:attrNameLst>
                                          <p:attrName>ppt_x</p:attrName>
                                        </p:attrNameLst>
                                      </p:cBhvr>
                                      <p:tavLst>
                                        <p:tav tm="0">
                                          <p:val>
                                            <p:fltVal val="0.5"/>
                                          </p:val>
                                        </p:tav>
                                        <p:tav tm="100000">
                                          <p:val>
                                            <p:strVal val="#ppt_x"/>
                                          </p:val>
                                        </p:tav>
                                      </p:tavLst>
                                    </p:anim>
                                    <p:anim calcmode="lin" valueType="num">
                                      <p:cBhvr>
                                        <p:cTn id="14" dur="500" fill="hold"/>
                                        <p:tgtEl>
                                          <p:spTgt spid="5"/>
                                        </p:tgtEl>
                                        <p:attrNameLst>
                                          <p:attrName>ppt_y</p:attrName>
                                        </p:attrNameLst>
                                      </p:cBhvr>
                                      <p:tavLst>
                                        <p:tav tm="0">
                                          <p:val>
                                            <p:fltVal val="0.5"/>
                                          </p:val>
                                        </p:tav>
                                        <p:tav tm="100000">
                                          <p:val>
                                            <p:strVal val="#ppt_y"/>
                                          </p:val>
                                        </p:tav>
                                      </p:tavLst>
                                    </p:anim>
                                  </p:childTnLst>
                                </p:cTn>
                              </p:par>
                            </p:childTnLst>
                          </p:cTn>
                        </p:par>
                        <p:par>
                          <p:cTn id="15" fill="hold">
                            <p:stCondLst>
                              <p:cond delay="1000"/>
                            </p:stCondLst>
                            <p:childTnLst>
                              <p:par>
                                <p:cTn id="16" presetID="23" presetClass="entr" presetSubtype="528"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 calcmode="lin" valueType="num">
                                      <p:cBhvr>
                                        <p:cTn id="20" dur="500" fill="hold"/>
                                        <p:tgtEl>
                                          <p:spTgt spid="8"/>
                                        </p:tgtEl>
                                        <p:attrNameLst>
                                          <p:attrName>ppt_x</p:attrName>
                                        </p:attrNameLst>
                                      </p:cBhvr>
                                      <p:tavLst>
                                        <p:tav tm="0">
                                          <p:val>
                                            <p:fltVal val="0.5"/>
                                          </p:val>
                                        </p:tav>
                                        <p:tav tm="100000">
                                          <p:val>
                                            <p:strVal val="#ppt_x"/>
                                          </p:val>
                                        </p:tav>
                                      </p:tavLst>
                                    </p:anim>
                                    <p:anim calcmode="lin" valueType="num">
                                      <p:cBhvr>
                                        <p:cTn id="21" dur="500" fill="hold"/>
                                        <p:tgtEl>
                                          <p:spTgt spid="8"/>
                                        </p:tgtEl>
                                        <p:attrNameLst>
                                          <p:attrName>ppt_y</p:attrName>
                                        </p:attrNameLst>
                                      </p:cBhvr>
                                      <p:tavLst>
                                        <p:tav tm="0">
                                          <p:val>
                                            <p:fltVal val="0.5"/>
                                          </p:val>
                                        </p:tav>
                                        <p:tav tm="100000">
                                          <p:val>
                                            <p:strVal val="#ppt_y"/>
                                          </p:val>
                                        </p:tav>
                                      </p:tavLst>
                                    </p:anim>
                                  </p:childTnLst>
                                </p:cTn>
                              </p:par>
                            </p:childTnLst>
                          </p:cTn>
                        </p:par>
                        <p:par>
                          <p:cTn id="22" fill="hold">
                            <p:stCondLst>
                              <p:cond delay="1500"/>
                            </p:stCondLst>
                            <p:childTnLst>
                              <p:par>
                                <p:cTn id="23" presetID="23" presetClass="entr" presetSubtype="528"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 calcmode="lin" valueType="num">
                                      <p:cBhvr>
                                        <p:cTn id="27" dur="500" fill="hold"/>
                                        <p:tgtEl>
                                          <p:spTgt spid="11"/>
                                        </p:tgtEl>
                                        <p:attrNameLst>
                                          <p:attrName>ppt_x</p:attrName>
                                        </p:attrNameLst>
                                      </p:cBhvr>
                                      <p:tavLst>
                                        <p:tav tm="0">
                                          <p:val>
                                            <p:fltVal val="0.5"/>
                                          </p:val>
                                        </p:tav>
                                        <p:tav tm="100000">
                                          <p:val>
                                            <p:strVal val="#ppt_x"/>
                                          </p:val>
                                        </p:tav>
                                      </p:tavLst>
                                    </p:anim>
                                    <p:anim calcmode="lin" valueType="num">
                                      <p:cBhvr>
                                        <p:cTn id="28" dur="500" fill="hold"/>
                                        <p:tgtEl>
                                          <p:spTgt spid="11"/>
                                        </p:tgtEl>
                                        <p:attrNameLst>
                                          <p:attrName>ppt_y</p:attrName>
                                        </p:attrNameLst>
                                      </p:cBhvr>
                                      <p:tavLst>
                                        <p:tav tm="0">
                                          <p:val>
                                            <p:fltVal val="0.5"/>
                                          </p:val>
                                        </p:tav>
                                        <p:tav tm="100000">
                                          <p:val>
                                            <p:strVal val="#ppt_y"/>
                                          </p:val>
                                        </p:tav>
                                      </p:tavLst>
                                    </p:anim>
                                  </p:childTnLst>
                                </p:cTn>
                              </p:par>
                            </p:childTnLst>
                          </p:cTn>
                        </p:par>
                        <p:par>
                          <p:cTn id="29" fill="hold">
                            <p:stCondLst>
                              <p:cond delay="2000"/>
                            </p:stCondLst>
                            <p:childTnLst>
                              <p:par>
                                <p:cTn id="30" presetID="23" presetClass="entr" presetSubtype="528"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 calcmode="lin" valueType="num">
                                      <p:cBhvr>
                                        <p:cTn id="34" dur="500" fill="hold"/>
                                        <p:tgtEl>
                                          <p:spTgt spid="14"/>
                                        </p:tgtEl>
                                        <p:attrNameLst>
                                          <p:attrName>ppt_x</p:attrName>
                                        </p:attrNameLst>
                                      </p:cBhvr>
                                      <p:tavLst>
                                        <p:tav tm="0">
                                          <p:val>
                                            <p:fltVal val="0.5"/>
                                          </p:val>
                                        </p:tav>
                                        <p:tav tm="100000">
                                          <p:val>
                                            <p:strVal val="#ppt_x"/>
                                          </p:val>
                                        </p:tav>
                                      </p:tavLst>
                                    </p:anim>
                                    <p:anim calcmode="lin" valueType="num">
                                      <p:cBhvr>
                                        <p:cTn id="35" dur="500" fill="hold"/>
                                        <p:tgtEl>
                                          <p:spTgt spid="14"/>
                                        </p:tgtEl>
                                        <p:attrNameLst>
                                          <p:attrName>ppt_y</p:attrName>
                                        </p:attrNameLst>
                                      </p:cBhvr>
                                      <p:tavLst>
                                        <p:tav tm="0">
                                          <p:val>
                                            <p:fltVal val="0.5"/>
                                          </p:val>
                                        </p:tav>
                                        <p:tav tm="100000">
                                          <p:val>
                                            <p:strVal val="#ppt_y"/>
                                          </p:val>
                                        </p:tav>
                                      </p:tavLst>
                                    </p:anim>
                                  </p:childTnLst>
                                </p:cTn>
                              </p:par>
                            </p:childTnLst>
                          </p:cTn>
                        </p:par>
                        <p:par>
                          <p:cTn id="36" fill="hold">
                            <p:stCondLst>
                              <p:cond delay="2500"/>
                            </p:stCondLst>
                            <p:childTnLst>
                              <p:par>
                                <p:cTn id="37" presetID="52" presetClass="entr" presetSubtype="0" fill="hold" grpId="0" nodeType="afterEffect">
                                  <p:stCondLst>
                                    <p:cond delay="0"/>
                                  </p:stCondLst>
                                  <p:iterate type="lt">
                                    <p:tmPct val="10000"/>
                                  </p:iterate>
                                  <p:childTnLst>
                                    <p:set>
                                      <p:cBhvr>
                                        <p:cTn id="38" dur="1" fill="hold">
                                          <p:stCondLst>
                                            <p:cond delay="0"/>
                                          </p:stCondLst>
                                        </p:cTn>
                                        <p:tgtEl>
                                          <p:spTgt spid="17"/>
                                        </p:tgtEl>
                                        <p:attrNameLst>
                                          <p:attrName>style.visibility</p:attrName>
                                        </p:attrNameLst>
                                      </p:cBhvr>
                                      <p:to>
                                        <p:strVal val="visible"/>
                                      </p:to>
                                    </p:set>
                                    <p:animScale>
                                      <p:cBhvr>
                                        <p:cTn id="39"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7"/>
                                        </p:tgtEl>
                                        <p:attrNameLst>
                                          <p:attrName>ppt_x</p:attrName>
                                          <p:attrName>ppt_y</p:attrName>
                                        </p:attrNameLst>
                                      </p:cBhvr>
                                    </p:animMotion>
                                    <p:animEffect transition="in" filter="fade">
                                      <p:cBhvr>
                                        <p:cTn id="41" dur="1000"/>
                                        <p:tgtEl>
                                          <p:spTgt spid="17"/>
                                        </p:tgtEl>
                                      </p:cBhvr>
                                    </p:animEffect>
                                  </p:childTnLst>
                                </p:cTn>
                              </p:par>
                            </p:childTnLst>
                          </p:cTn>
                        </p:par>
                        <p:par>
                          <p:cTn id="42" fill="hold">
                            <p:stCondLst>
                              <p:cond delay="4300"/>
                            </p:stCondLst>
                            <p:childTnLst>
                              <p:par>
                                <p:cTn id="43" presetID="10" presetClass="entr" presetSubtype="0"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4800"/>
                            </p:stCondLst>
                            <p:childTnLst>
                              <p:par>
                                <p:cTn id="47" presetID="10" presetClass="entr" presetSubtype="0" fill="hold"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500"/>
                                        <p:tgtEl>
                                          <p:spTgt spid="20"/>
                                        </p:tgtEl>
                                      </p:cBhvr>
                                    </p:animEffect>
                                  </p:childTnLst>
                                </p:cTn>
                              </p:par>
                            </p:childTnLst>
                          </p:cTn>
                        </p:par>
                        <p:par>
                          <p:cTn id="50" fill="hold">
                            <p:stCondLst>
                              <p:cond delay="5300"/>
                            </p:stCondLst>
                            <p:childTnLst>
                              <p:par>
                                <p:cTn id="51" presetID="2" presetClass="entr" presetSubtype="4"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additive="base">
                                        <p:cTn id="53" dur="500" fill="hold"/>
                                        <p:tgtEl>
                                          <p:spTgt spid="30"/>
                                        </p:tgtEl>
                                        <p:attrNameLst>
                                          <p:attrName>ppt_x</p:attrName>
                                        </p:attrNameLst>
                                      </p:cBhvr>
                                      <p:tavLst>
                                        <p:tav tm="0">
                                          <p:val>
                                            <p:strVal val="#ppt_x"/>
                                          </p:val>
                                        </p:tav>
                                        <p:tav tm="100000">
                                          <p:val>
                                            <p:strVal val="#ppt_x"/>
                                          </p:val>
                                        </p:tav>
                                      </p:tavLst>
                                    </p:anim>
                                    <p:anim calcmode="lin" valueType="num">
                                      <p:cBhvr additive="base">
                                        <p:cTn id="54" dur="500" fill="hold"/>
                                        <p:tgtEl>
                                          <p:spTgt spid="30"/>
                                        </p:tgtEl>
                                        <p:attrNameLst>
                                          <p:attrName>ppt_y</p:attrName>
                                        </p:attrNameLst>
                                      </p:cBhvr>
                                      <p:tavLst>
                                        <p:tav tm="0">
                                          <p:val>
                                            <p:strVal val="1+#ppt_h/2"/>
                                          </p:val>
                                        </p:tav>
                                        <p:tav tm="100000">
                                          <p:val>
                                            <p:strVal val="#ppt_y"/>
                                          </p:val>
                                        </p:tav>
                                      </p:tavLst>
                                    </p:anim>
                                  </p:childTnLst>
                                </p:cTn>
                              </p:par>
                            </p:childTnLst>
                          </p:cTn>
                        </p:par>
                        <p:par>
                          <p:cTn id="55" fill="hold">
                            <p:stCondLst>
                              <p:cond delay="5800"/>
                            </p:stCondLst>
                            <p:childTnLst>
                              <p:par>
                                <p:cTn id="56" presetID="42" presetClass="path" presetSubtype="0" accel="50000" decel="50000" fill="hold" nodeType="afterEffect">
                                  <p:stCondLst>
                                    <p:cond delay="0"/>
                                  </p:stCondLst>
                                  <p:childTnLst>
                                    <p:animMotion origin="layout" path="M -1.38889E-6 -6.17284E-7 L 0.42031 0.00093 " pathEditMode="relative" rAng="0" ptsTypes="AA">
                                      <p:cBhvr>
                                        <p:cTn id="57" dur="2000" fill="hold"/>
                                        <p:tgtEl>
                                          <p:spTgt spid="20"/>
                                        </p:tgtEl>
                                        <p:attrNameLst>
                                          <p:attrName>ppt_x</p:attrName>
                                          <p:attrName>ppt_y</p:attrName>
                                        </p:attrNameLst>
                                      </p:cBhvr>
                                      <p:rCtr x="21007" y="31"/>
                                    </p:animMotion>
                                  </p:childTnLst>
                                </p:cTn>
                              </p:par>
                              <p:par>
                                <p:cTn id="58" presetID="42" presetClass="path" presetSubtype="0" accel="50000" decel="50000" fill="hold" nodeType="withEffect">
                                  <p:stCondLst>
                                    <p:cond delay="0"/>
                                  </p:stCondLst>
                                  <p:childTnLst>
                                    <p:animMotion origin="layout" path="M -3.05556E-6 1.23457E-6 L 0.41459 -0.00216 " pathEditMode="relative" rAng="0" ptsTypes="AA">
                                      <p:cBhvr>
                                        <p:cTn id="59" dur="2000" fill="hold"/>
                                        <p:tgtEl>
                                          <p:spTgt spid="30"/>
                                        </p:tgtEl>
                                        <p:attrNameLst>
                                          <p:attrName>ppt_x</p:attrName>
                                          <p:attrName>ppt_y</p:attrName>
                                        </p:attrNameLst>
                                      </p:cBhvr>
                                      <p:rCtr x="20729" y="-123"/>
                                    </p:animMotion>
                                  </p:childTnLst>
                                </p:cTn>
                              </p:par>
                            </p:childTnLst>
                          </p:cTn>
                        </p:par>
                        <p:par>
                          <p:cTn id="60" fill="hold">
                            <p:stCondLst>
                              <p:cond delay="7800"/>
                            </p:stCondLst>
                            <p:childTnLst>
                              <p:par>
                                <p:cTn id="61" presetID="10" presetClass="exit" presetSubtype="0" fill="hold" nodeType="afterEffect">
                                  <p:stCondLst>
                                    <p:cond delay="0"/>
                                  </p:stCondLst>
                                  <p:childTnLst>
                                    <p:animEffect transition="out" filter="fade">
                                      <p:cBhvr>
                                        <p:cTn id="62" dur="500"/>
                                        <p:tgtEl>
                                          <p:spTgt spid="20"/>
                                        </p:tgtEl>
                                      </p:cBhvr>
                                    </p:animEffect>
                                    <p:set>
                                      <p:cBhvr>
                                        <p:cTn id="63" dur="1" fill="hold">
                                          <p:stCondLst>
                                            <p:cond delay="499"/>
                                          </p:stCondLst>
                                        </p:cTn>
                                        <p:tgtEl>
                                          <p:spTgt spid="20"/>
                                        </p:tgtEl>
                                        <p:attrNameLst>
                                          <p:attrName>style.visibility</p:attrName>
                                        </p:attrNameLst>
                                      </p:cBhvr>
                                      <p:to>
                                        <p:strVal val="hidden"/>
                                      </p:to>
                                    </p:set>
                                  </p:childTnLst>
                                </p:cTn>
                              </p:par>
                              <p:par>
                                <p:cTn id="64" presetID="10" presetClass="exit" presetSubtype="0" fill="hold" nodeType="withEffect">
                                  <p:stCondLst>
                                    <p:cond delay="0"/>
                                  </p:stCondLst>
                                  <p:childTnLst>
                                    <p:animEffect transition="out" filter="fade">
                                      <p:cBhvr>
                                        <p:cTn id="65" dur="500"/>
                                        <p:tgtEl>
                                          <p:spTgt spid="30"/>
                                        </p:tgtEl>
                                      </p:cBhvr>
                                    </p:animEffect>
                                    <p:set>
                                      <p:cBhvr>
                                        <p:cTn id="66" dur="1" fill="hold">
                                          <p:stCondLst>
                                            <p:cond delay="499"/>
                                          </p:stCondLst>
                                        </p:cTn>
                                        <p:tgtEl>
                                          <p:spTgt spid="30"/>
                                        </p:tgtEl>
                                        <p:attrNameLst>
                                          <p:attrName>style.visibility</p:attrName>
                                        </p:attrNameLst>
                                      </p:cBhvr>
                                      <p:to>
                                        <p:strVal val="hidden"/>
                                      </p:to>
                                    </p:set>
                                  </p:childTnLst>
                                </p:cTn>
                              </p:par>
                            </p:childTnLst>
                          </p:cTn>
                        </p:par>
                        <p:par>
                          <p:cTn id="67" fill="hold">
                            <p:stCondLst>
                              <p:cond delay="8300"/>
                            </p:stCondLst>
                            <p:childTnLst>
                              <p:par>
                                <p:cTn id="68" presetID="53" presetClass="entr" presetSubtype="16"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p:cTn id="70" dur="500" fill="hold"/>
                                        <p:tgtEl>
                                          <p:spTgt spid="31"/>
                                        </p:tgtEl>
                                        <p:attrNameLst>
                                          <p:attrName>ppt_w</p:attrName>
                                        </p:attrNameLst>
                                      </p:cBhvr>
                                      <p:tavLst>
                                        <p:tav tm="0">
                                          <p:val>
                                            <p:fltVal val="0"/>
                                          </p:val>
                                        </p:tav>
                                        <p:tav tm="100000">
                                          <p:val>
                                            <p:strVal val="#ppt_w"/>
                                          </p:val>
                                        </p:tav>
                                      </p:tavLst>
                                    </p:anim>
                                    <p:anim calcmode="lin" valueType="num">
                                      <p:cBhvr>
                                        <p:cTn id="71" dur="500" fill="hold"/>
                                        <p:tgtEl>
                                          <p:spTgt spid="31"/>
                                        </p:tgtEl>
                                        <p:attrNameLst>
                                          <p:attrName>ppt_h</p:attrName>
                                        </p:attrNameLst>
                                      </p:cBhvr>
                                      <p:tavLst>
                                        <p:tav tm="0">
                                          <p:val>
                                            <p:fltVal val="0"/>
                                          </p:val>
                                        </p:tav>
                                        <p:tav tm="100000">
                                          <p:val>
                                            <p:strVal val="#ppt_h"/>
                                          </p:val>
                                        </p:tav>
                                      </p:tavLst>
                                    </p:anim>
                                    <p:animEffect transition="in" filter="fade">
                                      <p:cBhvr>
                                        <p:cTn id="7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汇报"/>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TotalTime>
  <Words>2133</Words>
  <Application>Microsoft Office PowerPoint</Application>
  <PresentationFormat>全屏显示(16:9)</PresentationFormat>
  <Paragraphs>301</Paragraphs>
  <Slides>25</Slides>
  <Notes>25</Notes>
  <HiddenSlides>0</HiddenSlides>
  <MMClips>0</MMClips>
  <ScaleCrop>false</ScaleCrop>
  <HeadingPairs>
    <vt:vector size="6" baseType="variant">
      <vt:variant>
        <vt:lpstr>已用的字体</vt:lpstr>
      </vt:variant>
      <vt:variant>
        <vt:i4>24</vt:i4>
      </vt:variant>
      <vt:variant>
        <vt:lpstr>主题</vt:lpstr>
      </vt:variant>
      <vt:variant>
        <vt:i4>1</vt:i4>
      </vt:variant>
      <vt:variant>
        <vt:lpstr>幻灯片标题</vt:lpstr>
      </vt:variant>
      <vt:variant>
        <vt:i4>25</vt:i4>
      </vt:variant>
    </vt:vector>
  </HeadingPairs>
  <TitlesOfParts>
    <vt:vector size="50" baseType="lpstr">
      <vt:lpstr>Akzidenz-Grotesk BQ Condensed</vt:lpstr>
      <vt:lpstr>Bebas Neue</vt:lpstr>
      <vt:lpstr>Gill Sans</vt:lpstr>
      <vt:lpstr>Impact MT Std</vt:lpstr>
      <vt:lpstr>Lato Light</vt:lpstr>
      <vt:lpstr>LiHei Pro</vt:lpstr>
      <vt:lpstr>Something Fishy</vt:lpstr>
      <vt:lpstr>方正超粗黑简体</vt:lpstr>
      <vt:lpstr>方正大黑简体</vt:lpstr>
      <vt:lpstr>方正华隶_GBK</vt:lpstr>
      <vt:lpstr>方正正粗黑简体</vt:lpstr>
      <vt:lpstr>方正正中黑简体</vt:lpstr>
      <vt:lpstr>华文黑体</vt:lpstr>
      <vt:lpstr>时尚中黑简体</vt:lpstr>
      <vt:lpstr>宋体</vt:lpstr>
      <vt:lpstr>微软雅黑</vt:lpstr>
      <vt:lpstr>Arial</vt:lpstr>
      <vt:lpstr>Britannic Bold</vt:lpstr>
      <vt:lpstr>Calibri</vt:lpstr>
      <vt:lpstr>Calibri Light</vt:lpstr>
      <vt:lpstr>Impact</vt:lpstr>
      <vt:lpstr>Roboto</vt:lpstr>
      <vt:lpstr>Verdana</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工作汇报</dc:title>
  <dc:creator>第一PPT</dc:creator>
  <cp:keywords>www.1ppt.com</cp:keywords>
  <cp:lastModifiedBy>faith123</cp:lastModifiedBy>
  <cp:revision>9</cp:revision>
  <dcterms:created xsi:type="dcterms:W3CDTF">2016-12-15T12:08:14Z</dcterms:created>
  <dcterms:modified xsi:type="dcterms:W3CDTF">2019-08-14T05:55:39Z</dcterms:modified>
</cp:coreProperties>
</file>