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2019/8/13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矩形 25"/>
          <p:cNvSpPr/>
          <p:nvPr userDrawn="1"/>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84775"/>
          </a:xfrm>
          <a:prstGeom prst="rect">
            <a:avLst/>
          </a:prstGeom>
          <a:noFill/>
        </p:spPr>
        <p:txBody>
          <a:bodyPr wrap="square" rtlCol="0">
            <a:spAutoFit/>
            <a:scene3d>
              <a:camera prst="orthographicFront"/>
              <a:lightRig rig="threePt" dir="t"/>
            </a:scene3d>
            <a:sp3d contourW="12700"/>
          </a:bodyPr>
          <a:lstStyle/>
          <a:p>
            <a:pPr lvl="0">
              <a:defRPr/>
            </a:pPr>
            <a:r>
              <a:rPr lang="zh-CN" altLang="en-US" sz="3200" b="1" dirty="0">
                <a:solidFill>
                  <a:schemeClr val="tx1">
                    <a:lumMod val="75000"/>
                    <a:lumOff val="25000"/>
                  </a:schemeClr>
                </a:solidFill>
                <a:latin typeface="+mn-ea"/>
              </a:rPr>
              <a:t>创业财务预算分析</a:t>
            </a:r>
            <a:r>
              <a:rPr lang="en-US" altLang="zh-CN" sz="3200" b="1" dirty="0" err="1">
                <a:solidFill>
                  <a:schemeClr val="tx1">
                    <a:lumMod val="75000"/>
                    <a:lumOff val="25000"/>
                  </a:schemeClr>
                </a:solidFill>
                <a:latin typeface="+mn-ea"/>
              </a:rPr>
              <a:t>ppt</a:t>
            </a:r>
            <a:r>
              <a:rPr lang="zh-CN" altLang="en-US" sz="3200" b="1" dirty="0">
                <a:solidFill>
                  <a:schemeClr val="tx1">
                    <a:lumMod val="75000"/>
                    <a:lumOff val="25000"/>
                  </a:schemeClr>
                </a:solidFill>
                <a:latin typeface="+mn-ea"/>
              </a:rPr>
              <a:t>模板</a:t>
            </a:r>
            <a:endParaRPr kumimoji="0" lang="zh-CN" altLang="en-US" sz="32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
        <p:nvSpPr>
          <p:cNvPr id="16" name="椭圆 37"/>
          <p:cNvSpPr/>
          <p:nvPr/>
        </p:nvSpPr>
        <p:spPr>
          <a:xfrm>
            <a:off x="946946" y="4393527"/>
            <a:ext cx="284275" cy="313908"/>
          </a:xfrm>
          <a:custGeom>
            <a:avLst/>
            <a:gdLst>
              <a:gd name="T0" fmla="*/ 4679 w 5850"/>
              <a:gd name="T1" fmla="*/ 4350 h 6469"/>
              <a:gd name="T2" fmla="*/ 3615 w 5850"/>
              <a:gd name="T3" fmla="*/ 3289 h 6469"/>
              <a:gd name="T4" fmla="*/ 3638 w 5850"/>
              <a:gd name="T5" fmla="*/ 3151 h 6469"/>
              <a:gd name="T6" fmla="*/ 3969 w 5850"/>
              <a:gd name="T7" fmla="*/ 2500 h 6469"/>
              <a:gd name="T8" fmla="*/ 4273 w 5850"/>
              <a:gd name="T9" fmla="*/ 1950 h 6469"/>
              <a:gd name="T10" fmla="*/ 4154 w 5850"/>
              <a:gd name="T11" fmla="*/ 1678 h 6469"/>
              <a:gd name="T12" fmla="*/ 4238 w 5850"/>
              <a:gd name="T13" fmla="*/ 1107 h 6469"/>
              <a:gd name="T14" fmla="*/ 2940 w 5850"/>
              <a:gd name="T15" fmla="*/ 0 h 6469"/>
              <a:gd name="T16" fmla="*/ 2925 w 5850"/>
              <a:gd name="T17" fmla="*/ 0 h 6469"/>
              <a:gd name="T18" fmla="*/ 2911 w 5850"/>
              <a:gd name="T19" fmla="*/ 0 h 6469"/>
              <a:gd name="T20" fmla="*/ 1612 w 5850"/>
              <a:gd name="T21" fmla="*/ 1107 h 6469"/>
              <a:gd name="T22" fmla="*/ 1696 w 5850"/>
              <a:gd name="T23" fmla="*/ 1678 h 6469"/>
              <a:gd name="T24" fmla="*/ 1578 w 5850"/>
              <a:gd name="T25" fmla="*/ 1950 h 6469"/>
              <a:gd name="T26" fmla="*/ 1881 w 5850"/>
              <a:gd name="T27" fmla="*/ 2500 h 6469"/>
              <a:gd name="T28" fmla="*/ 2213 w 5850"/>
              <a:gd name="T29" fmla="*/ 3151 h 6469"/>
              <a:gd name="T30" fmla="*/ 2235 w 5850"/>
              <a:gd name="T31" fmla="*/ 3289 h 6469"/>
              <a:gd name="T32" fmla="*/ 1172 w 5850"/>
              <a:gd name="T33" fmla="*/ 4350 h 6469"/>
              <a:gd name="T34" fmla="*/ 0 w 5850"/>
              <a:gd name="T35" fmla="*/ 5141 h 6469"/>
              <a:gd name="T36" fmla="*/ 0 w 5850"/>
              <a:gd name="T37" fmla="*/ 6469 h 6469"/>
              <a:gd name="T38" fmla="*/ 2923 w 5850"/>
              <a:gd name="T39" fmla="*/ 6469 h 6469"/>
              <a:gd name="T40" fmla="*/ 2927 w 5850"/>
              <a:gd name="T41" fmla="*/ 6469 h 6469"/>
              <a:gd name="T42" fmla="*/ 5850 w 5850"/>
              <a:gd name="T43" fmla="*/ 6469 h 6469"/>
              <a:gd name="T44" fmla="*/ 5850 w 5850"/>
              <a:gd name="T45" fmla="*/ 5141 h 6469"/>
              <a:gd name="T46" fmla="*/ 4679 w 5850"/>
              <a:gd name="T47" fmla="*/ 4350 h 6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50" h="6469">
                <a:moveTo>
                  <a:pt x="4679" y="4350"/>
                </a:moveTo>
                <a:cubicBezTo>
                  <a:pt x="3873" y="4059"/>
                  <a:pt x="3615" y="3814"/>
                  <a:pt x="3615" y="3289"/>
                </a:cubicBezTo>
                <a:cubicBezTo>
                  <a:pt x="3615" y="3231"/>
                  <a:pt x="3624" y="3187"/>
                  <a:pt x="3638" y="3151"/>
                </a:cubicBezTo>
                <a:cubicBezTo>
                  <a:pt x="3701" y="2989"/>
                  <a:pt x="3881" y="2971"/>
                  <a:pt x="3969" y="2500"/>
                </a:cubicBezTo>
                <a:cubicBezTo>
                  <a:pt x="4014" y="2260"/>
                  <a:pt x="4231" y="2496"/>
                  <a:pt x="4273" y="1950"/>
                </a:cubicBezTo>
                <a:cubicBezTo>
                  <a:pt x="4273" y="1732"/>
                  <a:pt x="4154" y="1678"/>
                  <a:pt x="4154" y="1678"/>
                </a:cubicBezTo>
                <a:cubicBezTo>
                  <a:pt x="4154" y="1678"/>
                  <a:pt x="4215" y="1355"/>
                  <a:pt x="4238" y="1107"/>
                </a:cubicBezTo>
                <a:cubicBezTo>
                  <a:pt x="4268" y="798"/>
                  <a:pt x="4058" y="0"/>
                  <a:pt x="2940" y="0"/>
                </a:cubicBezTo>
                <a:cubicBezTo>
                  <a:pt x="2935" y="0"/>
                  <a:pt x="2930" y="0"/>
                  <a:pt x="2925" y="0"/>
                </a:cubicBezTo>
                <a:cubicBezTo>
                  <a:pt x="2921" y="0"/>
                  <a:pt x="2916" y="0"/>
                  <a:pt x="2911" y="0"/>
                </a:cubicBezTo>
                <a:cubicBezTo>
                  <a:pt x="1793" y="0"/>
                  <a:pt x="1583" y="798"/>
                  <a:pt x="1612" y="1107"/>
                </a:cubicBezTo>
                <a:cubicBezTo>
                  <a:pt x="1636" y="1355"/>
                  <a:pt x="1696" y="1678"/>
                  <a:pt x="1696" y="1678"/>
                </a:cubicBezTo>
                <a:cubicBezTo>
                  <a:pt x="1696" y="1678"/>
                  <a:pt x="1578" y="1732"/>
                  <a:pt x="1578" y="1950"/>
                </a:cubicBezTo>
                <a:cubicBezTo>
                  <a:pt x="1619" y="2496"/>
                  <a:pt x="1837" y="2260"/>
                  <a:pt x="1881" y="2500"/>
                </a:cubicBezTo>
                <a:cubicBezTo>
                  <a:pt x="1970" y="2971"/>
                  <a:pt x="2150" y="2989"/>
                  <a:pt x="2213" y="3151"/>
                </a:cubicBezTo>
                <a:cubicBezTo>
                  <a:pt x="2227" y="3187"/>
                  <a:pt x="2235" y="3231"/>
                  <a:pt x="2235" y="3289"/>
                </a:cubicBezTo>
                <a:cubicBezTo>
                  <a:pt x="2235" y="3814"/>
                  <a:pt x="1978" y="4059"/>
                  <a:pt x="1172" y="4350"/>
                </a:cubicBezTo>
                <a:cubicBezTo>
                  <a:pt x="364" y="4641"/>
                  <a:pt x="0" y="4938"/>
                  <a:pt x="0" y="5141"/>
                </a:cubicBezTo>
                <a:lnTo>
                  <a:pt x="0" y="6469"/>
                </a:lnTo>
                <a:lnTo>
                  <a:pt x="2923" y="6469"/>
                </a:lnTo>
                <a:lnTo>
                  <a:pt x="2927" y="6469"/>
                </a:lnTo>
                <a:lnTo>
                  <a:pt x="5850" y="6469"/>
                </a:lnTo>
                <a:lnTo>
                  <a:pt x="5850" y="5141"/>
                </a:lnTo>
                <a:cubicBezTo>
                  <a:pt x="5850" y="4938"/>
                  <a:pt x="5487" y="4641"/>
                  <a:pt x="4679" y="43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8" name="椭圆 39"/>
          <p:cNvSpPr/>
          <p:nvPr/>
        </p:nvSpPr>
        <p:spPr>
          <a:xfrm>
            <a:off x="3160123" y="4437217"/>
            <a:ext cx="313908" cy="226527"/>
          </a:xfrm>
          <a:custGeom>
            <a:avLst/>
            <a:gdLst>
              <a:gd name="connsiteX0" fmla="*/ 91000 w 605879"/>
              <a:gd name="connsiteY0" fmla="*/ 173662 h 437224"/>
              <a:gd name="connsiteX1" fmla="*/ 331193 w 605879"/>
              <a:gd name="connsiteY1" fmla="*/ 173662 h 437224"/>
              <a:gd name="connsiteX2" fmla="*/ 342454 w 605879"/>
              <a:gd name="connsiteY2" fmla="*/ 184882 h 437224"/>
              <a:gd name="connsiteX3" fmla="*/ 331193 w 605879"/>
              <a:gd name="connsiteY3" fmla="*/ 196102 h 437224"/>
              <a:gd name="connsiteX4" fmla="*/ 91000 w 605879"/>
              <a:gd name="connsiteY4" fmla="*/ 196102 h 437224"/>
              <a:gd name="connsiteX5" fmla="*/ 79739 w 605879"/>
              <a:gd name="connsiteY5" fmla="*/ 184882 h 437224"/>
              <a:gd name="connsiteX6" fmla="*/ 91000 w 605879"/>
              <a:gd name="connsiteY6" fmla="*/ 173662 h 437224"/>
              <a:gd name="connsiteX7" fmla="*/ 421630 w 605879"/>
              <a:gd name="connsiteY7" fmla="*/ 131441 h 437224"/>
              <a:gd name="connsiteX8" fmla="*/ 423552 w 605879"/>
              <a:gd name="connsiteY8" fmla="*/ 152274 h 437224"/>
              <a:gd name="connsiteX9" fmla="*/ 275961 w 605879"/>
              <a:gd name="connsiteY9" fmla="*/ 300986 h 437224"/>
              <a:gd name="connsiteX10" fmla="*/ 408175 w 605879"/>
              <a:gd name="connsiteY10" fmla="*/ 358277 h 437224"/>
              <a:gd name="connsiteX11" fmla="*/ 418060 w 605879"/>
              <a:gd name="connsiteY11" fmla="*/ 365267 h 437224"/>
              <a:gd name="connsiteX12" fmla="*/ 488218 w 605879"/>
              <a:gd name="connsiteY12" fmla="*/ 410360 h 437224"/>
              <a:gd name="connsiteX13" fmla="*/ 474214 w 605879"/>
              <a:gd name="connsiteY13" fmla="*/ 363348 h 437224"/>
              <a:gd name="connsiteX14" fmla="*/ 482039 w 605879"/>
              <a:gd name="connsiteY14" fmla="*/ 349916 h 437224"/>
              <a:gd name="connsiteX15" fmla="*/ 583363 w 605879"/>
              <a:gd name="connsiteY15" fmla="*/ 244928 h 437224"/>
              <a:gd name="connsiteX16" fmla="*/ 421630 w 605879"/>
              <a:gd name="connsiteY16" fmla="*/ 131441 h 437224"/>
              <a:gd name="connsiteX17" fmla="*/ 75898 w 605879"/>
              <a:gd name="connsiteY17" fmla="*/ 120173 h 437224"/>
              <a:gd name="connsiteX18" fmla="*/ 340509 w 605879"/>
              <a:gd name="connsiteY18" fmla="*/ 120173 h 437224"/>
              <a:gd name="connsiteX19" fmla="*/ 351769 w 605879"/>
              <a:gd name="connsiteY19" fmla="*/ 131428 h 437224"/>
              <a:gd name="connsiteX20" fmla="*/ 340509 w 605879"/>
              <a:gd name="connsiteY20" fmla="*/ 142683 h 437224"/>
              <a:gd name="connsiteX21" fmla="*/ 75898 w 605879"/>
              <a:gd name="connsiteY21" fmla="*/ 142683 h 437224"/>
              <a:gd name="connsiteX22" fmla="*/ 64638 w 605879"/>
              <a:gd name="connsiteY22" fmla="*/ 131428 h 437224"/>
              <a:gd name="connsiteX23" fmla="*/ 75898 w 605879"/>
              <a:gd name="connsiteY23" fmla="*/ 120173 h 437224"/>
              <a:gd name="connsiteX24" fmla="*/ 210609 w 605879"/>
              <a:gd name="connsiteY24" fmla="*/ 22478 h 437224"/>
              <a:gd name="connsiteX25" fmla="*/ 22516 w 605879"/>
              <a:gd name="connsiteY25" fmla="*/ 153508 h 437224"/>
              <a:gd name="connsiteX26" fmla="*/ 139216 w 605879"/>
              <a:gd name="connsiteY26" fmla="*/ 274807 h 437224"/>
              <a:gd name="connsiteX27" fmla="*/ 147042 w 605879"/>
              <a:gd name="connsiteY27" fmla="*/ 288102 h 437224"/>
              <a:gd name="connsiteX28" fmla="*/ 130017 w 605879"/>
              <a:gd name="connsiteY28" fmla="*/ 344297 h 437224"/>
              <a:gd name="connsiteX29" fmla="*/ 214041 w 605879"/>
              <a:gd name="connsiteY29" fmla="*/ 291254 h 437224"/>
              <a:gd name="connsiteX30" fmla="*/ 223927 w 605879"/>
              <a:gd name="connsiteY30" fmla="*/ 284264 h 437224"/>
              <a:gd name="connsiteX31" fmla="*/ 398839 w 605879"/>
              <a:gd name="connsiteY31" fmla="*/ 152960 h 437224"/>
              <a:gd name="connsiteX32" fmla="*/ 369596 w 605879"/>
              <a:gd name="connsiteY32" fmla="*/ 80592 h 437224"/>
              <a:gd name="connsiteX33" fmla="*/ 210609 w 605879"/>
              <a:gd name="connsiteY33" fmla="*/ 22478 h 437224"/>
              <a:gd name="connsiteX34" fmla="*/ 210609 w 605879"/>
              <a:gd name="connsiteY34" fmla="*/ 0 h 437224"/>
              <a:gd name="connsiteX35" fmla="*/ 385796 w 605879"/>
              <a:gd name="connsiteY35" fmla="*/ 64967 h 437224"/>
              <a:gd name="connsiteX36" fmla="*/ 414079 w 605879"/>
              <a:gd name="connsiteY36" fmla="*/ 109100 h 437224"/>
              <a:gd name="connsiteX37" fmla="*/ 419845 w 605879"/>
              <a:gd name="connsiteY37" fmla="*/ 108963 h 437224"/>
              <a:gd name="connsiteX38" fmla="*/ 605879 w 605879"/>
              <a:gd name="connsiteY38" fmla="*/ 244928 h 437224"/>
              <a:gd name="connsiteX39" fmla="*/ 498515 w 605879"/>
              <a:gd name="connsiteY39" fmla="*/ 368420 h 437224"/>
              <a:gd name="connsiteX40" fmla="*/ 516088 w 605879"/>
              <a:gd name="connsiteY40" fmla="*/ 414609 h 437224"/>
              <a:gd name="connsiteX41" fmla="*/ 522953 w 605879"/>
              <a:gd name="connsiteY41" fmla="*/ 428178 h 437224"/>
              <a:gd name="connsiteX42" fmla="*/ 510185 w 605879"/>
              <a:gd name="connsiteY42" fmla="*/ 437224 h 437224"/>
              <a:gd name="connsiteX43" fmla="*/ 400487 w 605879"/>
              <a:gd name="connsiteY43" fmla="*/ 380344 h 437224"/>
              <a:gd name="connsiteX44" fmla="*/ 250836 w 605879"/>
              <a:gd name="connsiteY44" fmla="*/ 304275 h 437224"/>
              <a:gd name="connsiteX45" fmla="*/ 231752 w 605879"/>
              <a:gd name="connsiteY45" fmla="*/ 306331 h 437224"/>
              <a:gd name="connsiteX46" fmla="*/ 107639 w 605879"/>
              <a:gd name="connsiteY46" fmla="*/ 371161 h 437224"/>
              <a:gd name="connsiteX47" fmla="*/ 94596 w 605879"/>
              <a:gd name="connsiteY47" fmla="*/ 361978 h 437224"/>
              <a:gd name="connsiteX48" fmla="*/ 102009 w 605879"/>
              <a:gd name="connsiteY48" fmla="*/ 348135 h 437224"/>
              <a:gd name="connsiteX49" fmla="*/ 122741 w 605879"/>
              <a:gd name="connsiteY49" fmla="*/ 293173 h 437224"/>
              <a:gd name="connsiteX50" fmla="*/ 0 w 605879"/>
              <a:gd name="connsiteY50" fmla="*/ 153508 h 437224"/>
              <a:gd name="connsiteX51" fmla="*/ 210609 w 605879"/>
              <a:gd name="connsiteY51" fmla="*/ 0 h 437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879" h="437224">
                <a:moveTo>
                  <a:pt x="91000" y="173662"/>
                </a:moveTo>
                <a:lnTo>
                  <a:pt x="331193" y="173662"/>
                </a:lnTo>
                <a:cubicBezTo>
                  <a:pt x="337373" y="173662"/>
                  <a:pt x="342454" y="178725"/>
                  <a:pt x="342454" y="184882"/>
                </a:cubicBezTo>
                <a:cubicBezTo>
                  <a:pt x="342454" y="191040"/>
                  <a:pt x="337373" y="196102"/>
                  <a:pt x="331193" y="196102"/>
                </a:cubicBezTo>
                <a:lnTo>
                  <a:pt x="91000" y="196102"/>
                </a:lnTo>
                <a:cubicBezTo>
                  <a:pt x="84683" y="196102"/>
                  <a:pt x="79739" y="191040"/>
                  <a:pt x="79739" y="184882"/>
                </a:cubicBezTo>
                <a:cubicBezTo>
                  <a:pt x="79739" y="178725"/>
                  <a:pt x="84683" y="173662"/>
                  <a:pt x="91000" y="173662"/>
                </a:cubicBezTo>
                <a:close/>
                <a:moveTo>
                  <a:pt x="421630" y="131441"/>
                </a:moveTo>
                <a:cubicBezTo>
                  <a:pt x="423003" y="138294"/>
                  <a:pt x="423552" y="145284"/>
                  <a:pt x="423552" y="152274"/>
                </a:cubicBezTo>
                <a:cubicBezTo>
                  <a:pt x="423552" y="220668"/>
                  <a:pt x="362456" y="281249"/>
                  <a:pt x="275961" y="300986"/>
                </a:cubicBezTo>
                <a:cubicBezTo>
                  <a:pt x="302047" y="334017"/>
                  <a:pt x="350924" y="355536"/>
                  <a:pt x="408175" y="358277"/>
                </a:cubicBezTo>
                <a:cubicBezTo>
                  <a:pt x="412569" y="358551"/>
                  <a:pt x="416413" y="361293"/>
                  <a:pt x="418060" y="365267"/>
                </a:cubicBezTo>
                <a:cubicBezTo>
                  <a:pt x="427259" y="388019"/>
                  <a:pt x="463505" y="403370"/>
                  <a:pt x="488218" y="410360"/>
                </a:cubicBezTo>
                <a:cubicBezTo>
                  <a:pt x="483962" y="399944"/>
                  <a:pt x="479156" y="385004"/>
                  <a:pt x="474214" y="363348"/>
                </a:cubicBezTo>
                <a:cubicBezTo>
                  <a:pt x="472841" y="357455"/>
                  <a:pt x="476273" y="351698"/>
                  <a:pt x="482039" y="349916"/>
                </a:cubicBezTo>
                <a:cubicBezTo>
                  <a:pt x="543685" y="332236"/>
                  <a:pt x="583500" y="290980"/>
                  <a:pt x="583363" y="244928"/>
                </a:cubicBezTo>
                <a:cubicBezTo>
                  <a:pt x="583363" y="182839"/>
                  <a:pt x="511009" y="132126"/>
                  <a:pt x="421630" y="131441"/>
                </a:cubicBezTo>
                <a:close/>
                <a:moveTo>
                  <a:pt x="75898" y="120173"/>
                </a:moveTo>
                <a:lnTo>
                  <a:pt x="340509" y="120173"/>
                </a:lnTo>
                <a:cubicBezTo>
                  <a:pt x="346826" y="120173"/>
                  <a:pt x="351769" y="125114"/>
                  <a:pt x="351769" y="131428"/>
                </a:cubicBezTo>
                <a:cubicBezTo>
                  <a:pt x="351769" y="137604"/>
                  <a:pt x="346826" y="142683"/>
                  <a:pt x="340509" y="142683"/>
                </a:cubicBezTo>
                <a:lnTo>
                  <a:pt x="75898" y="142683"/>
                </a:lnTo>
                <a:cubicBezTo>
                  <a:pt x="69719" y="142683"/>
                  <a:pt x="64638" y="137604"/>
                  <a:pt x="64638" y="131428"/>
                </a:cubicBezTo>
                <a:cubicBezTo>
                  <a:pt x="64638" y="125114"/>
                  <a:pt x="69719" y="120173"/>
                  <a:pt x="75898" y="120173"/>
                </a:cubicBezTo>
                <a:close/>
                <a:moveTo>
                  <a:pt x="210609" y="22478"/>
                </a:moveTo>
                <a:cubicBezTo>
                  <a:pt x="106952" y="22478"/>
                  <a:pt x="22516" y="81277"/>
                  <a:pt x="22516" y="153508"/>
                </a:cubicBezTo>
                <a:cubicBezTo>
                  <a:pt x="22516" y="206688"/>
                  <a:pt x="68372" y="254385"/>
                  <a:pt x="139216" y="274807"/>
                </a:cubicBezTo>
                <a:cubicBezTo>
                  <a:pt x="144983" y="276452"/>
                  <a:pt x="148415" y="282208"/>
                  <a:pt x="147042" y="288102"/>
                </a:cubicBezTo>
                <a:cubicBezTo>
                  <a:pt x="140864" y="314966"/>
                  <a:pt x="135097" y="332647"/>
                  <a:pt x="130017" y="344297"/>
                </a:cubicBezTo>
                <a:cubicBezTo>
                  <a:pt x="158437" y="336622"/>
                  <a:pt x="203058" y="318667"/>
                  <a:pt x="214041" y="291254"/>
                </a:cubicBezTo>
                <a:cubicBezTo>
                  <a:pt x="215689" y="287280"/>
                  <a:pt x="219533" y="284538"/>
                  <a:pt x="223927" y="284264"/>
                </a:cubicBezTo>
                <a:cubicBezTo>
                  <a:pt x="320170" y="279604"/>
                  <a:pt x="395407" y="223135"/>
                  <a:pt x="398839" y="152960"/>
                </a:cubicBezTo>
                <a:cubicBezTo>
                  <a:pt x="400075" y="126918"/>
                  <a:pt x="389915" y="101836"/>
                  <a:pt x="369596" y="80592"/>
                </a:cubicBezTo>
                <a:cubicBezTo>
                  <a:pt x="334860" y="44133"/>
                  <a:pt x="275412" y="22478"/>
                  <a:pt x="210609" y="22478"/>
                </a:cubicBezTo>
                <a:close/>
                <a:moveTo>
                  <a:pt x="210609" y="0"/>
                </a:moveTo>
                <a:cubicBezTo>
                  <a:pt x="281453" y="0"/>
                  <a:pt x="346942" y="24260"/>
                  <a:pt x="385796" y="64967"/>
                </a:cubicBezTo>
                <a:cubicBezTo>
                  <a:pt x="398702" y="78536"/>
                  <a:pt x="408175" y="93338"/>
                  <a:pt x="414079" y="109100"/>
                </a:cubicBezTo>
                <a:cubicBezTo>
                  <a:pt x="416001" y="108963"/>
                  <a:pt x="417923" y="108963"/>
                  <a:pt x="419845" y="108963"/>
                </a:cubicBezTo>
                <a:cubicBezTo>
                  <a:pt x="522404" y="108963"/>
                  <a:pt x="606016" y="169955"/>
                  <a:pt x="605879" y="244928"/>
                </a:cubicBezTo>
                <a:cubicBezTo>
                  <a:pt x="605879" y="298519"/>
                  <a:pt x="564141" y="346079"/>
                  <a:pt x="498515" y="368420"/>
                </a:cubicBezTo>
                <a:cubicBezTo>
                  <a:pt x="506066" y="398025"/>
                  <a:pt x="512931" y="412279"/>
                  <a:pt x="516088" y="414609"/>
                </a:cubicBezTo>
                <a:cubicBezTo>
                  <a:pt x="524601" y="418858"/>
                  <a:pt x="523228" y="426671"/>
                  <a:pt x="522953" y="428178"/>
                </a:cubicBezTo>
                <a:cubicBezTo>
                  <a:pt x="522541" y="429686"/>
                  <a:pt x="520207" y="437224"/>
                  <a:pt x="510185" y="437224"/>
                </a:cubicBezTo>
                <a:cubicBezTo>
                  <a:pt x="497828" y="437224"/>
                  <a:pt x="423689" y="421325"/>
                  <a:pt x="400487" y="380344"/>
                </a:cubicBezTo>
                <a:cubicBezTo>
                  <a:pt x="333899" y="375410"/>
                  <a:pt x="277746" y="346764"/>
                  <a:pt x="250836" y="304275"/>
                </a:cubicBezTo>
                <a:cubicBezTo>
                  <a:pt x="244521" y="305098"/>
                  <a:pt x="238205" y="305783"/>
                  <a:pt x="231752" y="306331"/>
                </a:cubicBezTo>
                <a:cubicBezTo>
                  <a:pt x="206216" y="353069"/>
                  <a:pt x="121643" y="371161"/>
                  <a:pt x="107639" y="371161"/>
                </a:cubicBezTo>
                <a:cubicBezTo>
                  <a:pt x="97616" y="371161"/>
                  <a:pt x="95145" y="364171"/>
                  <a:pt x="94596" y="361978"/>
                </a:cubicBezTo>
                <a:cubicBezTo>
                  <a:pt x="94184" y="360470"/>
                  <a:pt x="92948" y="352658"/>
                  <a:pt x="102009" y="348135"/>
                </a:cubicBezTo>
                <a:cubicBezTo>
                  <a:pt x="105030" y="345942"/>
                  <a:pt x="113130" y="331550"/>
                  <a:pt x="122741" y="293173"/>
                </a:cubicBezTo>
                <a:cubicBezTo>
                  <a:pt x="47778" y="268228"/>
                  <a:pt x="0" y="214226"/>
                  <a:pt x="0" y="153508"/>
                </a:cubicBezTo>
                <a:cubicBezTo>
                  <a:pt x="0" y="68804"/>
                  <a:pt x="94458" y="0"/>
                  <a:pt x="21060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1000"/>
                                        <p:tgtEl>
                                          <p:spTgt spid="16"/>
                                        </p:tgtEl>
                                      </p:cBhvr>
                                    </p:animEffect>
                                    <p:anim calcmode="lin" valueType="num">
                                      <p:cBhvr>
                                        <p:cTn id="100" dur="1000" fill="hold"/>
                                        <p:tgtEl>
                                          <p:spTgt spid="16"/>
                                        </p:tgtEl>
                                        <p:attrNameLst>
                                          <p:attrName>ppt_x</p:attrName>
                                        </p:attrNameLst>
                                      </p:cBhvr>
                                      <p:tavLst>
                                        <p:tav tm="0">
                                          <p:val>
                                            <p:strVal val="#ppt_x"/>
                                          </p:val>
                                        </p:tav>
                                        <p:tav tm="100000">
                                          <p:val>
                                            <p:strVal val="#ppt_x"/>
                                          </p:val>
                                        </p:tav>
                                      </p:tavLst>
                                    </p:anim>
                                    <p:anim calcmode="lin" valueType="num">
                                      <p:cBhvr>
                                        <p:cTn id="101" dur="1000" fill="hold"/>
                                        <p:tgtEl>
                                          <p:spTgt spid="1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
                                          </p:val>
                                        </p:tav>
                                        <p:tav tm="100000">
                                          <p:val>
                                            <p:strVal val="#ppt_x"/>
                                          </p:val>
                                        </p:tav>
                                      </p:tavLst>
                                    </p:anim>
                                    <p:anim calcmode="lin" valueType="num">
                                      <p:cBhvr>
                                        <p:cTn id="10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P spid="16"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40000"/>
                    </a14:imgEffect>
                  </a14:imgLayer>
                </a14:imgProps>
              </a:ext>
              <a:ext uri="{28A0092B-C50C-407E-A947-70E740481C1C}">
                <a14:useLocalDpi xmlns:a14="http://schemas.microsoft.com/office/drawing/2010/main"/>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98" name="图片占位符 97"/>
          <p:cNvPicPr>
            <a:picLocks noGrp="1" noChangeAspect="1"/>
          </p:cNvPicPr>
          <p:nvPr>
            <p:ph type="pic" sz="quarter" idx="11"/>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99" name="图片占位符 98"/>
          <p:cNvPicPr>
            <a:picLocks noGrp="1" noChangeAspect="1"/>
          </p:cNvPicPr>
          <p:nvPr>
            <p:ph type="pic" sz="quarter" idx="12"/>
          </p:nvPr>
        </p:nvPicPr>
        <p:blipFill>
          <a:blip r:embed="rId6" cstate="screen">
            <a:grayscl/>
            <a:extLst>
              <a:ext uri="{28A0092B-C50C-407E-A947-70E740481C1C}">
                <a14:useLocalDpi xmlns:a14="http://schemas.microsoft.com/office/drawing/2010/main"/>
              </a:ext>
            </a:extLst>
          </a:blip>
          <a:srcRect/>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a16="http://schemas.microsoft.com/office/drawing/2014/main" xmlns="" val="20000"/>
                    </a:ext>
                  </a:extLst>
                </a:gridCol>
                <a:gridCol w="2041212">
                  <a:extLst>
                    <a:ext uri="{9D8B030D-6E8A-4147-A177-3AD203B41FA5}">
                      <a16:colId xmlns:a16="http://schemas.microsoft.com/office/drawing/2014/main" xmlns="" val="20001"/>
                    </a:ext>
                  </a:extLst>
                </a:gridCol>
                <a:gridCol w="2041212">
                  <a:extLst>
                    <a:ext uri="{9D8B030D-6E8A-4147-A177-3AD203B41FA5}">
                      <a16:colId xmlns:a16="http://schemas.microsoft.com/office/drawing/2014/main" xmlns="" val="20002"/>
                    </a:ext>
                  </a:extLst>
                </a:gridCol>
                <a:gridCol w="2065103">
                  <a:extLst>
                    <a:ext uri="{9D8B030D-6E8A-4147-A177-3AD203B41FA5}">
                      <a16:colId xmlns:a16="http://schemas.microsoft.com/office/drawing/2014/main" xmlns="" val="20003"/>
                    </a:ext>
                  </a:extLst>
                </a:gridCol>
                <a:gridCol w="2017321">
                  <a:extLst>
                    <a:ext uri="{9D8B030D-6E8A-4147-A177-3AD203B41FA5}">
                      <a16:colId xmlns:a16="http://schemas.microsoft.com/office/drawing/2014/main" xmlns=""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a16="http://schemas.microsoft.com/office/drawing/2014/main" xmlns=""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a16="http://schemas.microsoft.com/office/drawing/2014/main" xmlns=""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a16="http://schemas.microsoft.com/office/drawing/2014/main" xmlns=""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a16="http://schemas.microsoft.com/office/drawing/2014/main" xmlns=""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a16="http://schemas.microsoft.com/office/drawing/2014/main" xmlns=""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a16="http://schemas.microsoft.com/office/drawing/2014/main" xmlns=""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a16="http://schemas.microsoft.com/office/drawing/2014/main" xmlns=""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a16="http://schemas.microsoft.com/office/drawing/2014/main" xmlns=""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a16="http://schemas.microsoft.com/office/drawing/2014/main" xmlns=""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a16="http://schemas.microsoft.com/office/drawing/2014/main" xmlns=""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a16="http://schemas.microsoft.com/office/drawing/2014/main" xmlns=""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a16="http://schemas.microsoft.com/office/drawing/2014/main" xmlns=""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a16="http://schemas.microsoft.com/office/drawing/2014/main" xmlns=""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a16="http://schemas.microsoft.com/office/drawing/2014/main" xmlns=""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a16="http://schemas.microsoft.com/office/drawing/2014/main" xmlns=""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a16="http://schemas.microsoft.com/office/drawing/2014/main" xmlns=""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a16="http://schemas.microsoft.com/office/drawing/2014/main" xmlns=""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a16="http://schemas.microsoft.com/office/drawing/2014/main" xmlns=""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a16="http://schemas.microsoft.com/office/drawing/2014/main" xmlns=""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a16="http://schemas.microsoft.com/office/drawing/2014/main" xmlns=""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a16="http://schemas.microsoft.com/office/drawing/2014/main" xmlns=""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a16="http://schemas.microsoft.com/office/drawing/2014/main" xmlns=""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a16="http://schemas.microsoft.com/office/drawing/2014/main" xmlns=""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a16="http://schemas.microsoft.com/office/drawing/2014/main" xmlns=""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a16="http://schemas.microsoft.com/office/drawing/2014/main" xmlns=""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
        <p:nvSpPr>
          <p:cNvPr id="16" name="椭圆 37"/>
          <p:cNvSpPr/>
          <p:nvPr/>
        </p:nvSpPr>
        <p:spPr>
          <a:xfrm>
            <a:off x="946946" y="4393527"/>
            <a:ext cx="284275" cy="313908"/>
          </a:xfrm>
          <a:custGeom>
            <a:avLst/>
            <a:gdLst>
              <a:gd name="T0" fmla="*/ 4679 w 5850"/>
              <a:gd name="T1" fmla="*/ 4350 h 6469"/>
              <a:gd name="T2" fmla="*/ 3615 w 5850"/>
              <a:gd name="T3" fmla="*/ 3289 h 6469"/>
              <a:gd name="T4" fmla="*/ 3638 w 5850"/>
              <a:gd name="T5" fmla="*/ 3151 h 6469"/>
              <a:gd name="T6" fmla="*/ 3969 w 5850"/>
              <a:gd name="T7" fmla="*/ 2500 h 6469"/>
              <a:gd name="T8" fmla="*/ 4273 w 5850"/>
              <a:gd name="T9" fmla="*/ 1950 h 6469"/>
              <a:gd name="T10" fmla="*/ 4154 w 5850"/>
              <a:gd name="T11" fmla="*/ 1678 h 6469"/>
              <a:gd name="T12" fmla="*/ 4238 w 5850"/>
              <a:gd name="T13" fmla="*/ 1107 h 6469"/>
              <a:gd name="T14" fmla="*/ 2940 w 5850"/>
              <a:gd name="T15" fmla="*/ 0 h 6469"/>
              <a:gd name="T16" fmla="*/ 2925 w 5850"/>
              <a:gd name="T17" fmla="*/ 0 h 6469"/>
              <a:gd name="T18" fmla="*/ 2911 w 5850"/>
              <a:gd name="T19" fmla="*/ 0 h 6469"/>
              <a:gd name="T20" fmla="*/ 1612 w 5850"/>
              <a:gd name="T21" fmla="*/ 1107 h 6469"/>
              <a:gd name="T22" fmla="*/ 1696 w 5850"/>
              <a:gd name="T23" fmla="*/ 1678 h 6469"/>
              <a:gd name="T24" fmla="*/ 1578 w 5850"/>
              <a:gd name="T25" fmla="*/ 1950 h 6469"/>
              <a:gd name="T26" fmla="*/ 1881 w 5850"/>
              <a:gd name="T27" fmla="*/ 2500 h 6469"/>
              <a:gd name="T28" fmla="*/ 2213 w 5850"/>
              <a:gd name="T29" fmla="*/ 3151 h 6469"/>
              <a:gd name="T30" fmla="*/ 2235 w 5850"/>
              <a:gd name="T31" fmla="*/ 3289 h 6469"/>
              <a:gd name="T32" fmla="*/ 1172 w 5850"/>
              <a:gd name="T33" fmla="*/ 4350 h 6469"/>
              <a:gd name="T34" fmla="*/ 0 w 5850"/>
              <a:gd name="T35" fmla="*/ 5141 h 6469"/>
              <a:gd name="T36" fmla="*/ 0 w 5850"/>
              <a:gd name="T37" fmla="*/ 6469 h 6469"/>
              <a:gd name="T38" fmla="*/ 2923 w 5850"/>
              <a:gd name="T39" fmla="*/ 6469 h 6469"/>
              <a:gd name="T40" fmla="*/ 2927 w 5850"/>
              <a:gd name="T41" fmla="*/ 6469 h 6469"/>
              <a:gd name="T42" fmla="*/ 5850 w 5850"/>
              <a:gd name="T43" fmla="*/ 6469 h 6469"/>
              <a:gd name="T44" fmla="*/ 5850 w 5850"/>
              <a:gd name="T45" fmla="*/ 5141 h 6469"/>
              <a:gd name="T46" fmla="*/ 4679 w 5850"/>
              <a:gd name="T47" fmla="*/ 4350 h 6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50" h="6469">
                <a:moveTo>
                  <a:pt x="4679" y="4350"/>
                </a:moveTo>
                <a:cubicBezTo>
                  <a:pt x="3873" y="4059"/>
                  <a:pt x="3615" y="3814"/>
                  <a:pt x="3615" y="3289"/>
                </a:cubicBezTo>
                <a:cubicBezTo>
                  <a:pt x="3615" y="3231"/>
                  <a:pt x="3624" y="3187"/>
                  <a:pt x="3638" y="3151"/>
                </a:cubicBezTo>
                <a:cubicBezTo>
                  <a:pt x="3701" y="2989"/>
                  <a:pt x="3881" y="2971"/>
                  <a:pt x="3969" y="2500"/>
                </a:cubicBezTo>
                <a:cubicBezTo>
                  <a:pt x="4014" y="2260"/>
                  <a:pt x="4231" y="2496"/>
                  <a:pt x="4273" y="1950"/>
                </a:cubicBezTo>
                <a:cubicBezTo>
                  <a:pt x="4273" y="1732"/>
                  <a:pt x="4154" y="1678"/>
                  <a:pt x="4154" y="1678"/>
                </a:cubicBezTo>
                <a:cubicBezTo>
                  <a:pt x="4154" y="1678"/>
                  <a:pt x="4215" y="1355"/>
                  <a:pt x="4238" y="1107"/>
                </a:cubicBezTo>
                <a:cubicBezTo>
                  <a:pt x="4268" y="798"/>
                  <a:pt x="4058" y="0"/>
                  <a:pt x="2940" y="0"/>
                </a:cubicBezTo>
                <a:cubicBezTo>
                  <a:pt x="2935" y="0"/>
                  <a:pt x="2930" y="0"/>
                  <a:pt x="2925" y="0"/>
                </a:cubicBezTo>
                <a:cubicBezTo>
                  <a:pt x="2921" y="0"/>
                  <a:pt x="2916" y="0"/>
                  <a:pt x="2911" y="0"/>
                </a:cubicBezTo>
                <a:cubicBezTo>
                  <a:pt x="1793" y="0"/>
                  <a:pt x="1583" y="798"/>
                  <a:pt x="1612" y="1107"/>
                </a:cubicBezTo>
                <a:cubicBezTo>
                  <a:pt x="1636" y="1355"/>
                  <a:pt x="1696" y="1678"/>
                  <a:pt x="1696" y="1678"/>
                </a:cubicBezTo>
                <a:cubicBezTo>
                  <a:pt x="1696" y="1678"/>
                  <a:pt x="1578" y="1732"/>
                  <a:pt x="1578" y="1950"/>
                </a:cubicBezTo>
                <a:cubicBezTo>
                  <a:pt x="1619" y="2496"/>
                  <a:pt x="1837" y="2260"/>
                  <a:pt x="1881" y="2500"/>
                </a:cubicBezTo>
                <a:cubicBezTo>
                  <a:pt x="1970" y="2971"/>
                  <a:pt x="2150" y="2989"/>
                  <a:pt x="2213" y="3151"/>
                </a:cubicBezTo>
                <a:cubicBezTo>
                  <a:pt x="2227" y="3187"/>
                  <a:pt x="2235" y="3231"/>
                  <a:pt x="2235" y="3289"/>
                </a:cubicBezTo>
                <a:cubicBezTo>
                  <a:pt x="2235" y="3814"/>
                  <a:pt x="1978" y="4059"/>
                  <a:pt x="1172" y="4350"/>
                </a:cubicBezTo>
                <a:cubicBezTo>
                  <a:pt x="364" y="4641"/>
                  <a:pt x="0" y="4938"/>
                  <a:pt x="0" y="5141"/>
                </a:cubicBezTo>
                <a:lnTo>
                  <a:pt x="0" y="6469"/>
                </a:lnTo>
                <a:lnTo>
                  <a:pt x="2923" y="6469"/>
                </a:lnTo>
                <a:lnTo>
                  <a:pt x="2927" y="6469"/>
                </a:lnTo>
                <a:lnTo>
                  <a:pt x="5850" y="6469"/>
                </a:lnTo>
                <a:lnTo>
                  <a:pt x="5850" y="5141"/>
                </a:lnTo>
                <a:cubicBezTo>
                  <a:pt x="5850" y="4938"/>
                  <a:pt x="5487" y="4641"/>
                  <a:pt x="4679" y="43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8" name="椭圆 39"/>
          <p:cNvSpPr/>
          <p:nvPr/>
        </p:nvSpPr>
        <p:spPr>
          <a:xfrm>
            <a:off x="3160123" y="4437217"/>
            <a:ext cx="313908" cy="226527"/>
          </a:xfrm>
          <a:custGeom>
            <a:avLst/>
            <a:gdLst>
              <a:gd name="connsiteX0" fmla="*/ 91000 w 605879"/>
              <a:gd name="connsiteY0" fmla="*/ 173662 h 437224"/>
              <a:gd name="connsiteX1" fmla="*/ 331193 w 605879"/>
              <a:gd name="connsiteY1" fmla="*/ 173662 h 437224"/>
              <a:gd name="connsiteX2" fmla="*/ 342454 w 605879"/>
              <a:gd name="connsiteY2" fmla="*/ 184882 h 437224"/>
              <a:gd name="connsiteX3" fmla="*/ 331193 w 605879"/>
              <a:gd name="connsiteY3" fmla="*/ 196102 h 437224"/>
              <a:gd name="connsiteX4" fmla="*/ 91000 w 605879"/>
              <a:gd name="connsiteY4" fmla="*/ 196102 h 437224"/>
              <a:gd name="connsiteX5" fmla="*/ 79739 w 605879"/>
              <a:gd name="connsiteY5" fmla="*/ 184882 h 437224"/>
              <a:gd name="connsiteX6" fmla="*/ 91000 w 605879"/>
              <a:gd name="connsiteY6" fmla="*/ 173662 h 437224"/>
              <a:gd name="connsiteX7" fmla="*/ 421630 w 605879"/>
              <a:gd name="connsiteY7" fmla="*/ 131441 h 437224"/>
              <a:gd name="connsiteX8" fmla="*/ 423552 w 605879"/>
              <a:gd name="connsiteY8" fmla="*/ 152274 h 437224"/>
              <a:gd name="connsiteX9" fmla="*/ 275961 w 605879"/>
              <a:gd name="connsiteY9" fmla="*/ 300986 h 437224"/>
              <a:gd name="connsiteX10" fmla="*/ 408175 w 605879"/>
              <a:gd name="connsiteY10" fmla="*/ 358277 h 437224"/>
              <a:gd name="connsiteX11" fmla="*/ 418060 w 605879"/>
              <a:gd name="connsiteY11" fmla="*/ 365267 h 437224"/>
              <a:gd name="connsiteX12" fmla="*/ 488218 w 605879"/>
              <a:gd name="connsiteY12" fmla="*/ 410360 h 437224"/>
              <a:gd name="connsiteX13" fmla="*/ 474214 w 605879"/>
              <a:gd name="connsiteY13" fmla="*/ 363348 h 437224"/>
              <a:gd name="connsiteX14" fmla="*/ 482039 w 605879"/>
              <a:gd name="connsiteY14" fmla="*/ 349916 h 437224"/>
              <a:gd name="connsiteX15" fmla="*/ 583363 w 605879"/>
              <a:gd name="connsiteY15" fmla="*/ 244928 h 437224"/>
              <a:gd name="connsiteX16" fmla="*/ 421630 w 605879"/>
              <a:gd name="connsiteY16" fmla="*/ 131441 h 437224"/>
              <a:gd name="connsiteX17" fmla="*/ 75898 w 605879"/>
              <a:gd name="connsiteY17" fmla="*/ 120173 h 437224"/>
              <a:gd name="connsiteX18" fmla="*/ 340509 w 605879"/>
              <a:gd name="connsiteY18" fmla="*/ 120173 h 437224"/>
              <a:gd name="connsiteX19" fmla="*/ 351769 w 605879"/>
              <a:gd name="connsiteY19" fmla="*/ 131428 h 437224"/>
              <a:gd name="connsiteX20" fmla="*/ 340509 w 605879"/>
              <a:gd name="connsiteY20" fmla="*/ 142683 h 437224"/>
              <a:gd name="connsiteX21" fmla="*/ 75898 w 605879"/>
              <a:gd name="connsiteY21" fmla="*/ 142683 h 437224"/>
              <a:gd name="connsiteX22" fmla="*/ 64638 w 605879"/>
              <a:gd name="connsiteY22" fmla="*/ 131428 h 437224"/>
              <a:gd name="connsiteX23" fmla="*/ 75898 w 605879"/>
              <a:gd name="connsiteY23" fmla="*/ 120173 h 437224"/>
              <a:gd name="connsiteX24" fmla="*/ 210609 w 605879"/>
              <a:gd name="connsiteY24" fmla="*/ 22478 h 437224"/>
              <a:gd name="connsiteX25" fmla="*/ 22516 w 605879"/>
              <a:gd name="connsiteY25" fmla="*/ 153508 h 437224"/>
              <a:gd name="connsiteX26" fmla="*/ 139216 w 605879"/>
              <a:gd name="connsiteY26" fmla="*/ 274807 h 437224"/>
              <a:gd name="connsiteX27" fmla="*/ 147042 w 605879"/>
              <a:gd name="connsiteY27" fmla="*/ 288102 h 437224"/>
              <a:gd name="connsiteX28" fmla="*/ 130017 w 605879"/>
              <a:gd name="connsiteY28" fmla="*/ 344297 h 437224"/>
              <a:gd name="connsiteX29" fmla="*/ 214041 w 605879"/>
              <a:gd name="connsiteY29" fmla="*/ 291254 h 437224"/>
              <a:gd name="connsiteX30" fmla="*/ 223927 w 605879"/>
              <a:gd name="connsiteY30" fmla="*/ 284264 h 437224"/>
              <a:gd name="connsiteX31" fmla="*/ 398839 w 605879"/>
              <a:gd name="connsiteY31" fmla="*/ 152960 h 437224"/>
              <a:gd name="connsiteX32" fmla="*/ 369596 w 605879"/>
              <a:gd name="connsiteY32" fmla="*/ 80592 h 437224"/>
              <a:gd name="connsiteX33" fmla="*/ 210609 w 605879"/>
              <a:gd name="connsiteY33" fmla="*/ 22478 h 437224"/>
              <a:gd name="connsiteX34" fmla="*/ 210609 w 605879"/>
              <a:gd name="connsiteY34" fmla="*/ 0 h 437224"/>
              <a:gd name="connsiteX35" fmla="*/ 385796 w 605879"/>
              <a:gd name="connsiteY35" fmla="*/ 64967 h 437224"/>
              <a:gd name="connsiteX36" fmla="*/ 414079 w 605879"/>
              <a:gd name="connsiteY36" fmla="*/ 109100 h 437224"/>
              <a:gd name="connsiteX37" fmla="*/ 419845 w 605879"/>
              <a:gd name="connsiteY37" fmla="*/ 108963 h 437224"/>
              <a:gd name="connsiteX38" fmla="*/ 605879 w 605879"/>
              <a:gd name="connsiteY38" fmla="*/ 244928 h 437224"/>
              <a:gd name="connsiteX39" fmla="*/ 498515 w 605879"/>
              <a:gd name="connsiteY39" fmla="*/ 368420 h 437224"/>
              <a:gd name="connsiteX40" fmla="*/ 516088 w 605879"/>
              <a:gd name="connsiteY40" fmla="*/ 414609 h 437224"/>
              <a:gd name="connsiteX41" fmla="*/ 522953 w 605879"/>
              <a:gd name="connsiteY41" fmla="*/ 428178 h 437224"/>
              <a:gd name="connsiteX42" fmla="*/ 510185 w 605879"/>
              <a:gd name="connsiteY42" fmla="*/ 437224 h 437224"/>
              <a:gd name="connsiteX43" fmla="*/ 400487 w 605879"/>
              <a:gd name="connsiteY43" fmla="*/ 380344 h 437224"/>
              <a:gd name="connsiteX44" fmla="*/ 250836 w 605879"/>
              <a:gd name="connsiteY44" fmla="*/ 304275 h 437224"/>
              <a:gd name="connsiteX45" fmla="*/ 231752 w 605879"/>
              <a:gd name="connsiteY45" fmla="*/ 306331 h 437224"/>
              <a:gd name="connsiteX46" fmla="*/ 107639 w 605879"/>
              <a:gd name="connsiteY46" fmla="*/ 371161 h 437224"/>
              <a:gd name="connsiteX47" fmla="*/ 94596 w 605879"/>
              <a:gd name="connsiteY47" fmla="*/ 361978 h 437224"/>
              <a:gd name="connsiteX48" fmla="*/ 102009 w 605879"/>
              <a:gd name="connsiteY48" fmla="*/ 348135 h 437224"/>
              <a:gd name="connsiteX49" fmla="*/ 122741 w 605879"/>
              <a:gd name="connsiteY49" fmla="*/ 293173 h 437224"/>
              <a:gd name="connsiteX50" fmla="*/ 0 w 605879"/>
              <a:gd name="connsiteY50" fmla="*/ 153508 h 437224"/>
              <a:gd name="connsiteX51" fmla="*/ 210609 w 605879"/>
              <a:gd name="connsiteY51" fmla="*/ 0 h 437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879" h="437224">
                <a:moveTo>
                  <a:pt x="91000" y="173662"/>
                </a:moveTo>
                <a:lnTo>
                  <a:pt x="331193" y="173662"/>
                </a:lnTo>
                <a:cubicBezTo>
                  <a:pt x="337373" y="173662"/>
                  <a:pt x="342454" y="178725"/>
                  <a:pt x="342454" y="184882"/>
                </a:cubicBezTo>
                <a:cubicBezTo>
                  <a:pt x="342454" y="191040"/>
                  <a:pt x="337373" y="196102"/>
                  <a:pt x="331193" y="196102"/>
                </a:cubicBezTo>
                <a:lnTo>
                  <a:pt x="91000" y="196102"/>
                </a:lnTo>
                <a:cubicBezTo>
                  <a:pt x="84683" y="196102"/>
                  <a:pt x="79739" y="191040"/>
                  <a:pt x="79739" y="184882"/>
                </a:cubicBezTo>
                <a:cubicBezTo>
                  <a:pt x="79739" y="178725"/>
                  <a:pt x="84683" y="173662"/>
                  <a:pt x="91000" y="173662"/>
                </a:cubicBezTo>
                <a:close/>
                <a:moveTo>
                  <a:pt x="421630" y="131441"/>
                </a:moveTo>
                <a:cubicBezTo>
                  <a:pt x="423003" y="138294"/>
                  <a:pt x="423552" y="145284"/>
                  <a:pt x="423552" y="152274"/>
                </a:cubicBezTo>
                <a:cubicBezTo>
                  <a:pt x="423552" y="220668"/>
                  <a:pt x="362456" y="281249"/>
                  <a:pt x="275961" y="300986"/>
                </a:cubicBezTo>
                <a:cubicBezTo>
                  <a:pt x="302047" y="334017"/>
                  <a:pt x="350924" y="355536"/>
                  <a:pt x="408175" y="358277"/>
                </a:cubicBezTo>
                <a:cubicBezTo>
                  <a:pt x="412569" y="358551"/>
                  <a:pt x="416413" y="361293"/>
                  <a:pt x="418060" y="365267"/>
                </a:cubicBezTo>
                <a:cubicBezTo>
                  <a:pt x="427259" y="388019"/>
                  <a:pt x="463505" y="403370"/>
                  <a:pt x="488218" y="410360"/>
                </a:cubicBezTo>
                <a:cubicBezTo>
                  <a:pt x="483962" y="399944"/>
                  <a:pt x="479156" y="385004"/>
                  <a:pt x="474214" y="363348"/>
                </a:cubicBezTo>
                <a:cubicBezTo>
                  <a:pt x="472841" y="357455"/>
                  <a:pt x="476273" y="351698"/>
                  <a:pt x="482039" y="349916"/>
                </a:cubicBezTo>
                <a:cubicBezTo>
                  <a:pt x="543685" y="332236"/>
                  <a:pt x="583500" y="290980"/>
                  <a:pt x="583363" y="244928"/>
                </a:cubicBezTo>
                <a:cubicBezTo>
                  <a:pt x="583363" y="182839"/>
                  <a:pt x="511009" y="132126"/>
                  <a:pt x="421630" y="131441"/>
                </a:cubicBezTo>
                <a:close/>
                <a:moveTo>
                  <a:pt x="75898" y="120173"/>
                </a:moveTo>
                <a:lnTo>
                  <a:pt x="340509" y="120173"/>
                </a:lnTo>
                <a:cubicBezTo>
                  <a:pt x="346826" y="120173"/>
                  <a:pt x="351769" y="125114"/>
                  <a:pt x="351769" y="131428"/>
                </a:cubicBezTo>
                <a:cubicBezTo>
                  <a:pt x="351769" y="137604"/>
                  <a:pt x="346826" y="142683"/>
                  <a:pt x="340509" y="142683"/>
                </a:cubicBezTo>
                <a:lnTo>
                  <a:pt x="75898" y="142683"/>
                </a:lnTo>
                <a:cubicBezTo>
                  <a:pt x="69719" y="142683"/>
                  <a:pt x="64638" y="137604"/>
                  <a:pt x="64638" y="131428"/>
                </a:cubicBezTo>
                <a:cubicBezTo>
                  <a:pt x="64638" y="125114"/>
                  <a:pt x="69719" y="120173"/>
                  <a:pt x="75898" y="120173"/>
                </a:cubicBezTo>
                <a:close/>
                <a:moveTo>
                  <a:pt x="210609" y="22478"/>
                </a:moveTo>
                <a:cubicBezTo>
                  <a:pt x="106952" y="22478"/>
                  <a:pt x="22516" y="81277"/>
                  <a:pt x="22516" y="153508"/>
                </a:cubicBezTo>
                <a:cubicBezTo>
                  <a:pt x="22516" y="206688"/>
                  <a:pt x="68372" y="254385"/>
                  <a:pt x="139216" y="274807"/>
                </a:cubicBezTo>
                <a:cubicBezTo>
                  <a:pt x="144983" y="276452"/>
                  <a:pt x="148415" y="282208"/>
                  <a:pt x="147042" y="288102"/>
                </a:cubicBezTo>
                <a:cubicBezTo>
                  <a:pt x="140864" y="314966"/>
                  <a:pt x="135097" y="332647"/>
                  <a:pt x="130017" y="344297"/>
                </a:cubicBezTo>
                <a:cubicBezTo>
                  <a:pt x="158437" y="336622"/>
                  <a:pt x="203058" y="318667"/>
                  <a:pt x="214041" y="291254"/>
                </a:cubicBezTo>
                <a:cubicBezTo>
                  <a:pt x="215689" y="287280"/>
                  <a:pt x="219533" y="284538"/>
                  <a:pt x="223927" y="284264"/>
                </a:cubicBezTo>
                <a:cubicBezTo>
                  <a:pt x="320170" y="279604"/>
                  <a:pt x="395407" y="223135"/>
                  <a:pt x="398839" y="152960"/>
                </a:cubicBezTo>
                <a:cubicBezTo>
                  <a:pt x="400075" y="126918"/>
                  <a:pt x="389915" y="101836"/>
                  <a:pt x="369596" y="80592"/>
                </a:cubicBezTo>
                <a:cubicBezTo>
                  <a:pt x="334860" y="44133"/>
                  <a:pt x="275412" y="22478"/>
                  <a:pt x="210609" y="22478"/>
                </a:cubicBezTo>
                <a:close/>
                <a:moveTo>
                  <a:pt x="210609" y="0"/>
                </a:moveTo>
                <a:cubicBezTo>
                  <a:pt x="281453" y="0"/>
                  <a:pt x="346942" y="24260"/>
                  <a:pt x="385796" y="64967"/>
                </a:cubicBezTo>
                <a:cubicBezTo>
                  <a:pt x="398702" y="78536"/>
                  <a:pt x="408175" y="93338"/>
                  <a:pt x="414079" y="109100"/>
                </a:cubicBezTo>
                <a:cubicBezTo>
                  <a:pt x="416001" y="108963"/>
                  <a:pt x="417923" y="108963"/>
                  <a:pt x="419845" y="108963"/>
                </a:cubicBezTo>
                <a:cubicBezTo>
                  <a:pt x="522404" y="108963"/>
                  <a:pt x="606016" y="169955"/>
                  <a:pt x="605879" y="244928"/>
                </a:cubicBezTo>
                <a:cubicBezTo>
                  <a:pt x="605879" y="298519"/>
                  <a:pt x="564141" y="346079"/>
                  <a:pt x="498515" y="368420"/>
                </a:cubicBezTo>
                <a:cubicBezTo>
                  <a:pt x="506066" y="398025"/>
                  <a:pt x="512931" y="412279"/>
                  <a:pt x="516088" y="414609"/>
                </a:cubicBezTo>
                <a:cubicBezTo>
                  <a:pt x="524601" y="418858"/>
                  <a:pt x="523228" y="426671"/>
                  <a:pt x="522953" y="428178"/>
                </a:cubicBezTo>
                <a:cubicBezTo>
                  <a:pt x="522541" y="429686"/>
                  <a:pt x="520207" y="437224"/>
                  <a:pt x="510185" y="437224"/>
                </a:cubicBezTo>
                <a:cubicBezTo>
                  <a:pt x="497828" y="437224"/>
                  <a:pt x="423689" y="421325"/>
                  <a:pt x="400487" y="380344"/>
                </a:cubicBezTo>
                <a:cubicBezTo>
                  <a:pt x="333899" y="375410"/>
                  <a:pt x="277746" y="346764"/>
                  <a:pt x="250836" y="304275"/>
                </a:cubicBezTo>
                <a:cubicBezTo>
                  <a:pt x="244521" y="305098"/>
                  <a:pt x="238205" y="305783"/>
                  <a:pt x="231752" y="306331"/>
                </a:cubicBezTo>
                <a:cubicBezTo>
                  <a:pt x="206216" y="353069"/>
                  <a:pt x="121643" y="371161"/>
                  <a:pt x="107639" y="371161"/>
                </a:cubicBezTo>
                <a:cubicBezTo>
                  <a:pt x="97616" y="371161"/>
                  <a:pt x="95145" y="364171"/>
                  <a:pt x="94596" y="361978"/>
                </a:cubicBezTo>
                <a:cubicBezTo>
                  <a:pt x="94184" y="360470"/>
                  <a:pt x="92948" y="352658"/>
                  <a:pt x="102009" y="348135"/>
                </a:cubicBezTo>
                <a:cubicBezTo>
                  <a:pt x="105030" y="345942"/>
                  <a:pt x="113130" y="331550"/>
                  <a:pt x="122741" y="293173"/>
                </a:cubicBezTo>
                <a:cubicBezTo>
                  <a:pt x="47778" y="268228"/>
                  <a:pt x="0" y="214226"/>
                  <a:pt x="0" y="153508"/>
                </a:cubicBezTo>
                <a:cubicBezTo>
                  <a:pt x="0" y="68804"/>
                  <a:pt x="94458" y="0"/>
                  <a:pt x="21060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1000"/>
                                        <p:tgtEl>
                                          <p:spTgt spid="16"/>
                                        </p:tgtEl>
                                      </p:cBhvr>
                                    </p:animEffect>
                                    <p:anim calcmode="lin" valueType="num">
                                      <p:cBhvr>
                                        <p:cTn id="100" dur="1000" fill="hold"/>
                                        <p:tgtEl>
                                          <p:spTgt spid="16"/>
                                        </p:tgtEl>
                                        <p:attrNameLst>
                                          <p:attrName>ppt_x</p:attrName>
                                        </p:attrNameLst>
                                      </p:cBhvr>
                                      <p:tavLst>
                                        <p:tav tm="0">
                                          <p:val>
                                            <p:strVal val="#ppt_x"/>
                                          </p:val>
                                        </p:tav>
                                        <p:tav tm="100000">
                                          <p:val>
                                            <p:strVal val="#ppt_x"/>
                                          </p:val>
                                        </p:tav>
                                      </p:tavLst>
                                    </p:anim>
                                    <p:anim calcmode="lin" valueType="num">
                                      <p:cBhvr>
                                        <p:cTn id="101" dur="1000" fill="hold"/>
                                        <p:tgtEl>
                                          <p:spTgt spid="1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
                                          </p:val>
                                        </p:tav>
                                        <p:tav tm="100000">
                                          <p:val>
                                            <p:strVal val="#ppt_x"/>
                                          </p:val>
                                        </p:tav>
                                      </p:tavLst>
                                    </p:anim>
                                    <p:anim calcmode="lin" valueType="num">
                                      <p:cBhvr>
                                        <p:cTn id="10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P spid="16"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办公商务"/>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第一PPT，www.1ppt.com">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115</TotalTime>
  <Words>2314</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BebasNeueBold</vt:lpstr>
      <vt:lpstr>Lato</vt:lpstr>
      <vt:lpstr>等线</vt:lpstr>
      <vt:lpstr>方正兰亭中黑_GBK</vt:lpstr>
      <vt:lpstr>宋体</vt:lpstr>
      <vt:lpstr>微软雅黑</vt:lpstr>
      <vt:lpstr>Arial</vt:lpstr>
      <vt:lpstr>Calibri</vt:lpstr>
      <vt:lpstr>Century Gothic</vt:lpstr>
      <vt:lpstr>Impact</vt:lpstr>
      <vt:lpstr>Roboto Bold</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办公商务</dc:title>
  <dc:creator>第一PPT</dc:creator>
  <cp:keywords>www.1ppt.com</cp:keywords>
  <dc:description>第一PPT，www.1ppt.com</dc:description>
  <cp:lastModifiedBy>faith123</cp:lastModifiedBy>
  <cp:revision>39</cp:revision>
  <dcterms:created xsi:type="dcterms:W3CDTF">2017-11-02T08:38:29Z</dcterms:created>
  <dcterms:modified xsi:type="dcterms:W3CDTF">2019-08-13T03:56:55Z</dcterms:modified>
</cp:coreProperties>
</file>