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2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052" r:id="rId2"/>
    <p:sldId id="4053" r:id="rId3"/>
    <p:sldId id="4054" r:id="rId4"/>
    <p:sldId id="4020" r:id="rId5"/>
    <p:sldId id="4058" r:id="rId6"/>
    <p:sldId id="4063" r:id="rId7"/>
    <p:sldId id="4066" r:id="rId8"/>
    <p:sldId id="4055" r:id="rId9"/>
    <p:sldId id="4069" r:id="rId10"/>
    <p:sldId id="4060" r:id="rId11"/>
    <p:sldId id="4061" r:id="rId12"/>
    <p:sldId id="4065" r:id="rId13"/>
    <p:sldId id="4056" r:id="rId14"/>
    <p:sldId id="4070" r:id="rId15"/>
    <p:sldId id="4062" r:id="rId16"/>
    <p:sldId id="4064" r:id="rId17"/>
    <p:sldId id="4068" r:id="rId18"/>
    <p:sldId id="4057" r:id="rId19"/>
    <p:sldId id="4071" r:id="rId20"/>
    <p:sldId id="4059" r:id="rId21"/>
    <p:sldId id="4067" r:id="rId22"/>
    <p:sldId id="407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BA46"/>
    <a:srgbClr val="00939F"/>
    <a:srgbClr val="DC5B3E"/>
    <a:srgbClr val="4B5C6E"/>
    <a:srgbClr val="005490"/>
    <a:srgbClr val="57CE95"/>
    <a:srgbClr val="0B97F1"/>
    <a:srgbClr val="000000"/>
    <a:srgbClr val="341801"/>
    <a:srgbClr val="682F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47" autoAdjust="0"/>
    <p:restoredTop sz="95317" autoAdjust="0"/>
  </p:normalViewPr>
  <p:slideViewPr>
    <p:cSldViewPr>
      <p:cViewPr varScale="1">
        <p:scale>
          <a:sx n="87" d="100"/>
          <a:sy n="87" d="100"/>
        </p:scale>
        <p:origin x="324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2055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D857-4B57-8291-35B8092E9CC5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D857-4B57-8291-35B8092E9CC5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857-4B57-8291-35B8092E9CC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D857-4B57-8291-35B8092E9CC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857-4B57-8291-35B8092E9CC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scene3d>
              <a:camera prst="orthographicFront"/>
              <a:lightRig rig="threePt" dir="t"/>
            </a:scene3d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Sheet1!$E$2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D857-4B57-8291-35B8092E9CC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32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</c:extLst>
        </c:ser>
        <c:ser>
          <c:idx val="4"/>
          <c:order val="4"/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Sheet1!$F$2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D857-4B57-8291-35B8092E9CC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Sheet1!$F$1</c15:sqref>
                        </c15:formulaRef>
                      </c:ext>
                    </c:extLst>
                    <c:strCache>
                      <c:ptCount val="1"/>
                      <c:pt idx="0">
                        <c:v>Series 322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Title Goes Here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8"/>
        <c:overlap val="-15"/>
        <c:axId val="-941238896"/>
        <c:axId val="-941254672"/>
      </c:barChart>
      <c:dateAx>
        <c:axId val="-94123889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crossAx val="-941254672"/>
        <c:crosses val="autoZero"/>
        <c:auto val="0"/>
        <c:lblOffset val="100"/>
        <c:baseTimeUnit val="days"/>
      </c:dateAx>
      <c:valAx>
        <c:axId val="-941254672"/>
        <c:scaling>
          <c:orientation val="minMax"/>
        </c:scaling>
        <c:delete val="1"/>
        <c:axPos val="l"/>
        <c:majorGridlines>
          <c:spPr>
            <a:ln w="22225">
              <a:solidFill>
                <a:prstClr val="white">
                  <a:lumMod val="85000"/>
                  <a:alpha val="48000"/>
                </a:prstClr>
              </a:solidFill>
              <a:prstDash val="sysDot"/>
            </a:ln>
          </c:spPr>
        </c:majorGridlines>
        <c:numFmt formatCode="General" sourceLinked="0"/>
        <c:majorTickMark val="cross"/>
        <c:minorTickMark val="out"/>
        <c:tickLblPos val="high"/>
        <c:crossAx val="-941238896"/>
        <c:crossesAt val="2014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 b="1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2019/8/13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2019/8/13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95305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82927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2241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84564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5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811399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73778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8579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90420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97615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563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78067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6116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88720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9686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81094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56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6109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93358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79250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1392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6286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6704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2019/8/13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74969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53371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2019/8/13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875697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2019/8/13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15" r:id="rId2"/>
    <p:sldLayoutId id="2147483716" r:id="rId3"/>
    <p:sldLayoutId id="2147483717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3" Type="http://schemas.openxmlformats.org/officeDocument/2006/relationships/tags" Target="../tags/tag4.xml"/><Relationship Id="rId21" Type="http://schemas.openxmlformats.org/officeDocument/2006/relationships/notesSlide" Target="../notesSlides/notesSlide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9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3" Type="http://schemas.openxmlformats.org/officeDocument/2006/relationships/tags" Target="../tags/tag37.xml"/><Relationship Id="rId7" Type="http://schemas.openxmlformats.org/officeDocument/2006/relationships/tags" Target="../tags/tag41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tags" Target="../tags/tag40.xml"/><Relationship Id="rId5" Type="http://schemas.openxmlformats.org/officeDocument/2006/relationships/tags" Target="../tags/tag39.xml"/><Relationship Id="rId4" Type="http://schemas.openxmlformats.org/officeDocument/2006/relationships/tags" Target="../tags/tag38.xml"/><Relationship Id="rId9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3" Type="http://schemas.openxmlformats.org/officeDocument/2006/relationships/tags" Target="../tags/tag44.xml"/><Relationship Id="rId7" Type="http://schemas.openxmlformats.org/officeDocument/2006/relationships/tags" Target="../tags/tag48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9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5810702" y="1681979"/>
            <a:ext cx="2727870" cy="2361773"/>
          </a:xfrm>
          <a:custGeom>
            <a:avLst/>
            <a:gdLst>
              <a:gd name="T0" fmla="*/ 305 w 1222"/>
              <a:gd name="T1" fmla="*/ 0 h 1058"/>
              <a:gd name="T2" fmla="*/ 918 w 1222"/>
              <a:gd name="T3" fmla="*/ 0 h 1058"/>
              <a:gd name="T4" fmla="*/ 1222 w 1222"/>
              <a:gd name="T5" fmla="*/ 530 h 1058"/>
              <a:gd name="T6" fmla="*/ 918 w 1222"/>
              <a:gd name="T7" fmla="*/ 1058 h 1058"/>
              <a:gd name="T8" fmla="*/ 305 w 1222"/>
              <a:gd name="T9" fmla="*/ 1058 h 1058"/>
              <a:gd name="T10" fmla="*/ 0 w 1222"/>
              <a:gd name="T11" fmla="*/ 530 h 1058"/>
              <a:gd name="T12" fmla="*/ 305 w 1222"/>
              <a:gd name="T13" fmla="*/ 0 h 1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22" h="1058">
                <a:moveTo>
                  <a:pt x="305" y="0"/>
                </a:moveTo>
                <a:lnTo>
                  <a:pt x="918" y="0"/>
                </a:lnTo>
                <a:lnTo>
                  <a:pt x="1222" y="530"/>
                </a:lnTo>
                <a:lnTo>
                  <a:pt x="918" y="1058"/>
                </a:lnTo>
                <a:lnTo>
                  <a:pt x="305" y="1058"/>
                </a:lnTo>
                <a:lnTo>
                  <a:pt x="0" y="530"/>
                </a:lnTo>
                <a:lnTo>
                  <a:pt x="305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0589325" y="663997"/>
            <a:ext cx="1024626" cy="888455"/>
          </a:xfrm>
          <a:custGeom>
            <a:avLst/>
            <a:gdLst>
              <a:gd name="T0" fmla="*/ 114 w 459"/>
              <a:gd name="T1" fmla="*/ 0 h 398"/>
              <a:gd name="T2" fmla="*/ 345 w 459"/>
              <a:gd name="T3" fmla="*/ 0 h 398"/>
              <a:gd name="T4" fmla="*/ 459 w 459"/>
              <a:gd name="T5" fmla="*/ 199 h 398"/>
              <a:gd name="T6" fmla="*/ 345 w 459"/>
              <a:gd name="T7" fmla="*/ 398 h 398"/>
              <a:gd name="T8" fmla="*/ 114 w 459"/>
              <a:gd name="T9" fmla="*/ 398 h 398"/>
              <a:gd name="T10" fmla="*/ 0 w 459"/>
              <a:gd name="T11" fmla="*/ 199 h 398"/>
              <a:gd name="T12" fmla="*/ 114 w 459"/>
              <a:gd name="T13" fmla="*/ 0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9" h="398">
                <a:moveTo>
                  <a:pt x="114" y="0"/>
                </a:moveTo>
                <a:lnTo>
                  <a:pt x="345" y="0"/>
                </a:lnTo>
                <a:lnTo>
                  <a:pt x="459" y="199"/>
                </a:lnTo>
                <a:lnTo>
                  <a:pt x="345" y="398"/>
                </a:lnTo>
                <a:lnTo>
                  <a:pt x="114" y="398"/>
                </a:lnTo>
                <a:lnTo>
                  <a:pt x="0" y="199"/>
                </a:lnTo>
                <a:lnTo>
                  <a:pt x="114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7761064" y="5455050"/>
            <a:ext cx="1098024" cy="949707"/>
          </a:xfrm>
          <a:custGeom>
            <a:avLst/>
            <a:gdLst>
              <a:gd name="T0" fmla="*/ 114 w 459"/>
              <a:gd name="T1" fmla="*/ 0 h 397"/>
              <a:gd name="T2" fmla="*/ 345 w 459"/>
              <a:gd name="T3" fmla="*/ 0 h 397"/>
              <a:gd name="T4" fmla="*/ 459 w 459"/>
              <a:gd name="T5" fmla="*/ 198 h 397"/>
              <a:gd name="T6" fmla="*/ 345 w 459"/>
              <a:gd name="T7" fmla="*/ 397 h 397"/>
              <a:gd name="T8" fmla="*/ 114 w 459"/>
              <a:gd name="T9" fmla="*/ 397 h 397"/>
              <a:gd name="T10" fmla="*/ 0 w 459"/>
              <a:gd name="T11" fmla="*/ 198 h 397"/>
              <a:gd name="T12" fmla="*/ 114 w 459"/>
              <a:gd name="T13" fmla="*/ 0 h 3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9" h="397">
                <a:moveTo>
                  <a:pt x="114" y="0"/>
                </a:moveTo>
                <a:lnTo>
                  <a:pt x="345" y="0"/>
                </a:lnTo>
                <a:lnTo>
                  <a:pt x="459" y="198"/>
                </a:lnTo>
                <a:lnTo>
                  <a:pt x="345" y="397"/>
                </a:lnTo>
                <a:lnTo>
                  <a:pt x="114" y="397"/>
                </a:lnTo>
                <a:lnTo>
                  <a:pt x="0" y="198"/>
                </a:lnTo>
                <a:lnTo>
                  <a:pt x="1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完成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4989215" y="2967784"/>
            <a:ext cx="1026858" cy="888455"/>
          </a:xfrm>
          <a:custGeom>
            <a:avLst/>
            <a:gdLst>
              <a:gd name="T0" fmla="*/ 115 w 460"/>
              <a:gd name="T1" fmla="*/ 0 h 398"/>
              <a:gd name="T2" fmla="*/ 345 w 460"/>
              <a:gd name="T3" fmla="*/ 0 h 398"/>
              <a:gd name="T4" fmla="*/ 460 w 460"/>
              <a:gd name="T5" fmla="*/ 199 h 398"/>
              <a:gd name="T6" fmla="*/ 345 w 460"/>
              <a:gd name="T7" fmla="*/ 398 h 398"/>
              <a:gd name="T8" fmla="*/ 115 w 460"/>
              <a:gd name="T9" fmla="*/ 398 h 398"/>
              <a:gd name="T10" fmla="*/ 0 w 460"/>
              <a:gd name="T11" fmla="*/ 199 h 398"/>
              <a:gd name="T12" fmla="*/ 115 w 460"/>
              <a:gd name="T13" fmla="*/ 0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60" h="398">
                <a:moveTo>
                  <a:pt x="115" y="0"/>
                </a:moveTo>
                <a:lnTo>
                  <a:pt x="345" y="0"/>
                </a:lnTo>
                <a:lnTo>
                  <a:pt x="460" y="199"/>
                </a:lnTo>
                <a:lnTo>
                  <a:pt x="345" y="398"/>
                </a:lnTo>
                <a:lnTo>
                  <a:pt x="115" y="398"/>
                </a:lnTo>
                <a:lnTo>
                  <a:pt x="0" y="199"/>
                </a:lnTo>
                <a:lnTo>
                  <a:pt x="115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10125551" y="1681979"/>
            <a:ext cx="2727870" cy="2361773"/>
          </a:xfrm>
          <a:custGeom>
            <a:avLst/>
            <a:gdLst>
              <a:gd name="T0" fmla="*/ 305 w 1222"/>
              <a:gd name="T1" fmla="*/ 0 h 1058"/>
              <a:gd name="T2" fmla="*/ 916 w 1222"/>
              <a:gd name="T3" fmla="*/ 0 h 1058"/>
              <a:gd name="T4" fmla="*/ 1222 w 1222"/>
              <a:gd name="T5" fmla="*/ 530 h 1058"/>
              <a:gd name="T6" fmla="*/ 916 w 1222"/>
              <a:gd name="T7" fmla="*/ 1058 h 1058"/>
              <a:gd name="T8" fmla="*/ 305 w 1222"/>
              <a:gd name="T9" fmla="*/ 1058 h 1058"/>
              <a:gd name="T10" fmla="*/ 0 w 1222"/>
              <a:gd name="T11" fmla="*/ 530 h 1058"/>
              <a:gd name="T12" fmla="*/ 305 w 1222"/>
              <a:gd name="T13" fmla="*/ 0 h 1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22" h="1058">
                <a:moveTo>
                  <a:pt x="305" y="0"/>
                </a:moveTo>
                <a:lnTo>
                  <a:pt x="916" y="0"/>
                </a:lnTo>
                <a:lnTo>
                  <a:pt x="1222" y="530"/>
                </a:lnTo>
                <a:lnTo>
                  <a:pt x="916" y="1058"/>
                </a:lnTo>
                <a:lnTo>
                  <a:pt x="305" y="1058"/>
                </a:lnTo>
                <a:lnTo>
                  <a:pt x="0" y="530"/>
                </a:lnTo>
                <a:lnTo>
                  <a:pt x="305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7960221" y="2967783"/>
            <a:ext cx="2727870" cy="2361773"/>
          </a:xfrm>
          <a:custGeom>
            <a:avLst/>
            <a:gdLst>
              <a:gd name="T0" fmla="*/ 304 w 1222"/>
              <a:gd name="T1" fmla="*/ 0 h 1058"/>
              <a:gd name="T2" fmla="*/ 915 w 1222"/>
              <a:gd name="T3" fmla="*/ 0 h 1058"/>
              <a:gd name="T4" fmla="*/ 1222 w 1222"/>
              <a:gd name="T5" fmla="*/ 530 h 1058"/>
              <a:gd name="T6" fmla="*/ 915 w 1222"/>
              <a:gd name="T7" fmla="*/ 1058 h 1058"/>
              <a:gd name="T8" fmla="*/ 304 w 1222"/>
              <a:gd name="T9" fmla="*/ 1058 h 1058"/>
              <a:gd name="T10" fmla="*/ 0 w 1222"/>
              <a:gd name="T11" fmla="*/ 530 h 1058"/>
              <a:gd name="T12" fmla="*/ 304 w 1222"/>
              <a:gd name="T13" fmla="*/ 0 h 1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22" h="1058">
                <a:moveTo>
                  <a:pt x="304" y="0"/>
                </a:moveTo>
                <a:lnTo>
                  <a:pt x="915" y="0"/>
                </a:lnTo>
                <a:lnTo>
                  <a:pt x="1222" y="530"/>
                </a:lnTo>
                <a:lnTo>
                  <a:pt x="915" y="1058"/>
                </a:lnTo>
                <a:lnTo>
                  <a:pt x="304" y="1058"/>
                </a:lnTo>
                <a:lnTo>
                  <a:pt x="0" y="530"/>
                </a:lnTo>
                <a:lnTo>
                  <a:pt x="304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2"/>
          <p:cNvSpPr>
            <a:spLocks/>
          </p:cNvSpPr>
          <p:nvPr/>
        </p:nvSpPr>
        <p:spPr bwMode="auto">
          <a:xfrm>
            <a:off x="10125551" y="4206880"/>
            <a:ext cx="2727870" cy="2361773"/>
          </a:xfrm>
          <a:custGeom>
            <a:avLst/>
            <a:gdLst>
              <a:gd name="T0" fmla="*/ 305 w 1222"/>
              <a:gd name="T1" fmla="*/ 0 h 1058"/>
              <a:gd name="T2" fmla="*/ 916 w 1222"/>
              <a:gd name="T3" fmla="*/ 0 h 1058"/>
              <a:gd name="T4" fmla="*/ 1222 w 1222"/>
              <a:gd name="T5" fmla="*/ 528 h 1058"/>
              <a:gd name="T6" fmla="*/ 916 w 1222"/>
              <a:gd name="T7" fmla="*/ 1058 h 1058"/>
              <a:gd name="T8" fmla="*/ 305 w 1222"/>
              <a:gd name="T9" fmla="*/ 1058 h 1058"/>
              <a:gd name="T10" fmla="*/ 0 w 1222"/>
              <a:gd name="T11" fmla="*/ 528 h 1058"/>
              <a:gd name="T12" fmla="*/ 305 w 1222"/>
              <a:gd name="T13" fmla="*/ 0 h 1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22" h="1058">
                <a:moveTo>
                  <a:pt x="305" y="0"/>
                </a:moveTo>
                <a:lnTo>
                  <a:pt x="916" y="0"/>
                </a:lnTo>
                <a:lnTo>
                  <a:pt x="1222" y="528"/>
                </a:lnTo>
                <a:lnTo>
                  <a:pt x="916" y="1058"/>
                </a:lnTo>
                <a:lnTo>
                  <a:pt x="305" y="1058"/>
                </a:lnTo>
                <a:lnTo>
                  <a:pt x="0" y="528"/>
                </a:lnTo>
                <a:lnTo>
                  <a:pt x="305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3"/>
          <p:cNvSpPr>
            <a:spLocks/>
          </p:cNvSpPr>
          <p:nvPr/>
        </p:nvSpPr>
        <p:spPr bwMode="auto">
          <a:xfrm>
            <a:off x="7960221" y="400639"/>
            <a:ext cx="2727870" cy="2366237"/>
          </a:xfrm>
          <a:custGeom>
            <a:avLst/>
            <a:gdLst>
              <a:gd name="T0" fmla="*/ 304 w 1222"/>
              <a:gd name="T1" fmla="*/ 0 h 1060"/>
              <a:gd name="T2" fmla="*/ 915 w 1222"/>
              <a:gd name="T3" fmla="*/ 0 h 1060"/>
              <a:gd name="T4" fmla="*/ 1222 w 1222"/>
              <a:gd name="T5" fmla="*/ 530 h 1060"/>
              <a:gd name="T6" fmla="*/ 915 w 1222"/>
              <a:gd name="T7" fmla="*/ 1060 h 1060"/>
              <a:gd name="T8" fmla="*/ 304 w 1222"/>
              <a:gd name="T9" fmla="*/ 1060 h 1060"/>
              <a:gd name="T10" fmla="*/ 0 w 1222"/>
              <a:gd name="T11" fmla="*/ 530 h 1060"/>
              <a:gd name="T12" fmla="*/ 304 w 1222"/>
              <a:gd name="T13" fmla="*/ 0 h 10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22" h="1060">
                <a:moveTo>
                  <a:pt x="304" y="0"/>
                </a:moveTo>
                <a:lnTo>
                  <a:pt x="915" y="0"/>
                </a:lnTo>
                <a:lnTo>
                  <a:pt x="1222" y="530"/>
                </a:lnTo>
                <a:lnTo>
                  <a:pt x="915" y="1060"/>
                </a:lnTo>
                <a:lnTo>
                  <a:pt x="304" y="1060"/>
                </a:lnTo>
                <a:lnTo>
                  <a:pt x="0" y="530"/>
                </a:lnTo>
                <a:lnTo>
                  <a:pt x="30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en-US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效率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884759" y="4055652"/>
            <a:ext cx="6876305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3600" b="1" cap="all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财务预算管理控制</a:t>
            </a:r>
            <a:r>
              <a:rPr lang="en-US" altLang="zh-CN" sz="3600" b="1" cap="all" dirty="0" err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3600" b="1" cap="all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zh-CN" altLang="en-US" sz="2000" cap="all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920841" y="4840461"/>
            <a:ext cx="615660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dirty="0" smtClean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Europe And The Opening Report POWERPOINT</a:t>
            </a:r>
            <a:endParaRPr lang="en-US" altLang="zh-CN" sz="2000" dirty="0">
              <a:solidFill>
                <a:schemeClr val="bg1">
                  <a:lumMod val="6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8594108" y="3593987"/>
            <a:ext cx="153190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6000" dirty="0" smtClean="0">
                <a:solidFill>
                  <a:schemeClr val="bg1"/>
                </a:solidFill>
                <a:latin typeface="Impact" panose="020B0806030902050204" pitchFamily="34" charset="0"/>
              </a:rPr>
              <a:t>201X</a:t>
            </a:r>
            <a:endParaRPr lang="zh-CN" altLang="en-US" sz="6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2337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50"/>
                            </p:stCondLst>
                            <p:childTnLst>
                              <p:par>
                                <p:cTn id="4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15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250"/>
                            </p:stCondLst>
                            <p:childTnLst>
                              <p:par>
                                <p:cTn id="5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50"/>
                            </p:stCondLst>
                            <p:childTnLst>
                              <p:par>
                                <p:cTn id="6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950"/>
                            </p:stCondLst>
                            <p:childTnLst>
                              <p:par>
                                <p:cTn id="7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4" grpId="1"/>
      <p:bldP spid="15" grpId="0"/>
      <p:bldP spid="15" grpId="1"/>
      <p:bldP spid="17" grpId="0"/>
      <p:bldP spid="1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H_SubTitle_1"/>
          <p:cNvSpPr txBox="1"/>
          <p:nvPr>
            <p:custDataLst>
              <p:tags r:id="rId2"/>
            </p:custDataLst>
          </p:nvPr>
        </p:nvSpPr>
        <p:spPr>
          <a:xfrm>
            <a:off x="7581901" y="2131376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127160" y="2096130"/>
            <a:ext cx="1128426" cy="686432"/>
            <a:chOff x="6127160" y="2096130"/>
            <a:chExt cx="1128426" cy="686432"/>
          </a:xfrm>
        </p:grpSpPr>
        <p:cxnSp>
          <p:nvCxnSpPr>
            <p:cNvPr id="4" name="MH_Other_1"/>
            <p:cNvCxnSpPr/>
            <p:nvPr>
              <p:custDataLst>
                <p:tags r:id="rId17"/>
              </p:custDataLst>
            </p:nvPr>
          </p:nvCxnSpPr>
          <p:spPr>
            <a:xfrm flipH="1">
              <a:off x="6525624" y="2096130"/>
              <a:ext cx="729962" cy="686432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MH_Other_2"/>
            <p:cNvSpPr/>
            <p:nvPr>
              <p:custDataLst>
                <p:tags r:id="rId18"/>
              </p:custDataLst>
            </p:nvPr>
          </p:nvSpPr>
          <p:spPr>
            <a:xfrm>
              <a:off x="6145577" y="2497943"/>
              <a:ext cx="532403" cy="242763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0" name="MH_Other_3"/>
            <p:cNvSpPr txBox="1"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6127160" y="2108477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da-DK" altLang="zh-CN" sz="2531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" name="MH_SubTitle_2"/>
          <p:cNvSpPr txBox="1"/>
          <p:nvPr>
            <p:custDataLst>
              <p:tags r:id="rId3"/>
            </p:custDataLst>
          </p:nvPr>
        </p:nvSpPr>
        <p:spPr>
          <a:xfrm>
            <a:off x="7581901" y="3176650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127160" y="3141962"/>
            <a:ext cx="1128426" cy="686432"/>
            <a:chOff x="6127160" y="3142521"/>
            <a:chExt cx="1128426" cy="686432"/>
          </a:xfrm>
        </p:grpSpPr>
        <p:cxnSp>
          <p:nvCxnSpPr>
            <p:cNvPr id="9" name="MH_Other_4"/>
            <p:cNvCxnSpPr/>
            <p:nvPr>
              <p:custDataLst>
                <p:tags r:id="rId14"/>
              </p:custDataLst>
            </p:nvPr>
          </p:nvCxnSpPr>
          <p:spPr>
            <a:xfrm flipH="1">
              <a:off x="6525624" y="3142521"/>
              <a:ext cx="729962" cy="686432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MH_Other_5"/>
            <p:cNvSpPr/>
            <p:nvPr>
              <p:custDataLst>
                <p:tags r:id="rId15"/>
              </p:custDataLst>
            </p:nvPr>
          </p:nvSpPr>
          <p:spPr>
            <a:xfrm>
              <a:off x="6145577" y="3544334"/>
              <a:ext cx="532403" cy="241088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4" name="MH_Other_6"/>
            <p:cNvSpPr txBox="1"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6127160" y="3154868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en-US" altLang="zh-CN" sz="2531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" name="MH_SubTitle_3"/>
          <p:cNvSpPr txBox="1"/>
          <p:nvPr>
            <p:custDataLst>
              <p:tags r:id="rId4"/>
            </p:custDataLst>
          </p:nvPr>
        </p:nvSpPr>
        <p:spPr>
          <a:xfrm>
            <a:off x="7581901" y="4221924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127160" y="4187794"/>
            <a:ext cx="1128426" cy="686432"/>
            <a:chOff x="6127160" y="4187237"/>
            <a:chExt cx="1128426" cy="686432"/>
          </a:xfrm>
        </p:grpSpPr>
        <p:cxnSp>
          <p:nvCxnSpPr>
            <p:cNvPr id="15" name="MH_Other_7"/>
            <p:cNvCxnSpPr/>
            <p:nvPr>
              <p:custDataLst>
                <p:tags r:id="rId11"/>
              </p:custDataLst>
            </p:nvPr>
          </p:nvCxnSpPr>
          <p:spPr>
            <a:xfrm flipH="1">
              <a:off x="6525624" y="4187237"/>
              <a:ext cx="729962" cy="686432"/>
            </a:xfrm>
            <a:prstGeom prst="line">
              <a:avLst/>
            </a:prstGeom>
            <a:ln w="127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MH_Other_8"/>
            <p:cNvSpPr/>
            <p:nvPr>
              <p:custDataLst>
                <p:tags r:id="rId12"/>
              </p:custDataLst>
            </p:nvPr>
          </p:nvSpPr>
          <p:spPr>
            <a:xfrm>
              <a:off x="6145577" y="4589050"/>
              <a:ext cx="532403" cy="241088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8" name="MH_Other_9"/>
            <p:cNvSpPr txBox="1"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6127160" y="4199584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en-US" altLang="zh-CN" sz="2531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2" name="MH_SubTitle_4"/>
          <p:cNvSpPr txBox="1"/>
          <p:nvPr>
            <p:custDataLst>
              <p:tags r:id="rId5"/>
            </p:custDataLst>
          </p:nvPr>
        </p:nvSpPr>
        <p:spPr>
          <a:xfrm>
            <a:off x="7581901" y="5267199"/>
            <a:ext cx="3066730" cy="707886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127160" y="5233626"/>
            <a:ext cx="1128426" cy="684758"/>
            <a:chOff x="6127160" y="5233626"/>
            <a:chExt cx="1128426" cy="684758"/>
          </a:xfrm>
        </p:grpSpPr>
        <p:cxnSp>
          <p:nvCxnSpPr>
            <p:cNvPr id="20" name="MH_Other_10"/>
            <p:cNvCxnSpPr/>
            <p:nvPr>
              <p:custDataLst>
                <p:tags r:id="rId8"/>
              </p:custDataLst>
            </p:nvPr>
          </p:nvCxnSpPr>
          <p:spPr>
            <a:xfrm flipH="1">
              <a:off x="6525624" y="5233626"/>
              <a:ext cx="729962" cy="684758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MH_Other_11"/>
            <p:cNvSpPr/>
            <p:nvPr>
              <p:custDataLst>
                <p:tags r:id="rId9"/>
              </p:custDataLst>
            </p:nvPr>
          </p:nvSpPr>
          <p:spPr>
            <a:xfrm>
              <a:off x="6145577" y="5635440"/>
              <a:ext cx="532403" cy="241088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33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62" name="MH_Other_12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6127160" y="5245974"/>
              <a:ext cx="565888" cy="3894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en-US" altLang="zh-CN" sz="2531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zh-CN" alt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" name="MH_Others_1"/>
          <p:cNvSpPr txBox="1"/>
          <p:nvPr>
            <p:custDataLst>
              <p:tags r:id="rId6"/>
            </p:custDataLst>
          </p:nvPr>
        </p:nvSpPr>
        <p:spPr>
          <a:xfrm>
            <a:off x="2080352" y="2888074"/>
            <a:ext cx="287390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7"/>
            </p:custDataLst>
          </p:nvPr>
        </p:nvSpPr>
        <p:spPr>
          <a:xfrm>
            <a:off x="2094866" y="3903735"/>
            <a:ext cx="2844872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7265"/>
      </p:ext>
    </p:extLst>
  </p:cSld>
  <p:clrMapOvr>
    <a:masterClrMapping/>
  </p:clrMapOvr>
  <p:transition spd="med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1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2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9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0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1" fill="hold">
                          <p:stCondLst>
                            <p:cond delay="indefinite"/>
                          </p:stCondLst>
                          <p:childTnLst>
                            <p:par>
                              <p:cTn id="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3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5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6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7" fill="hold">
                          <p:stCondLst>
                            <p:cond delay="indefinite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1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2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9" fill="hold">
                          <p:stCondLst>
                            <p:cond delay="indefinite"/>
                          </p:stCondLst>
                          <p:childTnLst>
                            <p:par>
                              <p:cTn id="6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1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3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4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/>
          <p:bldP spid="12" grpId="0"/>
          <p:bldP spid="17" grpId="0"/>
          <p:bldP spid="22" grpId="0"/>
          <p:bldP spid="18" grpId="0"/>
          <p:bldP spid="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1" fill="hold">
                          <p:stCondLst>
                            <p:cond delay="indefinite"/>
                          </p:stCondLst>
                          <p:childTnLst>
                            <p:par>
                              <p:cTn id="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3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7" fill="hold">
                          <p:stCondLst>
                            <p:cond delay="indefinite"/>
                          </p:stCondLst>
                          <p:childTnLst>
                            <p:par>
                              <p:cTn id="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9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3" fill="hold">
                          <p:stCondLst>
                            <p:cond delay="indefinite"/>
                          </p:stCondLst>
                          <p:childTnLst>
                            <p:par>
                              <p:cTn id="5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5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9" fill="hold">
                          <p:stCondLst>
                            <p:cond delay="indefinite"/>
                          </p:stCondLst>
                          <p:childTnLst>
                            <p:par>
                              <p:cTn id="6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1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/>
          <p:bldP spid="12" grpId="0"/>
          <p:bldP spid="17" grpId="0"/>
          <p:bldP spid="22" grpId="0"/>
          <p:bldP spid="18" grpId="0"/>
          <p:bldP spid="19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zh-CN" altLang="en-US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78546558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>
          <a:xfrm>
            <a:off x="2784231" y="1593974"/>
            <a:ext cx="10074166" cy="2997814"/>
          </a:xfrm>
          <a:prstGeom prst="rect">
            <a:avLst/>
          </a:prstGeom>
          <a:blipFill dpi="0" rotWithShape="1">
            <a:blip r:embed="rId3" cstate="print">
              <a:grayscl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-10455" y="1593974"/>
            <a:ext cx="3069242" cy="2997816"/>
            <a:chOff x="-7985" y="901147"/>
            <a:chExt cx="2182716" cy="2131459"/>
          </a:xfrm>
        </p:grpSpPr>
        <p:grpSp>
          <p:nvGrpSpPr>
            <p:cNvPr id="3" name="Group 41"/>
            <p:cNvGrpSpPr/>
            <p:nvPr/>
          </p:nvGrpSpPr>
          <p:grpSpPr>
            <a:xfrm>
              <a:off x="-7985" y="901147"/>
              <a:ext cx="2012646" cy="2131459"/>
              <a:chOff x="3189432" y="1419609"/>
              <a:chExt cx="2765136" cy="2131459"/>
            </a:xfrm>
            <a:solidFill>
              <a:schemeClr val="tx2">
                <a:lumMod val="60000"/>
                <a:lumOff val="40000"/>
              </a:schemeClr>
            </a:solidFill>
          </p:grpSpPr>
          <p:sp>
            <p:nvSpPr>
              <p:cNvPr id="13" name="Rectangle 12"/>
              <p:cNvSpPr/>
              <p:nvPr/>
            </p:nvSpPr>
            <p:spPr>
              <a:xfrm>
                <a:off x="3189432" y="1419609"/>
                <a:ext cx="2765136" cy="213145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317500" sx="1000" sy="1000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450478">
                  <a:lnSpc>
                    <a:spcPct val="150000"/>
                  </a:lnSpc>
                  <a:defRPr/>
                </a:pPr>
                <a:endPara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3477469" y="2308212"/>
                <a:ext cx="2189067" cy="786968"/>
              </a:xfrm>
              <a:prstGeom prst="rect">
                <a:avLst/>
              </a:prstGeom>
              <a:noFill/>
            </p:spPr>
            <p:txBody>
              <a:bodyPr lIns="0" tIns="0" rIns="0" bIns="0">
                <a:spAutoFit/>
              </a:bodyPr>
              <a:lstStyle/>
              <a:p>
                <a:pPr algn="just" defTabSz="1450478">
                  <a:lnSpc>
                    <a:spcPct val="150000"/>
                  </a:lnSpc>
                  <a:defRPr/>
                </a:pPr>
                <a:r>
                  <a:rPr lang="zh-CN" altLang="en-US" sz="799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  </a:r>
                <a:endParaRPr lang="en-US" altLang="zh-CN" sz="79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3476627" y="1773006"/>
                <a:ext cx="2190747" cy="48142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>
                <a:spAutoFit/>
              </a:bodyPr>
              <a:lstStyle/>
              <a:p>
                <a:pPr algn="ctr"/>
                <a:r>
                  <a:rPr lang="en-US" altLang="zh-CN" sz="4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$350</a:t>
                </a:r>
                <a:r>
                  <a:rPr lang="en-US" altLang="zh-CN" sz="32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.00</a:t>
                </a:r>
                <a:endParaRPr lang="en-US" altLang="zh-CN" sz="4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Isosceles Triangle 11"/>
            <p:cNvSpPr/>
            <p:nvPr/>
          </p:nvSpPr>
          <p:spPr>
            <a:xfrm rot="5400000">
              <a:off x="1846183" y="1869250"/>
              <a:ext cx="461843" cy="19525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478">
                <a:lnSpc>
                  <a:spcPct val="150000"/>
                </a:lnSpc>
                <a:defRPr/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092241" y="5585105"/>
            <a:ext cx="10674270" cy="73789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just" defTabSz="1450478">
              <a:lnSpc>
                <a:spcPct val="150000"/>
              </a:lnSpc>
              <a:defRPr/>
            </a:pPr>
            <a:r>
              <a:rPr lang="zh-CN" altLang="en-US" sz="7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7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1101171" y="5397602"/>
            <a:ext cx="10656412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ounded Rectangle 31"/>
          <p:cNvSpPr/>
          <p:nvPr/>
        </p:nvSpPr>
        <p:spPr>
          <a:xfrm>
            <a:off x="4223984" y="4109637"/>
            <a:ext cx="964301" cy="96430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5393645" y="4109637"/>
            <a:ext cx="964301" cy="964301"/>
          </a:xfrm>
          <a:prstGeom prst="roundRect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8573"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6563305" y="4109637"/>
            <a:ext cx="964301" cy="964301"/>
          </a:xfrm>
          <a:prstGeom prst="roundRect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7730736" y="4109637"/>
            <a:ext cx="966532" cy="964301"/>
          </a:xfrm>
          <a:prstGeom prst="roundRect">
            <a:avLst/>
          </a:prstGeom>
          <a:solidFill>
            <a:schemeClr val="accent4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286" tIns="0" rIns="0"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73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16" grpId="0"/>
      <p:bldP spid="32" grpId="0" animBg="1"/>
      <p:bldP spid="33" grpId="0" animBg="1"/>
      <p:bldP spid="34" grpId="0" animBg="1"/>
      <p:bldP spid="3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4486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482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76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5131052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54310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30251" y="1622368"/>
            <a:ext cx="2502596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矩形 1"/>
          <p:cNvSpPr/>
          <p:nvPr/>
        </p:nvSpPr>
        <p:spPr>
          <a:xfrm rot="765310">
            <a:off x="4827441" y="1464499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37247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02278" y="1622368"/>
            <a:ext cx="2496055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1"/>
          <p:cNvSpPr/>
          <p:nvPr/>
        </p:nvSpPr>
        <p:spPr>
          <a:xfrm rot="1321971">
            <a:off x="1573547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3724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4460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812800" y="5600646"/>
            <a:ext cx="11233151" cy="929891"/>
            <a:chOff x="928457" y="2733245"/>
            <a:chExt cx="9653427" cy="661181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928457" y="2733245"/>
              <a:ext cx="1878675" cy="175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928457" y="3000516"/>
              <a:ext cx="9653427" cy="393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2368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631878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9904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0721761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338939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4"/>
          <p:cNvGrpSpPr>
            <a:grpSpLocks noChangeAspect="1"/>
          </p:cNvGrpSpPr>
          <p:nvPr/>
        </p:nvGrpSpPr>
        <p:grpSpPr bwMode="auto">
          <a:xfrm>
            <a:off x="3174675" y="2769884"/>
            <a:ext cx="7533319" cy="1346651"/>
            <a:chOff x="806" y="677"/>
            <a:chExt cx="3783" cy="711"/>
          </a:xfrm>
        </p:grpSpPr>
        <p:sp>
          <p:nvSpPr>
            <p:cNvPr id="37" name="Freeform 5"/>
            <p:cNvSpPr>
              <a:spLocks/>
            </p:cNvSpPr>
            <p:nvPr/>
          </p:nvSpPr>
          <p:spPr bwMode="auto">
            <a:xfrm>
              <a:off x="806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2 w 395"/>
                <a:gd name="T9" fmla="*/ 164 h 298"/>
                <a:gd name="T10" fmla="*/ 92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90 w 395"/>
                <a:gd name="T21" fmla="*/ 134 h 298"/>
                <a:gd name="T22" fmla="*/ 390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5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7" y="156"/>
                    <a:pt x="97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5" y="142"/>
                    <a:pt x="395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1516" y="677"/>
              <a:ext cx="938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2229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8"/>
            <p:cNvSpPr>
              <a:spLocks/>
            </p:cNvSpPr>
            <p:nvPr/>
          </p:nvSpPr>
          <p:spPr bwMode="auto">
            <a:xfrm>
              <a:off x="2942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1 w 395"/>
                <a:gd name="T9" fmla="*/ 164 h 298"/>
                <a:gd name="T10" fmla="*/ 91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89 w 395"/>
                <a:gd name="T21" fmla="*/ 134 h 298"/>
                <a:gd name="T22" fmla="*/ 389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4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7" y="156"/>
                    <a:pt x="97" y="142"/>
                    <a:pt x="91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4" y="0"/>
                    <a:pt x="298" y="7"/>
                    <a:pt x="304" y="15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95" y="142"/>
                    <a:pt x="395" y="156"/>
                    <a:pt x="389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3652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Freeform 16"/>
          <p:cNvSpPr>
            <a:spLocks noChangeAspect="1" noEditPoints="1"/>
          </p:cNvSpPr>
          <p:nvPr/>
        </p:nvSpPr>
        <p:spPr bwMode="auto">
          <a:xfrm>
            <a:off x="8229370" y="3149660"/>
            <a:ext cx="388495" cy="450161"/>
          </a:xfrm>
          <a:custGeom>
            <a:avLst/>
            <a:gdLst>
              <a:gd name="T0" fmla="*/ 233 w 320"/>
              <a:gd name="T1" fmla="*/ 138 h 371"/>
              <a:gd name="T2" fmla="*/ 261 w 320"/>
              <a:gd name="T3" fmla="*/ 12 h 371"/>
              <a:gd name="T4" fmla="*/ 168 w 320"/>
              <a:gd name="T5" fmla="*/ 104 h 371"/>
              <a:gd name="T6" fmla="*/ 80 w 320"/>
              <a:gd name="T7" fmla="*/ 182 h 371"/>
              <a:gd name="T8" fmla="*/ 80 w 320"/>
              <a:gd name="T9" fmla="*/ 319 h 371"/>
              <a:gd name="T10" fmla="*/ 253 w 320"/>
              <a:gd name="T11" fmla="*/ 371 h 371"/>
              <a:gd name="T12" fmla="*/ 320 w 320"/>
              <a:gd name="T13" fmla="*/ 172 h 371"/>
              <a:gd name="T14" fmla="*/ 233 w 320"/>
              <a:gd name="T15" fmla="*/ 138 h 371"/>
              <a:gd name="T16" fmla="*/ 60 w 320"/>
              <a:gd name="T17" fmla="*/ 140 h 371"/>
              <a:gd name="T18" fmla="*/ 0 w 320"/>
              <a:gd name="T19" fmla="*/ 202 h 371"/>
              <a:gd name="T20" fmla="*/ 0 w 320"/>
              <a:gd name="T21" fmla="*/ 299 h 371"/>
              <a:gd name="T22" fmla="*/ 60 w 320"/>
              <a:gd name="T23" fmla="*/ 360 h 371"/>
              <a:gd name="T24" fmla="*/ 40 w 320"/>
              <a:gd name="T25" fmla="*/ 315 h 371"/>
              <a:gd name="T26" fmla="*/ 40 w 320"/>
              <a:gd name="T27" fmla="*/ 187 h 371"/>
              <a:gd name="T28" fmla="*/ 60 w 320"/>
              <a:gd name="T29" fmla="*/ 14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20" h="371">
                <a:moveTo>
                  <a:pt x="233" y="138"/>
                </a:moveTo>
                <a:cubicBezTo>
                  <a:pt x="230" y="131"/>
                  <a:pt x="304" y="65"/>
                  <a:pt x="261" y="12"/>
                </a:cubicBezTo>
                <a:cubicBezTo>
                  <a:pt x="251" y="0"/>
                  <a:pt x="217" y="72"/>
                  <a:pt x="168" y="104"/>
                </a:cubicBezTo>
                <a:cubicBezTo>
                  <a:pt x="142" y="122"/>
                  <a:pt x="80" y="161"/>
                  <a:pt x="80" y="182"/>
                </a:cubicBezTo>
                <a:cubicBezTo>
                  <a:pt x="80" y="319"/>
                  <a:pt x="80" y="319"/>
                  <a:pt x="80" y="319"/>
                </a:cubicBezTo>
                <a:cubicBezTo>
                  <a:pt x="80" y="344"/>
                  <a:pt x="178" y="371"/>
                  <a:pt x="253" y="371"/>
                </a:cubicBezTo>
                <a:cubicBezTo>
                  <a:pt x="280" y="371"/>
                  <a:pt x="320" y="199"/>
                  <a:pt x="320" y="172"/>
                </a:cubicBezTo>
                <a:cubicBezTo>
                  <a:pt x="320" y="145"/>
                  <a:pt x="235" y="145"/>
                  <a:pt x="233" y="138"/>
                </a:cubicBezTo>
                <a:close/>
                <a:moveTo>
                  <a:pt x="60" y="140"/>
                </a:moveTo>
                <a:cubicBezTo>
                  <a:pt x="47" y="140"/>
                  <a:pt x="0" y="148"/>
                  <a:pt x="0" y="202"/>
                </a:cubicBezTo>
                <a:cubicBezTo>
                  <a:pt x="0" y="299"/>
                  <a:pt x="0" y="299"/>
                  <a:pt x="0" y="299"/>
                </a:cubicBezTo>
                <a:cubicBezTo>
                  <a:pt x="0" y="354"/>
                  <a:pt x="47" y="360"/>
                  <a:pt x="60" y="360"/>
                </a:cubicBezTo>
                <a:cubicBezTo>
                  <a:pt x="73" y="360"/>
                  <a:pt x="40" y="348"/>
                  <a:pt x="40" y="315"/>
                </a:cubicBezTo>
                <a:cubicBezTo>
                  <a:pt x="40" y="187"/>
                  <a:pt x="40" y="187"/>
                  <a:pt x="40" y="187"/>
                </a:cubicBezTo>
                <a:cubicBezTo>
                  <a:pt x="40" y="152"/>
                  <a:pt x="73" y="140"/>
                  <a:pt x="60" y="1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6"/>
          <p:cNvSpPr>
            <a:spLocks noChangeAspect="1" noEditPoints="1"/>
          </p:cNvSpPr>
          <p:nvPr/>
        </p:nvSpPr>
        <p:spPr bwMode="auto">
          <a:xfrm>
            <a:off x="5326768" y="3218126"/>
            <a:ext cx="469181" cy="412144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11"/>
          <p:cNvSpPr>
            <a:spLocks noChangeAspect="1" noEditPoints="1"/>
          </p:cNvSpPr>
          <p:nvPr/>
        </p:nvSpPr>
        <p:spPr bwMode="auto">
          <a:xfrm>
            <a:off x="3979435" y="3218127"/>
            <a:ext cx="429774" cy="428630"/>
          </a:xfrm>
          <a:custGeom>
            <a:avLst/>
            <a:gdLst>
              <a:gd name="T0" fmla="*/ 309 w 319"/>
              <a:gd name="T1" fmla="*/ 267 h 318"/>
              <a:gd name="T2" fmla="*/ 233 w 319"/>
              <a:gd name="T3" fmla="*/ 192 h 318"/>
              <a:gd name="T4" fmla="*/ 251 w 319"/>
              <a:gd name="T5" fmla="*/ 127 h 318"/>
              <a:gd name="T6" fmla="*/ 123 w 319"/>
              <a:gd name="T7" fmla="*/ 0 h 318"/>
              <a:gd name="T8" fmla="*/ 0 w 319"/>
              <a:gd name="T9" fmla="*/ 124 h 318"/>
              <a:gd name="T10" fmla="*/ 127 w 319"/>
              <a:gd name="T11" fmla="*/ 251 h 318"/>
              <a:gd name="T12" fmla="*/ 190 w 319"/>
              <a:gd name="T13" fmla="*/ 234 h 318"/>
              <a:gd name="T14" fmla="*/ 266 w 319"/>
              <a:gd name="T15" fmla="*/ 310 h 318"/>
              <a:gd name="T16" fmla="*/ 293 w 319"/>
              <a:gd name="T17" fmla="*/ 310 h 318"/>
              <a:gd name="T18" fmla="*/ 311 w 319"/>
              <a:gd name="T19" fmla="*/ 291 h 318"/>
              <a:gd name="T20" fmla="*/ 309 w 319"/>
              <a:gd name="T21" fmla="*/ 267 h 318"/>
              <a:gd name="T22" fmla="*/ 38 w 319"/>
              <a:gd name="T23" fmla="*/ 124 h 318"/>
              <a:gd name="T24" fmla="*/ 123 w 319"/>
              <a:gd name="T25" fmla="*/ 38 h 318"/>
              <a:gd name="T26" fmla="*/ 213 w 319"/>
              <a:gd name="T27" fmla="*/ 127 h 318"/>
              <a:gd name="T28" fmla="*/ 127 w 319"/>
              <a:gd name="T29" fmla="*/ 213 h 318"/>
              <a:gd name="T30" fmla="*/ 38 w 319"/>
              <a:gd name="T31" fmla="*/ 124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19" h="318">
                <a:moveTo>
                  <a:pt x="309" y="267"/>
                </a:moveTo>
                <a:cubicBezTo>
                  <a:pt x="233" y="192"/>
                  <a:pt x="233" y="192"/>
                  <a:pt x="233" y="192"/>
                </a:cubicBezTo>
                <a:cubicBezTo>
                  <a:pt x="244" y="173"/>
                  <a:pt x="251" y="151"/>
                  <a:pt x="251" y="127"/>
                </a:cubicBezTo>
                <a:cubicBezTo>
                  <a:pt x="251" y="59"/>
                  <a:pt x="192" y="0"/>
                  <a:pt x="123" y="0"/>
                </a:cubicBezTo>
                <a:cubicBezTo>
                  <a:pt x="55" y="0"/>
                  <a:pt x="0" y="55"/>
                  <a:pt x="0" y="124"/>
                </a:cubicBezTo>
                <a:cubicBezTo>
                  <a:pt x="0" y="192"/>
                  <a:pt x="59" y="251"/>
                  <a:pt x="127" y="251"/>
                </a:cubicBezTo>
                <a:cubicBezTo>
                  <a:pt x="150" y="251"/>
                  <a:pt x="171" y="245"/>
                  <a:pt x="190" y="234"/>
                </a:cubicBezTo>
                <a:cubicBezTo>
                  <a:pt x="266" y="310"/>
                  <a:pt x="266" y="310"/>
                  <a:pt x="266" y="310"/>
                </a:cubicBezTo>
                <a:cubicBezTo>
                  <a:pt x="273" y="318"/>
                  <a:pt x="285" y="318"/>
                  <a:pt x="293" y="310"/>
                </a:cubicBezTo>
                <a:cubicBezTo>
                  <a:pt x="311" y="291"/>
                  <a:pt x="311" y="291"/>
                  <a:pt x="311" y="291"/>
                </a:cubicBezTo>
                <a:cubicBezTo>
                  <a:pt x="319" y="284"/>
                  <a:pt x="316" y="275"/>
                  <a:pt x="309" y="267"/>
                </a:cubicBezTo>
                <a:close/>
                <a:moveTo>
                  <a:pt x="38" y="124"/>
                </a:moveTo>
                <a:cubicBezTo>
                  <a:pt x="38" y="76"/>
                  <a:pt x="76" y="38"/>
                  <a:pt x="123" y="38"/>
                </a:cubicBezTo>
                <a:cubicBezTo>
                  <a:pt x="171" y="38"/>
                  <a:pt x="213" y="80"/>
                  <a:pt x="213" y="127"/>
                </a:cubicBezTo>
                <a:cubicBezTo>
                  <a:pt x="213" y="175"/>
                  <a:pt x="175" y="213"/>
                  <a:pt x="127" y="213"/>
                </a:cubicBezTo>
                <a:cubicBezTo>
                  <a:pt x="80" y="213"/>
                  <a:pt x="38" y="171"/>
                  <a:pt x="38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21"/>
          <p:cNvSpPr>
            <a:spLocks noChangeAspect="1" noEditPoints="1"/>
          </p:cNvSpPr>
          <p:nvPr/>
        </p:nvSpPr>
        <p:spPr bwMode="auto">
          <a:xfrm rot="2728210">
            <a:off x="9593720" y="3196358"/>
            <a:ext cx="497981" cy="510183"/>
          </a:xfrm>
          <a:custGeom>
            <a:avLst/>
            <a:gdLst>
              <a:gd name="T0" fmla="*/ 222 w 363"/>
              <a:gd name="T1" fmla="*/ 242 h 372"/>
              <a:gd name="T2" fmla="*/ 348 w 363"/>
              <a:gd name="T3" fmla="*/ 23 h 372"/>
              <a:gd name="T4" fmla="*/ 345 w 363"/>
              <a:gd name="T5" fmla="*/ 18 h 372"/>
              <a:gd name="T6" fmla="*/ 340 w 363"/>
              <a:gd name="T7" fmla="*/ 16 h 372"/>
              <a:gd name="T8" fmla="*/ 127 w 363"/>
              <a:gd name="T9" fmla="*/ 144 h 372"/>
              <a:gd name="T10" fmla="*/ 7 w 363"/>
              <a:gd name="T11" fmla="*/ 246 h 372"/>
              <a:gd name="T12" fmla="*/ 25 w 363"/>
              <a:gd name="T13" fmla="*/ 265 h 372"/>
              <a:gd name="T14" fmla="*/ 68 w 363"/>
              <a:gd name="T15" fmla="*/ 249 h 372"/>
              <a:gd name="T16" fmla="*/ 120 w 363"/>
              <a:gd name="T17" fmla="*/ 302 h 372"/>
              <a:gd name="T18" fmla="*/ 104 w 363"/>
              <a:gd name="T19" fmla="*/ 346 h 372"/>
              <a:gd name="T20" fmla="*/ 123 w 363"/>
              <a:gd name="T21" fmla="*/ 364 h 372"/>
              <a:gd name="T22" fmla="*/ 222 w 363"/>
              <a:gd name="T23" fmla="*/ 242 h 372"/>
              <a:gd name="T24" fmla="*/ 242 w 363"/>
              <a:gd name="T25" fmla="*/ 124 h 372"/>
              <a:gd name="T26" fmla="*/ 242 w 363"/>
              <a:gd name="T27" fmla="*/ 79 h 372"/>
              <a:gd name="T28" fmla="*/ 286 w 363"/>
              <a:gd name="T29" fmla="*/ 79 h 372"/>
              <a:gd name="T30" fmla="*/ 286 w 363"/>
              <a:gd name="T31" fmla="*/ 124 h 372"/>
              <a:gd name="T32" fmla="*/ 242 w 363"/>
              <a:gd name="T33" fmla="*/ 124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3" h="372">
                <a:moveTo>
                  <a:pt x="222" y="242"/>
                </a:moveTo>
                <a:cubicBezTo>
                  <a:pt x="222" y="242"/>
                  <a:pt x="363" y="140"/>
                  <a:pt x="348" y="23"/>
                </a:cubicBezTo>
                <a:cubicBezTo>
                  <a:pt x="347" y="21"/>
                  <a:pt x="346" y="19"/>
                  <a:pt x="345" y="18"/>
                </a:cubicBezTo>
                <a:cubicBezTo>
                  <a:pt x="344" y="17"/>
                  <a:pt x="343" y="16"/>
                  <a:pt x="340" y="16"/>
                </a:cubicBezTo>
                <a:cubicBezTo>
                  <a:pt x="226" y="0"/>
                  <a:pt x="127" y="144"/>
                  <a:pt x="127" y="144"/>
                </a:cubicBezTo>
                <a:cubicBezTo>
                  <a:pt x="40" y="134"/>
                  <a:pt x="46" y="151"/>
                  <a:pt x="7" y="246"/>
                </a:cubicBezTo>
                <a:cubicBezTo>
                  <a:pt x="0" y="264"/>
                  <a:pt x="12" y="270"/>
                  <a:pt x="25" y="265"/>
                </a:cubicBezTo>
                <a:cubicBezTo>
                  <a:pt x="39" y="260"/>
                  <a:pt x="68" y="249"/>
                  <a:pt x="68" y="249"/>
                </a:cubicBezTo>
                <a:cubicBezTo>
                  <a:pt x="120" y="302"/>
                  <a:pt x="120" y="302"/>
                  <a:pt x="120" y="302"/>
                </a:cubicBezTo>
                <a:cubicBezTo>
                  <a:pt x="120" y="302"/>
                  <a:pt x="109" y="332"/>
                  <a:pt x="104" y="346"/>
                </a:cubicBezTo>
                <a:cubicBezTo>
                  <a:pt x="99" y="359"/>
                  <a:pt x="105" y="372"/>
                  <a:pt x="123" y="364"/>
                </a:cubicBezTo>
                <a:cubicBezTo>
                  <a:pt x="215" y="324"/>
                  <a:pt x="232" y="330"/>
                  <a:pt x="222" y="242"/>
                </a:cubicBezTo>
                <a:close/>
                <a:moveTo>
                  <a:pt x="242" y="124"/>
                </a:moveTo>
                <a:cubicBezTo>
                  <a:pt x="230" y="111"/>
                  <a:pt x="230" y="91"/>
                  <a:pt x="242" y="79"/>
                </a:cubicBezTo>
                <a:cubicBezTo>
                  <a:pt x="254" y="67"/>
                  <a:pt x="274" y="67"/>
                  <a:pt x="286" y="79"/>
                </a:cubicBezTo>
                <a:cubicBezTo>
                  <a:pt x="297" y="91"/>
                  <a:pt x="297" y="111"/>
                  <a:pt x="286" y="124"/>
                </a:cubicBezTo>
                <a:cubicBezTo>
                  <a:pt x="274" y="136"/>
                  <a:pt x="254" y="136"/>
                  <a:pt x="242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36"/>
          <p:cNvSpPr>
            <a:spLocks noChangeAspect="1" noEditPoints="1"/>
          </p:cNvSpPr>
          <p:nvPr/>
        </p:nvSpPr>
        <p:spPr bwMode="auto">
          <a:xfrm>
            <a:off x="6744528" y="3303076"/>
            <a:ext cx="529539" cy="296744"/>
          </a:xfrm>
          <a:custGeom>
            <a:avLst/>
            <a:gdLst>
              <a:gd name="T0" fmla="*/ 200 w 400"/>
              <a:gd name="T1" fmla="*/ 0 h 224"/>
              <a:gd name="T2" fmla="*/ 0 w 400"/>
              <a:gd name="T3" fmla="*/ 112 h 224"/>
              <a:gd name="T4" fmla="*/ 200 w 400"/>
              <a:gd name="T5" fmla="*/ 224 h 224"/>
              <a:gd name="T6" fmla="*/ 400 w 400"/>
              <a:gd name="T7" fmla="*/ 112 h 224"/>
              <a:gd name="T8" fmla="*/ 200 w 400"/>
              <a:gd name="T9" fmla="*/ 0 h 224"/>
              <a:gd name="T10" fmla="*/ 200 w 400"/>
              <a:gd name="T11" fmla="*/ 198 h 224"/>
              <a:gd name="T12" fmla="*/ 111 w 400"/>
              <a:gd name="T13" fmla="*/ 112 h 224"/>
              <a:gd name="T14" fmla="*/ 200 w 400"/>
              <a:gd name="T15" fmla="*/ 26 h 224"/>
              <a:gd name="T16" fmla="*/ 289 w 400"/>
              <a:gd name="T17" fmla="*/ 112 h 224"/>
              <a:gd name="T18" fmla="*/ 200 w 400"/>
              <a:gd name="T19" fmla="*/ 198 h 224"/>
              <a:gd name="T20" fmla="*/ 200 w 400"/>
              <a:gd name="T21" fmla="*/ 112 h 224"/>
              <a:gd name="T22" fmla="*/ 200 w 400"/>
              <a:gd name="T23" fmla="*/ 69 h 224"/>
              <a:gd name="T24" fmla="*/ 155 w 400"/>
              <a:gd name="T25" fmla="*/ 112 h 224"/>
              <a:gd name="T26" fmla="*/ 200 w 400"/>
              <a:gd name="T27" fmla="*/ 155 h 224"/>
              <a:gd name="T28" fmla="*/ 244 w 400"/>
              <a:gd name="T29" fmla="*/ 112 h 224"/>
              <a:gd name="T30" fmla="*/ 200 w 400"/>
              <a:gd name="T31" fmla="*/ 11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00" h="224">
                <a:moveTo>
                  <a:pt x="200" y="0"/>
                </a:moveTo>
                <a:cubicBezTo>
                  <a:pt x="69" y="0"/>
                  <a:pt x="0" y="97"/>
                  <a:pt x="0" y="112"/>
                </a:cubicBezTo>
                <a:cubicBezTo>
                  <a:pt x="0" y="127"/>
                  <a:pt x="69" y="224"/>
                  <a:pt x="200" y="224"/>
                </a:cubicBezTo>
                <a:cubicBezTo>
                  <a:pt x="331" y="224"/>
                  <a:pt x="400" y="127"/>
                  <a:pt x="400" y="112"/>
                </a:cubicBezTo>
                <a:cubicBezTo>
                  <a:pt x="400" y="97"/>
                  <a:pt x="331" y="0"/>
                  <a:pt x="200" y="0"/>
                </a:cubicBezTo>
                <a:close/>
                <a:moveTo>
                  <a:pt x="200" y="198"/>
                </a:moveTo>
                <a:cubicBezTo>
                  <a:pt x="151" y="198"/>
                  <a:pt x="111" y="159"/>
                  <a:pt x="111" y="112"/>
                </a:cubicBezTo>
                <a:cubicBezTo>
                  <a:pt x="111" y="64"/>
                  <a:pt x="151" y="26"/>
                  <a:pt x="200" y="26"/>
                </a:cubicBezTo>
                <a:cubicBezTo>
                  <a:pt x="249" y="26"/>
                  <a:pt x="289" y="64"/>
                  <a:pt x="289" y="112"/>
                </a:cubicBezTo>
                <a:cubicBezTo>
                  <a:pt x="289" y="159"/>
                  <a:pt x="249" y="198"/>
                  <a:pt x="200" y="198"/>
                </a:cubicBezTo>
                <a:close/>
                <a:moveTo>
                  <a:pt x="200" y="112"/>
                </a:moveTo>
                <a:cubicBezTo>
                  <a:pt x="192" y="103"/>
                  <a:pt x="213" y="69"/>
                  <a:pt x="200" y="69"/>
                </a:cubicBezTo>
                <a:cubicBezTo>
                  <a:pt x="175" y="69"/>
                  <a:pt x="155" y="88"/>
                  <a:pt x="155" y="112"/>
                </a:cubicBezTo>
                <a:cubicBezTo>
                  <a:pt x="155" y="136"/>
                  <a:pt x="175" y="155"/>
                  <a:pt x="200" y="155"/>
                </a:cubicBezTo>
                <a:cubicBezTo>
                  <a:pt x="224" y="155"/>
                  <a:pt x="244" y="136"/>
                  <a:pt x="244" y="112"/>
                </a:cubicBezTo>
                <a:cubicBezTo>
                  <a:pt x="244" y="101"/>
                  <a:pt x="207" y="119"/>
                  <a:pt x="200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4121716" y="2382393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2887184" y="2382393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4813661" y="4191534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2861291" y="4516530"/>
            <a:ext cx="1945319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2"/>
          <p:cNvSpPr txBox="1">
            <a:spLocks/>
          </p:cNvSpPr>
          <p:nvPr/>
        </p:nvSpPr>
        <p:spPr>
          <a:xfrm>
            <a:off x="2234750" y="2104904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2234750" y="4237290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>
            <a:off x="6973815" y="2373915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5739282" y="2373915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7692348" y="4183056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5726678" y="4508051"/>
            <a:ext cx="197829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ontent Placeholder 2"/>
          <p:cNvSpPr txBox="1">
            <a:spLocks/>
          </p:cNvSpPr>
          <p:nvPr/>
        </p:nvSpPr>
        <p:spPr>
          <a:xfrm>
            <a:off x="5086847" y="2095632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086850" y="4242104"/>
            <a:ext cx="501152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2176287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176288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4482329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482329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788370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78837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9094412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909441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7868128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5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5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250"/>
                            </p:stCondLst>
                            <p:childTnLst>
                              <p:par>
                                <p:cTn id="6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75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5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0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6" grpId="0" animBg="1"/>
      <p:bldP spid="51" grpId="0"/>
      <p:bldP spid="52" grpId="0"/>
      <p:bldP spid="57" grpId="0"/>
      <p:bldP spid="58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209724" y="2135103"/>
            <a:ext cx="2439306" cy="4405374"/>
            <a:chOff x="4665731" y="1530069"/>
            <a:chExt cx="2860538" cy="516612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766273" y="3343781"/>
              <a:ext cx="1694440" cy="1760483"/>
            </a:xfrm>
            <a:custGeom>
              <a:avLst/>
              <a:gdLst>
                <a:gd name="T0" fmla="*/ 727 w 727"/>
                <a:gd name="T1" fmla="*/ 559 h 755"/>
                <a:gd name="T2" fmla="*/ 553 w 727"/>
                <a:gd name="T3" fmla="*/ 525 h 755"/>
                <a:gd name="T4" fmla="*/ 326 w 727"/>
                <a:gd name="T5" fmla="*/ 313 h 755"/>
                <a:gd name="T6" fmla="*/ 403 w 727"/>
                <a:gd name="T7" fmla="*/ 310 h 755"/>
                <a:gd name="T8" fmla="*/ 413 w 727"/>
                <a:gd name="T9" fmla="*/ 274 h 755"/>
                <a:gd name="T10" fmla="*/ 245 w 727"/>
                <a:gd name="T11" fmla="*/ 26 h 755"/>
                <a:gd name="T12" fmla="*/ 203 w 727"/>
                <a:gd name="T13" fmla="*/ 26 h 755"/>
                <a:gd name="T14" fmla="*/ 15 w 727"/>
                <a:gd name="T15" fmla="*/ 280 h 755"/>
                <a:gd name="T16" fmla="*/ 24 w 727"/>
                <a:gd name="T17" fmla="*/ 310 h 755"/>
                <a:gd name="T18" fmla="*/ 114 w 727"/>
                <a:gd name="T19" fmla="*/ 315 h 755"/>
                <a:gd name="T20" fmla="*/ 567 w 727"/>
                <a:gd name="T21" fmla="*/ 747 h 755"/>
                <a:gd name="T22" fmla="*/ 727 w 727"/>
                <a:gd name="T23" fmla="*/ 559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5">
                  <a:moveTo>
                    <a:pt x="727" y="559"/>
                  </a:moveTo>
                  <a:cubicBezTo>
                    <a:pt x="715" y="515"/>
                    <a:pt x="651" y="517"/>
                    <a:pt x="553" y="525"/>
                  </a:cubicBezTo>
                  <a:cubicBezTo>
                    <a:pt x="479" y="533"/>
                    <a:pt x="309" y="547"/>
                    <a:pt x="326" y="313"/>
                  </a:cubicBezTo>
                  <a:cubicBezTo>
                    <a:pt x="403" y="310"/>
                    <a:pt x="403" y="310"/>
                    <a:pt x="403" y="310"/>
                  </a:cubicBezTo>
                  <a:cubicBezTo>
                    <a:pt x="429" y="310"/>
                    <a:pt x="428" y="295"/>
                    <a:pt x="413" y="274"/>
                  </a:cubicBezTo>
                  <a:cubicBezTo>
                    <a:pt x="413" y="274"/>
                    <a:pt x="297" y="101"/>
                    <a:pt x="245" y="26"/>
                  </a:cubicBezTo>
                  <a:cubicBezTo>
                    <a:pt x="231" y="6"/>
                    <a:pt x="220" y="0"/>
                    <a:pt x="203" y="26"/>
                  </a:cubicBezTo>
                  <a:cubicBezTo>
                    <a:pt x="144" y="97"/>
                    <a:pt x="55" y="225"/>
                    <a:pt x="15" y="280"/>
                  </a:cubicBezTo>
                  <a:cubicBezTo>
                    <a:pt x="12" y="284"/>
                    <a:pt x="0" y="307"/>
                    <a:pt x="24" y="310"/>
                  </a:cubicBezTo>
                  <a:cubicBezTo>
                    <a:pt x="52" y="313"/>
                    <a:pt x="114" y="315"/>
                    <a:pt x="114" y="315"/>
                  </a:cubicBezTo>
                  <a:cubicBezTo>
                    <a:pt x="93" y="749"/>
                    <a:pt x="350" y="749"/>
                    <a:pt x="567" y="747"/>
                  </a:cubicBezTo>
                  <a:cubicBezTo>
                    <a:pt x="606" y="755"/>
                    <a:pt x="723" y="704"/>
                    <a:pt x="727" y="5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5831829" y="2495082"/>
              <a:ext cx="1694440" cy="1762454"/>
            </a:xfrm>
            <a:custGeom>
              <a:avLst/>
              <a:gdLst>
                <a:gd name="T0" fmla="*/ 0 w 727"/>
                <a:gd name="T1" fmla="*/ 559 h 756"/>
                <a:gd name="T2" fmla="*/ 173 w 727"/>
                <a:gd name="T3" fmla="*/ 526 h 756"/>
                <a:gd name="T4" fmla="*/ 401 w 727"/>
                <a:gd name="T5" fmla="*/ 314 h 756"/>
                <a:gd name="T6" fmla="*/ 324 w 727"/>
                <a:gd name="T7" fmla="*/ 311 h 756"/>
                <a:gd name="T8" fmla="*/ 314 w 727"/>
                <a:gd name="T9" fmla="*/ 275 h 756"/>
                <a:gd name="T10" fmla="*/ 482 w 727"/>
                <a:gd name="T11" fmla="*/ 27 h 756"/>
                <a:gd name="T12" fmla="*/ 524 w 727"/>
                <a:gd name="T13" fmla="*/ 27 h 756"/>
                <a:gd name="T14" fmla="*/ 712 w 727"/>
                <a:gd name="T15" fmla="*/ 280 h 756"/>
                <a:gd name="T16" fmla="*/ 703 w 727"/>
                <a:gd name="T17" fmla="*/ 311 h 756"/>
                <a:gd name="T18" fmla="*/ 613 w 727"/>
                <a:gd name="T19" fmla="*/ 316 h 756"/>
                <a:gd name="T20" fmla="*/ 160 w 727"/>
                <a:gd name="T21" fmla="*/ 748 h 756"/>
                <a:gd name="T22" fmla="*/ 0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0" y="559"/>
                  </a:moveTo>
                  <a:cubicBezTo>
                    <a:pt x="11" y="516"/>
                    <a:pt x="76" y="518"/>
                    <a:pt x="173" y="526"/>
                  </a:cubicBezTo>
                  <a:cubicBezTo>
                    <a:pt x="248" y="534"/>
                    <a:pt x="418" y="548"/>
                    <a:pt x="401" y="314"/>
                  </a:cubicBezTo>
                  <a:cubicBezTo>
                    <a:pt x="324" y="311"/>
                    <a:pt x="324" y="311"/>
                    <a:pt x="324" y="311"/>
                  </a:cubicBezTo>
                  <a:cubicBezTo>
                    <a:pt x="297" y="311"/>
                    <a:pt x="298" y="296"/>
                    <a:pt x="314" y="275"/>
                  </a:cubicBezTo>
                  <a:cubicBezTo>
                    <a:pt x="314" y="275"/>
                    <a:pt x="429" y="102"/>
                    <a:pt x="482" y="27"/>
                  </a:cubicBezTo>
                  <a:cubicBezTo>
                    <a:pt x="496" y="7"/>
                    <a:pt x="507" y="0"/>
                    <a:pt x="524" y="27"/>
                  </a:cubicBezTo>
                  <a:cubicBezTo>
                    <a:pt x="583" y="98"/>
                    <a:pt x="672" y="225"/>
                    <a:pt x="712" y="280"/>
                  </a:cubicBezTo>
                  <a:cubicBezTo>
                    <a:pt x="714" y="285"/>
                    <a:pt x="727" y="308"/>
                    <a:pt x="703" y="311"/>
                  </a:cubicBezTo>
                  <a:cubicBezTo>
                    <a:pt x="675" y="314"/>
                    <a:pt x="613" y="316"/>
                    <a:pt x="613" y="316"/>
                  </a:cubicBezTo>
                  <a:cubicBezTo>
                    <a:pt x="634" y="750"/>
                    <a:pt x="376" y="750"/>
                    <a:pt x="160" y="748"/>
                  </a:cubicBezTo>
                  <a:cubicBezTo>
                    <a:pt x="121" y="756"/>
                    <a:pt x="4" y="705"/>
                    <a:pt x="0" y="5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665731" y="1530069"/>
              <a:ext cx="1695426" cy="1762454"/>
            </a:xfrm>
            <a:custGeom>
              <a:avLst/>
              <a:gdLst>
                <a:gd name="T0" fmla="*/ 727 w 727"/>
                <a:gd name="T1" fmla="*/ 559 h 756"/>
                <a:gd name="T2" fmla="*/ 554 w 727"/>
                <a:gd name="T3" fmla="*/ 526 h 756"/>
                <a:gd name="T4" fmla="*/ 326 w 727"/>
                <a:gd name="T5" fmla="*/ 314 h 756"/>
                <a:gd name="T6" fmla="*/ 403 w 727"/>
                <a:gd name="T7" fmla="*/ 311 h 756"/>
                <a:gd name="T8" fmla="*/ 413 w 727"/>
                <a:gd name="T9" fmla="*/ 275 h 756"/>
                <a:gd name="T10" fmla="*/ 245 w 727"/>
                <a:gd name="T11" fmla="*/ 27 h 756"/>
                <a:gd name="T12" fmla="*/ 203 w 727"/>
                <a:gd name="T13" fmla="*/ 27 h 756"/>
                <a:gd name="T14" fmla="*/ 15 w 727"/>
                <a:gd name="T15" fmla="*/ 280 h 756"/>
                <a:gd name="T16" fmla="*/ 24 w 727"/>
                <a:gd name="T17" fmla="*/ 311 h 756"/>
                <a:gd name="T18" fmla="*/ 114 w 727"/>
                <a:gd name="T19" fmla="*/ 316 h 756"/>
                <a:gd name="T20" fmla="*/ 567 w 727"/>
                <a:gd name="T21" fmla="*/ 748 h 756"/>
                <a:gd name="T22" fmla="*/ 727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727" y="559"/>
                  </a:moveTo>
                  <a:cubicBezTo>
                    <a:pt x="716" y="516"/>
                    <a:pt x="651" y="518"/>
                    <a:pt x="554" y="526"/>
                  </a:cubicBezTo>
                  <a:cubicBezTo>
                    <a:pt x="479" y="534"/>
                    <a:pt x="309" y="548"/>
                    <a:pt x="326" y="314"/>
                  </a:cubicBezTo>
                  <a:cubicBezTo>
                    <a:pt x="403" y="311"/>
                    <a:pt x="403" y="311"/>
                    <a:pt x="403" y="311"/>
                  </a:cubicBezTo>
                  <a:cubicBezTo>
                    <a:pt x="430" y="311"/>
                    <a:pt x="429" y="296"/>
                    <a:pt x="413" y="275"/>
                  </a:cubicBezTo>
                  <a:cubicBezTo>
                    <a:pt x="413" y="275"/>
                    <a:pt x="298" y="102"/>
                    <a:pt x="245" y="27"/>
                  </a:cubicBezTo>
                  <a:cubicBezTo>
                    <a:pt x="231" y="7"/>
                    <a:pt x="220" y="0"/>
                    <a:pt x="203" y="27"/>
                  </a:cubicBezTo>
                  <a:cubicBezTo>
                    <a:pt x="144" y="98"/>
                    <a:pt x="55" y="226"/>
                    <a:pt x="15" y="280"/>
                  </a:cubicBezTo>
                  <a:cubicBezTo>
                    <a:pt x="13" y="285"/>
                    <a:pt x="0" y="308"/>
                    <a:pt x="24" y="311"/>
                  </a:cubicBezTo>
                  <a:cubicBezTo>
                    <a:pt x="52" y="314"/>
                    <a:pt x="114" y="316"/>
                    <a:pt x="114" y="316"/>
                  </a:cubicBezTo>
                  <a:cubicBezTo>
                    <a:pt x="93" y="750"/>
                    <a:pt x="351" y="750"/>
                    <a:pt x="567" y="748"/>
                  </a:cubicBezTo>
                  <a:cubicBezTo>
                    <a:pt x="606" y="756"/>
                    <a:pt x="723" y="705"/>
                    <a:pt x="727" y="5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927443" y="1632584"/>
              <a:ext cx="104486" cy="4464293"/>
            </a:xfrm>
            <a:custGeom>
              <a:avLst/>
              <a:gdLst>
                <a:gd name="T0" fmla="*/ 94 w 106"/>
                <a:gd name="T1" fmla="*/ 4529 h 4529"/>
                <a:gd name="T2" fmla="*/ 0 w 106"/>
                <a:gd name="T3" fmla="*/ 4484 h 4529"/>
                <a:gd name="T4" fmla="*/ 12 w 106"/>
                <a:gd name="T5" fmla="*/ 0 h 4529"/>
                <a:gd name="T6" fmla="*/ 106 w 106"/>
                <a:gd name="T7" fmla="*/ 0 h 4529"/>
                <a:gd name="T8" fmla="*/ 94 w 106"/>
                <a:gd name="T9" fmla="*/ 4529 h 4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4529">
                  <a:moveTo>
                    <a:pt x="94" y="4529"/>
                  </a:moveTo>
                  <a:lnTo>
                    <a:pt x="0" y="4484"/>
                  </a:lnTo>
                  <a:lnTo>
                    <a:pt x="12" y="0"/>
                  </a:lnTo>
                  <a:lnTo>
                    <a:pt x="106" y="0"/>
                  </a:lnTo>
                  <a:lnTo>
                    <a:pt x="94" y="4529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181757" y="1632584"/>
              <a:ext cx="102514" cy="4467250"/>
            </a:xfrm>
            <a:custGeom>
              <a:avLst/>
              <a:gdLst>
                <a:gd name="T0" fmla="*/ 87 w 104"/>
                <a:gd name="T1" fmla="*/ 4498 h 4532"/>
                <a:gd name="T2" fmla="*/ 0 w 104"/>
                <a:gd name="T3" fmla="*/ 4532 h 4532"/>
                <a:gd name="T4" fmla="*/ 11 w 104"/>
                <a:gd name="T5" fmla="*/ 0 h 4532"/>
                <a:gd name="T6" fmla="*/ 104 w 104"/>
                <a:gd name="T7" fmla="*/ 3 h 4532"/>
                <a:gd name="T8" fmla="*/ 87 w 104"/>
                <a:gd name="T9" fmla="*/ 4498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4532">
                  <a:moveTo>
                    <a:pt x="87" y="4498"/>
                  </a:moveTo>
                  <a:lnTo>
                    <a:pt x="0" y="4532"/>
                  </a:lnTo>
                  <a:lnTo>
                    <a:pt x="11" y="0"/>
                  </a:lnTo>
                  <a:lnTo>
                    <a:pt x="104" y="3"/>
                  </a:lnTo>
                  <a:lnTo>
                    <a:pt x="87" y="4498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6016157" y="1632584"/>
              <a:ext cx="181371" cy="4467250"/>
            </a:xfrm>
            <a:custGeom>
              <a:avLst/>
              <a:gdLst>
                <a:gd name="T0" fmla="*/ 172 w 184"/>
                <a:gd name="T1" fmla="*/ 4532 h 4532"/>
                <a:gd name="T2" fmla="*/ 0 w 184"/>
                <a:gd name="T3" fmla="*/ 4529 h 4532"/>
                <a:gd name="T4" fmla="*/ 11 w 184"/>
                <a:gd name="T5" fmla="*/ 0 h 4532"/>
                <a:gd name="T6" fmla="*/ 184 w 184"/>
                <a:gd name="T7" fmla="*/ 0 h 4532"/>
                <a:gd name="T8" fmla="*/ 172 w 184"/>
                <a:gd name="T9" fmla="*/ 4532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4532">
                  <a:moveTo>
                    <a:pt x="172" y="4532"/>
                  </a:moveTo>
                  <a:lnTo>
                    <a:pt x="0" y="4529"/>
                  </a:lnTo>
                  <a:lnTo>
                    <a:pt x="11" y="0"/>
                  </a:lnTo>
                  <a:lnTo>
                    <a:pt x="184" y="0"/>
                  </a:lnTo>
                  <a:lnTo>
                    <a:pt x="172" y="4532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927443" y="5975634"/>
              <a:ext cx="344999" cy="720556"/>
            </a:xfrm>
            <a:custGeom>
              <a:avLst/>
              <a:gdLst>
                <a:gd name="T0" fmla="*/ 38 w 148"/>
                <a:gd name="T1" fmla="*/ 52 h 309"/>
                <a:gd name="T2" fmla="*/ 70 w 148"/>
                <a:gd name="T3" fmla="*/ 17 h 309"/>
                <a:gd name="T4" fmla="*/ 107 w 148"/>
                <a:gd name="T5" fmla="*/ 45 h 309"/>
                <a:gd name="T6" fmla="*/ 134 w 148"/>
                <a:gd name="T7" fmla="*/ 18 h 309"/>
                <a:gd name="T8" fmla="*/ 148 w 148"/>
                <a:gd name="T9" fmla="*/ 34 h 309"/>
                <a:gd name="T10" fmla="*/ 78 w 148"/>
                <a:gd name="T11" fmla="*/ 309 h 309"/>
                <a:gd name="T12" fmla="*/ 0 w 148"/>
                <a:gd name="T13" fmla="*/ 33 h 309"/>
                <a:gd name="T14" fmla="*/ 38 w 148"/>
                <a:gd name="T15" fmla="*/ 52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" h="309">
                  <a:moveTo>
                    <a:pt x="38" y="52"/>
                  </a:moveTo>
                  <a:cubicBezTo>
                    <a:pt x="38" y="52"/>
                    <a:pt x="57" y="13"/>
                    <a:pt x="70" y="17"/>
                  </a:cubicBezTo>
                  <a:cubicBezTo>
                    <a:pt x="84" y="21"/>
                    <a:pt x="103" y="15"/>
                    <a:pt x="107" y="45"/>
                  </a:cubicBezTo>
                  <a:cubicBezTo>
                    <a:pt x="111" y="42"/>
                    <a:pt x="122" y="19"/>
                    <a:pt x="134" y="18"/>
                  </a:cubicBezTo>
                  <a:cubicBezTo>
                    <a:pt x="145" y="18"/>
                    <a:pt x="148" y="34"/>
                    <a:pt x="148" y="34"/>
                  </a:cubicBezTo>
                  <a:cubicBezTo>
                    <a:pt x="78" y="309"/>
                    <a:pt x="78" y="309"/>
                    <a:pt x="78" y="309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24" y="0"/>
                    <a:pt x="38" y="52"/>
                  </a:cubicBezTo>
                  <a:close/>
                </a:path>
              </a:pathLst>
            </a:custGeom>
            <a:solidFill>
              <a:srgbClr val="F3E1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6043757" y="6409348"/>
              <a:ext cx="126171" cy="286842"/>
            </a:xfrm>
            <a:custGeom>
              <a:avLst/>
              <a:gdLst>
                <a:gd name="T0" fmla="*/ 0 w 54"/>
                <a:gd name="T1" fmla="*/ 23 h 123"/>
                <a:gd name="T2" fmla="*/ 28 w 54"/>
                <a:gd name="T3" fmla="*/ 123 h 123"/>
                <a:gd name="T4" fmla="*/ 54 w 54"/>
                <a:gd name="T5" fmla="*/ 23 h 123"/>
                <a:gd name="T6" fmla="*/ 0 w 54"/>
                <a:gd name="T7" fmla="*/ 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23">
                  <a:moveTo>
                    <a:pt x="0" y="23"/>
                  </a:moveTo>
                  <a:cubicBezTo>
                    <a:pt x="28" y="123"/>
                    <a:pt x="28" y="123"/>
                    <a:pt x="28" y="1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27" y="0"/>
                    <a:pt x="0" y="2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5939271" y="1632584"/>
              <a:ext cx="348942" cy="31444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927443" y="2833182"/>
              <a:ext cx="437656" cy="3266652"/>
            </a:xfrm>
            <a:custGeom>
              <a:avLst/>
              <a:gdLst>
                <a:gd name="T0" fmla="*/ 38 w 188"/>
                <a:gd name="T1" fmla="*/ 1401 h 1401"/>
                <a:gd name="T2" fmla="*/ 40 w 188"/>
                <a:gd name="T3" fmla="*/ 246 h 1401"/>
                <a:gd name="T4" fmla="*/ 188 w 188"/>
                <a:gd name="T5" fmla="*/ 187 h 1401"/>
                <a:gd name="T6" fmla="*/ 186 w 188"/>
                <a:gd name="T7" fmla="*/ 0 h 1401"/>
                <a:gd name="T8" fmla="*/ 3 w 188"/>
                <a:gd name="T9" fmla="*/ 226 h 1401"/>
                <a:gd name="T10" fmla="*/ 0 w 188"/>
                <a:gd name="T11" fmla="*/ 1381 h 1401"/>
                <a:gd name="T12" fmla="*/ 38 w 188"/>
                <a:gd name="T13" fmla="*/ 1401 h 1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8" h="1401">
                  <a:moveTo>
                    <a:pt x="38" y="1401"/>
                  </a:moveTo>
                  <a:cubicBezTo>
                    <a:pt x="40" y="246"/>
                    <a:pt x="40" y="246"/>
                    <a:pt x="40" y="246"/>
                  </a:cubicBezTo>
                  <a:cubicBezTo>
                    <a:pt x="131" y="218"/>
                    <a:pt x="182" y="213"/>
                    <a:pt x="188" y="187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71" y="93"/>
                    <a:pt x="3" y="184"/>
                    <a:pt x="3" y="226"/>
                  </a:cubicBezTo>
                  <a:cubicBezTo>
                    <a:pt x="0" y="1381"/>
                    <a:pt x="0" y="1381"/>
                    <a:pt x="0" y="1381"/>
                  </a:cubicBezTo>
                  <a:cubicBezTo>
                    <a:pt x="14" y="1364"/>
                    <a:pt x="30" y="1368"/>
                    <a:pt x="38" y="14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826900" y="3798195"/>
              <a:ext cx="447513" cy="2294739"/>
            </a:xfrm>
            <a:custGeom>
              <a:avLst/>
              <a:gdLst>
                <a:gd name="T0" fmla="*/ 151 w 192"/>
                <a:gd name="T1" fmla="*/ 984 h 984"/>
                <a:gd name="T2" fmla="*/ 154 w 192"/>
                <a:gd name="T3" fmla="*/ 256 h 984"/>
                <a:gd name="T4" fmla="*/ 0 w 192"/>
                <a:gd name="T5" fmla="*/ 195 h 984"/>
                <a:gd name="T6" fmla="*/ 2 w 192"/>
                <a:gd name="T7" fmla="*/ 0 h 984"/>
                <a:gd name="T8" fmla="*/ 192 w 192"/>
                <a:gd name="T9" fmla="*/ 235 h 984"/>
                <a:gd name="T10" fmla="*/ 191 w 192"/>
                <a:gd name="T11" fmla="*/ 968 h 984"/>
                <a:gd name="T12" fmla="*/ 151 w 192"/>
                <a:gd name="T13" fmla="*/ 984 h 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984">
                  <a:moveTo>
                    <a:pt x="151" y="984"/>
                  </a:moveTo>
                  <a:cubicBezTo>
                    <a:pt x="154" y="256"/>
                    <a:pt x="154" y="256"/>
                    <a:pt x="154" y="256"/>
                  </a:cubicBezTo>
                  <a:cubicBezTo>
                    <a:pt x="59" y="227"/>
                    <a:pt x="6" y="221"/>
                    <a:pt x="0" y="19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8" y="97"/>
                    <a:pt x="192" y="192"/>
                    <a:pt x="192" y="235"/>
                  </a:cubicBezTo>
                  <a:cubicBezTo>
                    <a:pt x="191" y="968"/>
                    <a:pt x="191" y="968"/>
                    <a:pt x="191" y="968"/>
                  </a:cubicBezTo>
                  <a:cubicBezTo>
                    <a:pt x="186" y="945"/>
                    <a:pt x="164" y="947"/>
                    <a:pt x="151" y="9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6013200" y="4646893"/>
              <a:ext cx="452442" cy="1449983"/>
            </a:xfrm>
            <a:custGeom>
              <a:avLst/>
              <a:gdLst>
                <a:gd name="T0" fmla="*/ 71 w 194"/>
                <a:gd name="T1" fmla="*/ 620 h 622"/>
                <a:gd name="T2" fmla="*/ 74 w 194"/>
                <a:gd name="T3" fmla="*/ 246 h 622"/>
                <a:gd name="T4" fmla="*/ 194 w 194"/>
                <a:gd name="T5" fmla="*/ 194 h 622"/>
                <a:gd name="T6" fmla="*/ 192 w 194"/>
                <a:gd name="T7" fmla="*/ 0 h 622"/>
                <a:gd name="T8" fmla="*/ 0 w 194"/>
                <a:gd name="T9" fmla="*/ 234 h 622"/>
                <a:gd name="T10" fmla="*/ 1 w 194"/>
                <a:gd name="T11" fmla="*/ 622 h 622"/>
                <a:gd name="T12" fmla="*/ 71 w 194"/>
                <a:gd name="T13" fmla="*/ 62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4" h="622">
                  <a:moveTo>
                    <a:pt x="71" y="620"/>
                  </a:moveTo>
                  <a:cubicBezTo>
                    <a:pt x="74" y="246"/>
                    <a:pt x="74" y="246"/>
                    <a:pt x="74" y="246"/>
                  </a:cubicBezTo>
                  <a:cubicBezTo>
                    <a:pt x="169" y="217"/>
                    <a:pt x="188" y="221"/>
                    <a:pt x="194" y="194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76" y="96"/>
                    <a:pt x="0" y="191"/>
                    <a:pt x="0" y="234"/>
                  </a:cubicBezTo>
                  <a:cubicBezTo>
                    <a:pt x="1" y="622"/>
                    <a:pt x="1" y="622"/>
                    <a:pt x="1" y="622"/>
                  </a:cubicBezTo>
                  <a:cubicBezTo>
                    <a:pt x="21" y="582"/>
                    <a:pt x="59" y="583"/>
                    <a:pt x="71" y="6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>
              <a:spLocks/>
            </p:cNvSpPr>
            <p:nvPr/>
          </p:nvSpPr>
          <p:spPr bwMode="auto">
            <a:xfrm>
              <a:off x="6071357" y="2754325"/>
              <a:ext cx="91671" cy="60128"/>
            </a:xfrm>
            <a:custGeom>
              <a:avLst/>
              <a:gdLst>
                <a:gd name="T0" fmla="*/ 10 w 39"/>
                <a:gd name="T1" fmla="*/ 6 h 26"/>
                <a:gd name="T2" fmla="*/ 3 w 39"/>
                <a:gd name="T3" fmla="*/ 14 h 26"/>
                <a:gd name="T4" fmla="*/ 9 w 39"/>
                <a:gd name="T5" fmla="*/ 21 h 26"/>
                <a:gd name="T6" fmla="*/ 27 w 39"/>
                <a:gd name="T7" fmla="*/ 0 h 26"/>
                <a:gd name="T8" fmla="*/ 39 w 39"/>
                <a:gd name="T9" fmla="*/ 13 h 26"/>
                <a:gd name="T10" fmla="*/ 29 w 39"/>
                <a:gd name="T11" fmla="*/ 26 h 26"/>
                <a:gd name="T12" fmla="*/ 27 w 39"/>
                <a:gd name="T13" fmla="*/ 23 h 26"/>
                <a:gd name="T14" fmla="*/ 35 w 39"/>
                <a:gd name="T15" fmla="*/ 13 h 26"/>
                <a:gd name="T16" fmla="*/ 28 w 39"/>
                <a:gd name="T17" fmla="*/ 4 h 26"/>
                <a:gd name="T18" fmla="*/ 10 w 39"/>
                <a:gd name="T19" fmla="*/ 26 h 26"/>
                <a:gd name="T20" fmla="*/ 0 w 39"/>
                <a:gd name="T21" fmla="*/ 14 h 26"/>
                <a:gd name="T22" fmla="*/ 9 w 39"/>
                <a:gd name="T23" fmla="*/ 2 h 26"/>
                <a:gd name="T24" fmla="*/ 10 w 39"/>
                <a:gd name="T2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26">
                  <a:moveTo>
                    <a:pt x="10" y="6"/>
                  </a:moveTo>
                  <a:cubicBezTo>
                    <a:pt x="6" y="7"/>
                    <a:pt x="3" y="10"/>
                    <a:pt x="3" y="14"/>
                  </a:cubicBezTo>
                  <a:cubicBezTo>
                    <a:pt x="3" y="19"/>
                    <a:pt x="5" y="21"/>
                    <a:pt x="9" y="21"/>
                  </a:cubicBezTo>
                  <a:cubicBezTo>
                    <a:pt x="17" y="22"/>
                    <a:pt x="15" y="0"/>
                    <a:pt x="27" y="0"/>
                  </a:cubicBezTo>
                  <a:cubicBezTo>
                    <a:pt x="33" y="0"/>
                    <a:pt x="39" y="3"/>
                    <a:pt x="39" y="13"/>
                  </a:cubicBezTo>
                  <a:cubicBezTo>
                    <a:pt x="39" y="21"/>
                    <a:pt x="33" y="24"/>
                    <a:pt x="29" y="26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31" y="21"/>
                    <a:pt x="35" y="18"/>
                    <a:pt x="35" y="13"/>
                  </a:cubicBezTo>
                  <a:cubicBezTo>
                    <a:pt x="35" y="7"/>
                    <a:pt x="32" y="4"/>
                    <a:pt x="28" y="4"/>
                  </a:cubicBezTo>
                  <a:cubicBezTo>
                    <a:pt x="19" y="4"/>
                    <a:pt x="21" y="26"/>
                    <a:pt x="10" y="26"/>
                  </a:cubicBezTo>
                  <a:cubicBezTo>
                    <a:pt x="4" y="26"/>
                    <a:pt x="0" y="21"/>
                    <a:pt x="0" y="14"/>
                  </a:cubicBezTo>
                  <a:cubicBezTo>
                    <a:pt x="0" y="8"/>
                    <a:pt x="3" y="4"/>
                    <a:pt x="9" y="2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7"/>
            <p:cNvSpPr>
              <a:spLocks noEditPoints="1"/>
            </p:cNvSpPr>
            <p:nvPr/>
          </p:nvSpPr>
          <p:spPr bwMode="auto">
            <a:xfrm>
              <a:off x="6071357" y="2674482"/>
              <a:ext cx="88714" cy="69986"/>
            </a:xfrm>
            <a:custGeom>
              <a:avLst/>
              <a:gdLst>
                <a:gd name="T0" fmla="*/ 90 w 90"/>
                <a:gd name="T1" fmla="*/ 71 h 71"/>
                <a:gd name="T2" fmla="*/ 0 w 90"/>
                <a:gd name="T3" fmla="*/ 43 h 71"/>
                <a:gd name="T4" fmla="*/ 0 w 90"/>
                <a:gd name="T5" fmla="*/ 29 h 71"/>
                <a:gd name="T6" fmla="*/ 90 w 90"/>
                <a:gd name="T7" fmla="*/ 0 h 71"/>
                <a:gd name="T8" fmla="*/ 90 w 90"/>
                <a:gd name="T9" fmla="*/ 12 h 71"/>
                <a:gd name="T10" fmla="*/ 62 w 90"/>
                <a:gd name="T11" fmla="*/ 19 h 71"/>
                <a:gd name="T12" fmla="*/ 62 w 90"/>
                <a:gd name="T13" fmla="*/ 52 h 71"/>
                <a:gd name="T14" fmla="*/ 90 w 90"/>
                <a:gd name="T15" fmla="*/ 59 h 71"/>
                <a:gd name="T16" fmla="*/ 90 w 90"/>
                <a:gd name="T17" fmla="*/ 71 h 71"/>
                <a:gd name="T18" fmla="*/ 55 w 90"/>
                <a:gd name="T19" fmla="*/ 50 h 71"/>
                <a:gd name="T20" fmla="*/ 55 w 90"/>
                <a:gd name="T21" fmla="*/ 22 h 71"/>
                <a:gd name="T22" fmla="*/ 7 w 90"/>
                <a:gd name="T23" fmla="*/ 36 h 71"/>
                <a:gd name="T24" fmla="*/ 7 w 90"/>
                <a:gd name="T25" fmla="*/ 36 h 71"/>
                <a:gd name="T26" fmla="*/ 55 w 90"/>
                <a:gd name="T27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71">
                  <a:moveTo>
                    <a:pt x="90" y="71"/>
                  </a:moveTo>
                  <a:lnTo>
                    <a:pt x="0" y="43"/>
                  </a:lnTo>
                  <a:lnTo>
                    <a:pt x="0" y="29"/>
                  </a:lnTo>
                  <a:lnTo>
                    <a:pt x="90" y="0"/>
                  </a:lnTo>
                  <a:lnTo>
                    <a:pt x="90" y="12"/>
                  </a:lnTo>
                  <a:lnTo>
                    <a:pt x="62" y="19"/>
                  </a:lnTo>
                  <a:lnTo>
                    <a:pt x="62" y="52"/>
                  </a:lnTo>
                  <a:lnTo>
                    <a:pt x="90" y="59"/>
                  </a:lnTo>
                  <a:lnTo>
                    <a:pt x="90" y="71"/>
                  </a:lnTo>
                  <a:close/>
                  <a:moveTo>
                    <a:pt x="55" y="50"/>
                  </a:moveTo>
                  <a:lnTo>
                    <a:pt x="55" y="22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58"/>
            <p:cNvSpPr>
              <a:spLocks/>
            </p:cNvSpPr>
            <p:nvPr/>
          </p:nvSpPr>
          <p:spPr bwMode="auto">
            <a:xfrm>
              <a:off x="6071357" y="2583796"/>
              <a:ext cx="88714" cy="74914"/>
            </a:xfrm>
            <a:custGeom>
              <a:avLst/>
              <a:gdLst>
                <a:gd name="T0" fmla="*/ 90 w 90"/>
                <a:gd name="T1" fmla="*/ 10 h 76"/>
                <a:gd name="T2" fmla="*/ 10 w 90"/>
                <a:gd name="T3" fmla="*/ 10 h 76"/>
                <a:gd name="T4" fmla="*/ 10 w 90"/>
                <a:gd name="T5" fmla="*/ 10 h 76"/>
                <a:gd name="T6" fmla="*/ 90 w 90"/>
                <a:gd name="T7" fmla="*/ 36 h 76"/>
                <a:gd name="T8" fmla="*/ 90 w 90"/>
                <a:gd name="T9" fmla="*/ 43 h 76"/>
                <a:gd name="T10" fmla="*/ 10 w 90"/>
                <a:gd name="T11" fmla="*/ 69 h 76"/>
                <a:gd name="T12" fmla="*/ 10 w 90"/>
                <a:gd name="T13" fmla="*/ 69 h 76"/>
                <a:gd name="T14" fmla="*/ 90 w 90"/>
                <a:gd name="T15" fmla="*/ 69 h 76"/>
                <a:gd name="T16" fmla="*/ 90 w 90"/>
                <a:gd name="T17" fmla="*/ 76 h 76"/>
                <a:gd name="T18" fmla="*/ 0 w 90"/>
                <a:gd name="T19" fmla="*/ 76 h 76"/>
                <a:gd name="T20" fmla="*/ 0 w 90"/>
                <a:gd name="T21" fmla="*/ 62 h 76"/>
                <a:gd name="T22" fmla="*/ 74 w 90"/>
                <a:gd name="T23" fmla="*/ 38 h 76"/>
                <a:gd name="T24" fmla="*/ 74 w 90"/>
                <a:gd name="T25" fmla="*/ 38 h 76"/>
                <a:gd name="T26" fmla="*/ 0 w 90"/>
                <a:gd name="T27" fmla="*/ 17 h 76"/>
                <a:gd name="T28" fmla="*/ 0 w 90"/>
                <a:gd name="T29" fmla="*/ 0 h 76"/>
                <a:gd name="T30" fmla="*/ 90 w 90"/>
                <a:gd name="T31" fmla="*/ 0 h 76"/>
                <a:gd name="T32" fmla="*/ 90 w 90"/>
                <a:gd name="T33" fmla="*/ 1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76">
                  <a:moveTo>
                    <a:pt x="90" y="10"/>
                  </a:moveTo>
                  <a:lnTo>
                    <a:pt x="10" y="10"/>
                  </a:lnTo>
                  <a:lnTo>
                    <a:pt x="10" y="10"/>
                  </a:lnTo>
                  <a:lnTo>
                    <a:pt x="90" y="36"/>
                  </a:lnTo>
                  <a:lnTo>
                    <a:pt x="90" y="43"/>
                  </a:lnTo>
                  <a:lnTo>
                    <a:pt x="10" y="69"/>
                  </a:lnTo>
                  <a:lnTo>
                    <a:pt x="10" y="69"/>
                  </a:lnTo>
                  <a:lnTo>
                    <a:pt x="90" y="69"/>
                  </a:lnTo>
                  <a:lnTo>
                    <a:pt x="90" y="76"/>
                  </a:lnTo>
                  <a:lnTo>
                    <a:pt x="0" y="76"/>
                  </a:lnTo>
                  <a:lnTo>
                    <a:pt x="0" y="62"/>
                  </a:lnTo>
                  <a:lnTo>
                    <a:pt x="74" y="38"/>
                  </a:lnTo>
                  <a:lnTo>
                    <a:pt x="74" y="38"/>
                  </a:lnTo>
                  <a:lnTo>
                    <a:pt x="0" y="17"/>
                  </a:lnTo>
                  <a:lnTo>
                    <a:pt x="0" y="0"/>
                  </a:lnTo>
                  <a:lnTo>
                    <a:pt x="90" y="0"/>
                  </a:lnTo>
                  <a:lnTo>
                    <a:pt x="90" y="1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071357" y="2501982"/>
              <a:ext cx="88714" cy="56186"/>
            </a:xfrm>
            <a:custGeom>
              <a:avLst/>
              <a:gdLst>
                <a:gd name="T0" fmla="*/ 38 w 38"/>
                <a:gd name="T1" fmla="*/ 24 h 24"/>
                <a:gd name="T2" fmla="*/ 0 w 38"/>
                <a:gd name="T3" fmla="*/ 24 h 24"/>
                <a:gd name="T4" fmla="*/ 0 w 38"/>
                <a:gd name="T5" fmla="*/ 11 h 24"/>
                <a:gd name="T6" fmla="*/ 11 w 38"/>
                <a:gd name="T7" fmla="*/ 0 h 24"/>
                <a:gd name="T8" fmla="*/ 21 w 38"/>
                <a:gd name="T9" fmla="*/ 13 h 24"/>
                <a:gd name="T10" fmla="*/ 21 w 38"/>
                <a:gd name="T11" fmla="*/ 20 h 24"/>
                <a:gd name="T12" fmla="*/ 38 w 38"/>
                <a:gd name="T13" fmla="*/ 20 h 24"/>
                <a:gd name="T14" fmla="*/ 38 w 38"/>
                <a:gd name="T15" fmla="*/ 24 h 24"/>
                <a:gd name="T16" fmla="*/ 18 w 38"/>
                <a:gd name="T17" fmla="*/ 20 h 24"/>
                <a:gd name="T18" fmla="*/ 18 w 38"/>
                <a:gd name="T19" fmla="*/ 13 h 24"/>
                <a:gd name="T20" fmla="*/ 11 w 38"/>
                <a:gd name="T21" fmla="*/ 4 h 24"/>
                <a:gd name="T22" fmla="*/ 4 w 38"/>
                <a:gd name="T23" fmla="*/ 12 h 24"/>
                <a:gd name="T24" fmla="*/ 4 w 38"/>
                <a:gd name="T25" fmla="*/ 20 h 24"/>
                <a:gd name="T26" fmla="*/ 18 w 38"/>
                <a:gd name="T27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24">
                  <a:moveTo>
                    <a:pt x="38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3"/>
                    <a:pt x="5" y="0"/>
                    <a:pt x="11" y="0"/>
                  </a:cubicBezTo>
                  <a:cubicBezTo>
                    <a:pt x="17" y="0"/>
                    <a:pt x="21" y="4"/>
                    <a:pt x="21" y="13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38" y="20"/>
                    <a:pt x="38" y="20"/>
                    <a:pt x="38" y="20"/>
                  </a:cubicBezTo>
                  <a:lnTo>
                    <a:pt x="38" y="24"/>
                  </a:lnTo>
                  <a:close/>
                  <a:moveTo>
                    <a:pt x="18" y="2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8" y="6"/>
                    <a:pt x="15" y="4"/>
                    <a:pt x="11" y="4"/>
                  </a:cubicBezTo>
                  <a:cubicBezTo>
                    <a:pt x="6" y="4"/>
                    <a:pt x="4" y="6"/>
                    <a:pt x="4" y="12"/>
                  </a:cubicBezTo>
                  <a:cubicBezTo>
                    <a:pt x="4" y="20"/>
                    <a:pt x="4" y="20"/>
                    <a:pt x="4" y="20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/>
            </p:cNvSpPr>
            <p:nvPr/>
          </p:nvSpPr>
          <p:spPr bwMode="auto">
            <a:xfrm>
              <a:off x="6071357" y="2431997"/>
              <a:ext cx="88714" cy="51257"/>
            </a:xfrm>
            <a:custGeom>
              <a:avLst/>
              <a:gdLst>
                <a:gd name="T0" fmla="*/ 90 w 90"/>
                <a:gd name="T1" fmla="*/ 52 h 52"/>
                <a:gd name="T2" fmla="*/ 0 w 90"/>
                <a:gd name="T3" fmla="*/ 52 h 52"/>
                <a:gd name="T4" fmla="*/ 0 w 90"/>
                <a:gd name="T5" fmla="*/ 43 h 52"/>
                <a:gd name="T6" fmla="*/ 81 w 90"/>
                <a:gd name="T7" fmla="*/ 43 h 52"/>
                <a:gd name="T8" fmla="*/ 81 w 90"/>
                <a:gd name="T9" fmla="*/ 0 h 52"/>
                <a:gd name="T10" fmla="*/ 90 w 90"/>
                <a:gd name="T11" fmla="*/ 0 h 52"/>
                <a:gd name="T12" fmla="*/ 90 w 90"/>
                <a:gd name="T1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52">
                  <a:moveTo>
                    <a:pt x="90" y="52"/>
                  </a:moveTo>
                  <a:lnTo>
                    <a:pt x="0" y="52"/>
                  </a:lnTo>
                  <a:lnTo>
                    <a:pt x="0" y="43"/>
                  </a:lnTo>
                  <a:lnTo>
                    <a:pt x="81" y="43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/>
            </p:cNvSpPr>
            <p:nvPr/>
          </p:nvSpPr>
          <p:spPr bwMode="auto">
            <a:xfrm>
              <a:off x="6071357" y="23600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/>
            </p:cNvSpPr>
            <p:nvPr/>
          </p:nvSpPr>
          <p:spPr bwMode="auto">
            <a:xfrm>
              <a:off x="6071357" y="2252597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6071357" y="21806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/>
            </p:cNvSpPr>
            <p:nvPr/>
          </p:nvSpPr>
          <p:spPr bwMode="auto">
            <a:xfrm>
              <a:off x="6071357" y="2108683"/>
              <a:ext cx="88714" cy="65057"/>
            </a:xfrm>
            <a:custGeom>
              <a:avLst/>
              <a:gdLst>
                <a:gd name="T0" fmla="*/ 90 w 90"/>
                <a:gd name="T1" fmla="*/ 54 h 66"/>
                <a:gd name="T2" fmla="*/ 90 w 90"/>
                <a:gd name="T3" fmla="*/ 66 h 66"/>
                <a:gd name="T4" fmla="*/ 43 w 90"/>
                <a:gd name="T5" fmla="*/ 40 h 66"/>
                <a:gd name="T6" fmla="*/ 0 w 90"/>
                <a:gd name="T7" fmla="*/ 64 h 66"/>
                <a:gd name="T8" fmla="*/ 0 w 90"/>
                <a:gd name="T9" fmla="*/ 52 h 66"/>
                <a:gd name="T10" fmla="*/ 33 w 90"/>
                <a:gd name="T11" fmla="*/ 33 h 66"/>
                <a:gd name="T12" fmla="*/ 0 w 90"/>
                <a:gd name="T13" fmla="*/ 14 h 66"/>
                <a:gd name="T14" fmla="*/ 0 w 90"/>
                <a:gd name="T15" fmla="*/ 4 h 66"/>
                <a:gd name="T16" fmla="*/ 43 w 90"/>
                <a:gd name="T17" fmla="*/ 28 h 66"/>
                <a:gd name="T18" fmla="*/ 90 w 90"/>
                <a:gd name="T19" fmla="*/ 0 h 66"/>
                <a:gd name="T20" fmla="*/ 90 w 90"/>
                <a:gd name="T21" fmla="*/ 11 h 66"/>
                <a:gd name="T22" fmla="*/ 52 w 90"/>
                <a:gd name="T23" fmla="*/ 33 h 66"/>
                <a:gd name="T24" fmla="*/ 90 w 90"/>
                <a:gd name="T25" fmla="*/ 5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66">
                  <a:moveTo>
                    <a:pt x="90" y="54"/>
                  </a:moveTo>
                  <a:lnTo>
                    <a:pt x="90" y="66"/>
                  </a:lnTo>
                  <a:lnTo>
                    <a:pt x="43" y="40"/>
                  </a:lnTo>
                  <a:lnTo>
                    <a:pt x="0" y="64"/>
                  </a:lnTo>
                  <a:lnTo>
                    <a:pt x="0" y="52"/>
                  </a:lnTo>
                  <a:lnTo>
                    <a:pt x="33" y="33"/>
                  </a:lnTo>
                  <a:lnTo>
                    <a:pt x="0" y="14"/>
                  </a:lnTo>
                  <a:lnTo>
                    <a:pt x="0" y="4"/>
                  </a:lnTo>
                  <a:lnTo>
                    <a:pt x="43" y="28"/>
                  </a:lnTo>
                  <a:lnTo>
                    <a:pt x="90" y="0"/>
                  </a:lnTo>
                  <a:lnTo>
                    <a:pt x="90" y="11"/>
                  </a:lnTo>
                  <a:lnTo>
                    <a:pt x="52" y="33"/>
                  </a:lnTo>
                  <a:lnTo>
                    <a:pt x="90" y="5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5"/>
            <p:cNvSpPr>
              <a:spLocks/>
            </p:cNvSpPr>
            <p:nvPr/>
          </p:nvSpPr>
          <p:spPr bwMode="auto">
            <a:xfrm>
              <a:off x="6071357" y="2042640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5188158" y="3751866"/>
              <a:ext cx="196157" cy="428785"/>
            </a:xfrm>
            <a:custGeom>
              <a:avLst/>
              <a:gdLst>
                <a:gd name="T0" fmla="*/ 4 w 84"/>
                <a:gd name="T1" fmla="*/ 184 h 184"/>
                <a:gd name="T2" fmla="*/ 4 w 84"/>
                <a:gd name="T3" fmla="*/ 168 h 184"/>
                <a:gd name="T4" fmla="*/ 35 w 84"/>
                <a:gd name="T5" fmla="*/ 168 h 184"/>
                <a:gd name="T6" fmla="*/ 35 w 84"/>
                <a:gd name="T7" fmla="*/ 21 h 184"/>
                <a:gd name="T8" fmla="*/ 0 w 84"/>
                <a:gd name="T9" fmla="*/ 25 h 184"/>
                <a:gd name="T10" fmla="*/ 0 w 84"/>
                <a:gd name="T11" fmla="*/ 13 h 184"/>
                <a:gd name="T12" fmla="*/ 35 w 84"/>
                <a:gd name="T13" fmla="*/ 0 h 184"/>
                <a:gd name="T14" fmla="*/ 53 w 84"/>
                <a:gd name="T15" fmla="*/ 0 h 184"/>
                <a:gd name="T16" fmla="*/ 53 w 84"/>
                <a:gd name="T17" fmla="*/ 168 h 184"/>
                <a:gd name="T18" fmla="*/ 84 w 84"/>
                <a:gd name="T19" fmla="*/ 168 h 184"/>
                <a:gd name="T20" fmla="*/ 84 w 84"/>
                <a:gd name="T21" fmla="*/ 184 h 184"/>
                <a:gd name="T22" fmla="*/ 4 w 84"/>
                <a:gd name="T23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184">
                  <a:moveTo>
                    <a:pt x="4" y="184"/>
                  </a:moveTo>
                  <a:cubicBezTo>
                    <a:pt x="4" y="168"/>
                    <a:pt x="4" y="168"/>
                    <a:pt x="4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3" y="9"/>
                    <a:pt x="27" y="5"/>
                    <a:pt x="3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168"/>
                    <a:pt x="53" y="168"/>
                    <a:pt x="53" y="168"/>
                  </a:cubicBezTo>
                  <a:cubicBezTo>
                    <a:pt x="84" y="168"/>
                    <a:pt x="84" y="168"/>
                    <a:pt x="84" y="168"/>
                  </a:cubicBezTo>
                  <a:cubicBezTo>
                    <a:pt x="84" y="184"/>
                    <a:pt x="84" y="184"/>
                    <a:pt x="84" y="184"/>
                  </a:cubicBezTo>
                  <a:lnTo>
                    <a:pt x="4" y="1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6878655" y="2903167"/>
              <a:ext cx="273042" cy="426814"/>
            </a:xfrm>
            <a:custGeom>
              <a:avLst/>
              <a:gdLst>
                <a:gd name="T0" fmla="*/ 117 w 117"/>
                <a:gd name="T1" fmla="*/ 183 h 183"/>
                <a:gd name="T2" fmla="*/ 0 w 117"/>
                <a:gd name="T3" fmla="*/ 183 h 183"/>
                <a:gd name="T4" fmla="*/ 0 w 117"/>
                <a:gd name="T5" fmla="*/ 164 h 183"/>
                <a:gd name="T6" fmla="*/ 98 w 117"/>
                <a:gd name="T7" fmla="*/ 48 h 183"/>
                <a:gd name="T8" fmla="*/ 62 w 117"/>
                <a:gd name="T9" fmla="*/ 15 h 183"/>
                <a:gd name="T10" fmla="*/ 19 w 117"/>
                <a:gd name="T11" fmla="*/ 54 h 183"/>
                <a:gd name="T12" fmla="*/ 1 w 117"/>
                <a:gd name="T13" fmla="*/ 50 h 183"/>
                <a:gd name="T14" fmla="*/ 62 w 117"/>
                <a:gd name="T15" fmla="*/ 0 h 183"/>
                <a:gd name="T16" fmla="*/ 117 w 117"/>
                <a:gd name="T17" fmla="*/ 48 h 183"/>
                <a:gd name="T18" fmla="*/ 19 w 117"/>
                <a:gd name="T19" fmla="*/ 167 h 183"/>
                <a:gd name="T20" fmla="*/ 117 w 117"/>
                <a:gd name="T21" fmla="*/ 167 h 183"/>
                <a:gd name="T22" fmla="*/ 117 w 117"/>
                <a:gd name="T23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7" h="183">
                  <a:moveTo>
                    <a:pt x="117" y="183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31" y="100"/>
                    <a:pt x="98" y="97"/>
                    <a:pt x="98" y="48"/>
                  </a:cubicBezTo>
                  <a:cubicBezTo>
                    <a:pt x="98" y="27"/>
                    <a:pt x="85" y="15"/>
                    <a:pt x="62" y="15"/>
                  </a:cubicBezTo>
                  <a:cubicBezTo>
                    <a:pt x="36" y="15"/>
                    <a:pt x="22" y="36"/>
                    <a:pt x="19" y="54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7" y="25"/>
                    <a:pt x="22" y="0"/>
                    <a:pt x="62" y="0"/>
                  </a:cubicBezTo>
                  <a:cubicBezTo>
                    <a:pt x="92" y="0"/>
                    <a:pt x="117" y="17"/>
                    <a:pt x="117" y="48"/>
                  </a:cubicBezTo>
                  <a:cubicBezTo>
                    <a:pt x="117" y="103"/>
                    <a:pt x="38" y="118"/>
                    <a:pt x="19" y="167"/>
                  </a:cubicBezTo>
                  <a:cubicBezTo>
                    <a:pt x="117" y="167"/>
                    <a:pt x="117" y="167"/>
                    <a:pt x="117" y="167"/>
                  </a:cubicBezTo>
                  <a:lnTo>
                    <a:pt x="117" y="1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5029459" y="1938155"/>
              <a:ext cx="291771" cy="433714"/>
            </a:xfrm>
            <a:custGeom>
              <a:avLst/>
              <a:gdLst>
                <a:gd name="T0" fmla="*/ 14 w 125"/>
                <a:gd name="T1" fmla="*/ 140 h 186"/>
                <a:gd name="T2" fmla="*/ 64 w 125"/>
                <a:gd name="T3" fmla="*/ 170 h 186"/>
                <a:gd name="T4" fmla="*/ 106 w 125"/>
                <a:gd name="T5" fmla="*/ 135 h 186"/>
                <a:gd name="T6" fmla="*/ 55 w 125"/>
                <a:gd name="T7" fmla="*/ 94 h 186"/>
                <a:gd name="T8" fmla="*/ 38 w 125"/>
                <a:gd name="T9" fmla="*/ 94 h 186"/>
                <a:gd name="T10" fmla="*/ 38 w 125"/>
                <a:gd name="T11" fmla="*/ 79 h 186"/>
                <a:gd name="T12" fmla="*/ 48 w 125"/>
                <a:gd name="T13" fmla="*/ 79 h 186"/>
                <a:gd name="T14" fmla="*/ 100 w 125"/>
                <a:gd name="T15" fmla="*/ 45 h 186"/>
                <a:gd name="T16" fmla="*/ 67 w 125"/>
                <a:gd name="T17" fmla="*/ 15 h 186"/>
                <a:gd name="T18" fmla="*/ 23 w 125"/>
                <a:gd name="T19" fmla="*/ 40 h 186"/>
                <a:gd name="T20" fmla="*/ 9 w 125"/>
                <a:gd name="T21" fmla="*/ 30 h 186"/>
                <a:gd name="T22" fmla="*/ 67 w 125"/>
                <a:gd name="T23" fmla="*/ 0 h 186"/>
                <a:gd name="T24" fmla="*/ 119 w 125"/>
                <a:gd name="T25" fmla="*/ 45 h 186"/>
                <a:gd name="T26" fmla="*/ 91 w 125"/>
                <a:gd name="T27" fmla="*/ 85 h 186"/>
                <a:gd name="T28" fmla="*/ 125 w 125"/>
                <a:gd name="T29" fmla="*/ 133 h 186"/>
                <a:gd name="T30" fmla="*/ 64 w 125"/>
                <a:gd name="T31" fmla="*/ 186 h 186"/>
                <a:gd name="T32" fmla="*/ 0 w 125"/>
                <a:gd name="T33" fmla="*/ 150 h 186"/>
                <a:gd name="T34" fmla="*/ 14 w 125"/>
                <a:gd name="T35" fmla="*/ 14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186">
                  <a:moveTo>
                    <a:pt x="14" y="140"/>
                  </a:moveTo>
                  <a:cubicBezTo>
                    <a:pt x="28" y="159"/>
                    <a:pt x="45" y="170"/>
                    <a:pt x="64" y="170"/>
                  </a:cubicBezTo>
                  <a:cubicBezTo>
                    <a:pt x="90" y="170"/>
                    <a:pt x="106" y="157"/>
                    <a:pt x="106" y="135"/>
                  </a:cubicBezTo>
                  <a:cubicBezTo>
                    <a:pt x="106" y="110"/>
                    <a:pt x="91" y="94"/>
                    <a:pt x="55" y="94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84" y="79"/>
                    <a:pt x="100" y="67"/>
                    <a:pt x="100" y="45"/>
                  </a:cubicBezTo>
                  <a:cubicBezTo>
                    <a:pt x="100" y="27"/>
                    <a:pt x="84" y="15"/>
                    <a:pt x="67" y="15"/>
                  </a:cubicBezTo>
                  <a:cubicBezTo>
                    <a:pt x="45" y="15"/>
                    <a:pt x="35" y="25"/>
                    <a:pt x="23" y="4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21" y="13"/>
                    <a:pt x="38" y="0"/>
                    <a:pt x="67" y="0"/>
                  </a:cubicBezTo>
                  <a:cubicBezTo>
                    <a:pt x="99" y="0"/>
                    <a:pt x="119" y="16"/>
                    <a:pt x="119" y="45"/>
                  </a:cubicBezTo>
                  <a:cubicBezTo>
                    <a:pt x="119" y="67"/>
                    <a:pt x="105" y="79"/>
                    <a:pt x="91" y="85"/>
                  </a:cubicBezTo>
                  <a:cubicBezTo>
                    <a:pt x="119" y="96"/>
                    <a:pt x="125" y="116"/>
                    <a:pt x="125" y="133"/>
                  </a:cubicBezTo>
                  <a:cubicBezTo>
                    <a:pt x="125" y="164"/>
                    <a:pt x="102" y="186"/>
                    <a:pt x="64" y="186"/>
                  </a:cubicBezTo>
                  <a:cubicBezTo>
                    <a:pt x="29" y="186"/>
                    <a:pt x="8" y="164"/>
                    <a:pt x="0" y="150"/>
                  </a:cubicBezTo>
                  <a:lnTo>
                    <a:pt x="14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866730" y="3139444"/>
            <a:ext cx="3198741" cy="617492"/>
            <a:chOff x="7665253" y="2591639"/>
            <a:chExt cx="3033214" cy="585537"/>
          </a:xfrm>
        </p:grpSpPr>
        <p:sp>
          <p:nvSpPr>
            <p:cNvPr id="83" name="TextBox 82"/>
            <p:cNvSpPr txBox="1"/>
            <p:nvPr/>
          </p:nvSpPr>
          <p:spPr>
            <a:xfrm>
              <a:off x="7665253" y="259163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7665253" y="2821484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970757" y="2273123"/>
            <a:ext cx="3198741" cy="612464"/>
            <a:chOff x="1358936" y="1745737"/>
            <a:chExt cx="3033214" cy="580768"/>
          </a:xfrm>
        </p:grpSpPr>
        <p:sp>
          <p:nvSpPr>
            <p:cNvPr id="85" name="TextBox 84"/>
            <p:cNvSpPr txBox="1"/>
            <p:nvPr/>
          </p:nvSpPr>
          <p:spPr>
            <a:xfrm>
              <a:off x="2995793" y="1745737"/>
              <a:ext cx="136683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1358936" y="1970814"/>
              <a:ext cx="3033214" cy="3556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970757" y="3649034"/>
            <a:ext cx="3198741" cy="609221"/>
            <a:chOff x="1358936" y="3460009"/>
            <a:chExt cx="3033214" cy="577694"/>
          </a:xfrm>
        </p:grpSpPr>
        <p:sp>
          <p:nvSpPr>
            <p:cNvPr id="87" name="TextBox 86"/>
            <p:cNvSpPr txBox="1"/>
            <p:nvPr/>
          </p:nvSpPr>
          <p:spPr>
            <a:xfrm>
              <a:off x="2995793" y="346000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358936" y="3682011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387723" y="5021699"/>
            <a:ext cx="4105471" cy="1297103"/>
            <a:chOff x="873251" y="5128108"/>
            <a:chExt cx="3893022" cy="1229981"/>
          </a:xfrm>
        </p:grpSpPr>
        <p:sp>
          <p:nvSpPr>
            <p:cNvPr id="89" name="Rectangle 88"/>
            <p:cNvSpPr/>
            <p:nvPr/>
          </p:nvSpPr>
          <p:spPr>
            <a:xfrm>
              <a:off x="873251" y="5128108"/>
              <a:ext cx="3893022" cy="122998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1083372" y="5440700"/>
              <a:ext cx="34786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3" name="Freeform 92"/>
          <p:cNvSpPr>
            <a:spLocks noEditPoints="1"/>
          </p:cNvSpPr>
          <p:nvPr/>
        </p:nvSpPr>
        <p:spPr bwMode="auto">
          <a:xfrm>
            <a:off x="10386639" y="4601197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Freeform 93"/>
          <p:cNvSpPr>
            <a:spLocks noEditPoints="1"/>
          </p:cNvSpPr>
          <p:nvPr/>
        </p:nvSpPr>
        <p:spPr bwMode="auto">
          <a:xfrm>
            <a:off x="8188864" y="4601196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Freeform 94"/>
          <p:cNvSpPr>
            <a:spLocks noEditPoints="1"/>
          </p:cNvSpPr>
          <p:nvPr/>
        </p:nvSpPr>
        <p:spPr bwMode="auto">
          <a:xfrm>
            <a:off x="9330158" y="4538414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8034986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9164712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10234453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4808182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4" grpId="0" animBg="1"/>
      <p:bldP spid="95" grpId="0" animBg="1"/>
      <p:bldP spid="96" grpId="0"/>
      <p:bldP spid="97" grpId="0"/>
      <p:bldP spid="9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24730367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716336"/>
            <a:ext cx="7149455" cy="45861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7372654" y="2882752"/>
            <a:ext cx="4673296" cy="68164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7368498" y="4802429"/>
            <a:ext cx="4677451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942780" y="3055673"/>
            <a:ext cx="779539" cy="3080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8008143" y="4975350"/>
            <a:ext cx="648812" cy="3080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372654" y="2570855"/>
            <a:ext cx="1510052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376789" y="3640070"/>
            <a:ext cx="4669161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376789" y="5581733"/>
            <a:ext cx="4669161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7372654" y="4514175"/>
            <a:ext cx="1510052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68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088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87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80"/>
          <p:cNvGrpSpPr/>
          <p:nvPr/>
        </p:nvGrpSpPr>
        <p:grpSpPr>
          <a:xfrm>
            <a:off x="5198435" y="4256674"/>
            <a:ext cx="2552516" cy="2118900"/>
            <a:chOff x="914400" y="3061139"/>
            <a:chExt cx="2182197" cy="1811491"/>
          </a:xfrm>
        </p:grpSpPr>
        <p:sp>
          <p:nvSpPr>
            <p:cNvPr id="6" name="Freeform 18"/>
            <p:cNvSpPr>
              <a:spLocks/>
            </p:cNvSpPr>
            <p:nvPr/>
          </p:nvSpPr>
          <p:spPr bwMode="auto">
            <a:xfrm>
              <a:off x="937330" y="3909559"/>
              <a:ext cx="2094298" cy="963071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707" y="0"/>
                </a:cxn>
                <a:cxn ang="0">
                  <a:pos x="1096" y="302"/>
                </a:cxn>
                <a:cxn ang="0">
                  <a:pos x="290" y="504"/>
                </a:cxn>
                <a:cxn ang="0">
                  <a:pos x="0" y="152"/>
                </a:cxn>
              </a:cxnLst>
              <a:rect l="0" t="0" r="r" b="b"/>
              <a:pathLst>
                <a:path w="1096" h="504">
                  <a:moveTo>
                    <a:pt x="0" y="152"/>
                  </a:moveTo>
                  <a:lnTo>
                    <a:pt x="707" y="0"/>
                  </a:lnTo>
                  <a:lnTo>
                    <a:pt x="1096" y="302"/>
                  </a:lnTo>
                  <a:lnTo>
                    <a:pt x="290" y="504"/>
                  </a:lnTo>
                  <a:lnTo>
                    <a:pt x="0" y="152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9"/>
            <p:cNvSpPr>
              <a:spLocks/>
            </p:cNvSpPr>
            <p:nvPr/>
          </p:nvSpPr>
          <p:spPr bwMode="auto">
            <a:xfrm>
              <a:off x="2288305" y="3061139"/>
              <a:ext cx="808292" cy="142549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23" y="255"/>
                </a:cxn>
                <a:cxn ang="0">
                  <a:pos x="394" y="744"/>
                </a:cxn>
                <a:cxn ang="0">
                  <a:pos x="389" y="746"/>
                </a:cxn>
                <a:cxn ang="0">
                  <a:pos x="0" y="444"/>
                </a:cxn>
                <a:cxn ang="0">
                  <a:pos x="0" y="0"/>
                </a:cxn>
              </a:cxnLst>
              <a:rect l="0" t="0" r="r" b="b"/>
              <a:pathLst>
                <a:path w="423" h="746">
                  <a:moveTo>
                    <a:pt x="0" y="0"/>
                  </a:moveTo>
                  <a:lnTo>
                    <a:pt x="423" y="255"/>
                  </a:lnTo>
                  <a:lnTo>
                    <a:pt x="394" y="744"/>
                  </a:lnTo>
                  <a:lnTo>
                    <a:pt x="389" y="746"/>
                  </a:lnTo>
                  <a:lnTo>
                    <a:pt x="0" y="4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20"/>
            <p:cNvSpPr>
              <a:spLocks/>
            </p:cNvSpPr>
            <p:nvPr/>
          </p:nvSpPr>
          <p:spPr bwMode="auto">
            <a:xfrm>
              <a:off x="914400" y="3061139"/>
              <a:ext cx="1373906" cy="1138870"/>
            </a:xfrm>
            <a:custGeom>
              <a:avLst/>
              <a:gdLst/>
              <a:ahLst/>
              <a:cxnLst>
                <a:cxn ang="0">
                  <a:pos x="719" y="0"/>
                </a:cxn>
                <a:cxn ang="0">
                  <a:pos x="719" y="444"/>
                </a:cxn>
                <a:cxn ang="0">
                  <a:pos x="12" y="596"/>
                </a:cxn>
                <a:cxn ang="0">
                  <a:pos x="0" y="118"/>
                </a:cxn>
                <a:cxn ang="0">
                  <a:pos x="719" y="0"/>
                </a:cxn>
              </a:cxnLst>
              <a:rect l="0" t="0" r="r" b="b"/>
              <a:pathLst>
                <a:path w="719" h="596">
                  <a:moveTo>
                    <a:pt x="719" y="0"/>
                  </a:moveTo>
                  <a:lnTo>
                    <a:pt x="719" y="444"/>
                  </a:lnTo>
                  <a:lnTo>
                    <a:pt x="12" y="596"/>
                  </a:lnTo>
                  <a:lnTo>
                    <a:pt x="0" y="118"/>
                  </a:lnTo>
                  <a:lnTo>
                    <a:pt x="719" y="0"/>
                  </a:ln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11"/>
          <p:cNvGrpSpPr/>
          <p:nvPr/>
        </p:nvGrpSpPr>
        <p:grpSpPr>
          <a:xfrm>
            <a:off x="4650741" y="1910373"/>
            <a:ext cx="3921642" cy="3201459"/>
            <a:chOff x="2934848" y="1057173"/>
            <a:chExt cx="3352690" cy="2736990"/>
          </a:xfrm>
        </p:grpSpPr>
        <p:grpSp>
          <p:nvGrpSpPr>
            <p:cNvPr id="4" name="Group 189"/>
            <p:cNvGrpSpPr/>
            <p:nvPr/>
          </p:nvGrpSpPr>
          <p:grpSpPr>
            <a:xfrm>
              <a:off x="4653082" y="1221946"/>
              <a:ext cx="395845" cy="464439"/>
              <a:chOff x="4913463" y="1279524"/>
              <a:chExt cx="395845" cy="464439"/>
            </a:xfrm>
          </p:grpSpPr>
          <p:grpSp>
            <p:nvGrpSpPr>
              <p:cNvPr id="5" name="Group 149"/>
              <p:cNvGrpSpPr/>
              <p:nvPr/>
            </p:nvGrpSpPr>
            <p:grpSpPr>
              <a:xfrm>
                <a:off x="4913463" y="1279524"/>
                <a:ext cx="395845" cy="464439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31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" name="Group 148"/>
              <p:cNvGrpSpPr/>
              <p:nvPr/>
            </p:nvGrpSpPr>
            <p:grpSpPr>
              <a:xfrm>
                <a:off x="5042077" y="1345260"/>
                <a:ext cx="142904" cy="275805"/>
                <a:chOff x="5094288" y="1274763"/>
                <a:chExt cx="158750" cy="306387"/>
              </a:xfrm>
            </p:grpSpPr>
            <p:sp>
              <p:nvSpPr>
                <p:cNvPr id="21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2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5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6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7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8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2" name="Group 179"/>
            <p:cNvGrpSpPr/>
            <p:nvPr/>
          </p:nvGrpSpPr>
          <p:grpSpPr>
            <a:xfrm>
              <a:off x="4069367" y="3008190"/>
              <a:ext cx="670221" cy="785973"/>
              <a:chOff x="4379002" y="3038673"/>
              <a:chExt cx="670221" cy="785973"/>
            </a:xfrm>
          </p:grpSpPr>
          <p:grpSp>
            <p:nvGrpSpPr>
              <p:cNvPr id="13" name="Group 151"/>
              <p:cNvGrpSpPr/>
              <p:nvPr/>
            </p:nvGrpSpPr>
            <p:grpSpPr>
              <a:xfrm>
                <a:off x="4379002" y="3038673"/>
                <a:ext cx="670221" cy="785973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42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3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" name="Group 152"/>
              <p:cNvGrpSpPr/>
              <p:nvPr/>
            </p:nvGrpSpPr>
            <p:grpSpPr>
              <a:xfrm>
                <a:off x="4486179" y="3178719"/>
                <a:ext cx="484446" cy="368694"/>
                <a:chOff x="4476750" y="3311525"/>
                <a:chExt cx="538163" cy="409576"/>
              </a:xfrm>
            </p:grpSpPr>
            <p:sp>
              <p:nvSpPr>
                <p:cNvPr id="36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7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8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" name="Group 180"/>
            <p:cNvGrpSpPr/>
            <p:nvPr/>
          </p:nvGrpSpPr>
          <p:grpSpPr>
            <a:xfrm>
              <a:off x="4830009" y="3066085"/>
              <a:ext cx="438716" cy="508547"/>
              <a:chOff x="5217849" y="2905765"/>
              <a:chExt cx="438716" cy="508547"/>
            </a:xfrm>
          </p:grpSpPr>
          <p:grpSp>
            <p:nvGrpSpPr>
              <p:cNvPr id="16" name="Group 150"/>
              <p:cNvGrpSpPr/>
              <p:nvPr/>
            </p:nvGrpSpPr>
            <p:grpSpPr>
              <a:xfrm>
                <a:off x="5217849" y="2905765"/>
                <a:ext cx="438716" cy="508547"/>
                <a:chOff x="5289550" y="3008313"/>
                <a:chExt cx="487363" cy="564939"/>
              </a:xfrm>
              <a:solidFill>
                <a:schemeClr val="accent3"/>
              </a:solidFill>
            </p:grpSpPr>
            <p:sp>
              <p:nvSpPr>
                <p:cNvPr id="47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8" name="Freeform 27"/>
                <p:cNvSpPr>
                  <a:spLocks/>
                </p:cNvSpPr>
                <p:nvPr/>
              </p:nvSpPr>
              <p:spPr bwMode="auto">
                <a:xfrm>
                  <a:off x="5413375" y="3457364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6" name="Freeform 56"/>
              <p:cNvSpPr>
                <a:spLocks noEditPoints="1"/>
              </p:cNvSpPr>
              <p:nvPr/>
            </p:nvSpPr>
            <p:spPr bwMode="auto">
              <a:xfrm>
                <a:off x="5313595" y="2975796"/>
                <a:ext cx="260086" cy="264373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" name="Group 182"/>
            <p:cNvGrpSpPr/>
            <p:nvPr/>
          </p:nvGrpSpPr>
          <p:grpSpPr>
            <a:xfrm>
              <a:off x="4677609" y="2445889"/>
              <a:ext cx="530175" cy="620204"/>
              <a:chOff x="4974912" y="2319866"/>
              <a:chExt cx="530175" cy="620204"/>
            </a:xfrm>
          </p:grpSpPr>
          <p:grpSp>
            <p:nvGrpSpPr>
              <p:cNvPr id="18" name="Group 144"/>
              <p:cNvGrpSpPr/>
              <p:nvPr/>
            </p:nvGrpSpPr>
            <p:grpSpPr>
              <a:xfrm>
                <a:off x="4974912" y="2319866"/>
                <a:ext cx="530175" cy="620204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54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5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" name="Group 143"/>
              <p:cNvGrpSpPr/>
              <p:nvPr/>
            </p:nvGrpSpPr>
            <p:grpSpPr>
              <a:xfrm>
                <a:off x="5070658" y="2422757"/>
                <a:ext cx="367264" cy="327250"/>
                <a:chOff x="5126038" y="2471738"/>
                <a:chExt cx="407988" cy="363537"/>
              </a:xfrm>
            </p:grpSpPr>
            <p:sp>
              <p:nvSpPr>
                <p:cNvPr id="52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3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" name="Group 181"/>
            <p:cNvGrpSpPr/>
            <p:nvPr/>
          </p:nvGrpSpPr>
          <p:grpSpPr>
            <a:xfrm>
              <a:off x="5211009" y="2151693"/>
              <a:ext cx="448719" cy="491590"/>
              <a:chOff x="5632271" y="2338443"/>
              <a:chExt cx="448719" cy="491590"/>
            </a:xfrm>
          </p:grpSpPr>
          <p:grpSp>
            <p:nvGrpSpPr>
              <p:cNvPr id="224" name="Group 145"/>
              <p:cNvGrpSpPr/>
              <p:nvPr/>
            </p:nvGrpSpPr>
            <p:grpSpPr>
              <a:xfrm>
                <a:off x="5660852" y="2338443"/>
                <a:ext cx="420138" cy="491590"/>
                <a:chOff x="5781675" y="23780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59" name="Oval 32"/>
                <p:cNvSpPr>
                  <a:spLocks noChangeArrowheads="1"/>
                </p:cNvSpPr>
                <p:nvPr/>
              </p:nvSpPr>
              <p:spPr bwMode="auto">
                <a:xfrm>
                  <a:off x="5781675" y="2378075"/>
                  <a:ext cx="466725" cy="46672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33"/>
                <p:cNvSpPr>
                  <a:spLocks/>
                </p:cNvSpPr>
                <p:nvPr/>
              </p:nvSpPr>
              <p:spPr bwMode="auto">
                <a:xfrm>
                  <a:off x="5899150" y="2813050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70"/>
                    </a:cxn>
                    <a:cxn ang="0">
                      <a:pos x="76" y="1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6" h="70">
                      <a:moveTo>
                        <a:pt x="0" y="0"/>
                      </a:moveTo>
                      <a:lnTo>
                        <a:pt x="7" y="70"/>
                      </a:lnTo>
                      <a:lnTo>
                        <a:pt x="76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8" name="Freeform 59"/>
              <p:cNvSpPr>
                <a:spLocks noEditPoints="1"/>
              </p:cNvSpPr>
              <p:nvPr/>
            </p:nvSpPr>
            <p:spPr bwMode="auto">
              <a:xfrm>
                <a:off x="5632271" y="2412753"/>
                <a:ext cx="398703" cy="262944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5"/>
                  </a:cxn>
                  <a:cxn ang="0">
                    <a:pos x="269" y="133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8"/>
                  </a:cxn>
                  <a:cxn ang="0">
                    <a:pos x="162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2" y="98"/>
                  </a:cxn>
                  <a:cxn ang="0">
                    <a:pos x="252" y="68"/>
                  </a:cxn>
                  <a:cxn ang="0">
                    <a:pos x="282" y="38"/>
                  </a:cxn>
                  <a:cxn ang="0">
                    <a:pos x="312" y="68"/>
                  </a:cxn>
                  <a:cxn ang="0">
                    <a:pos x="282" y="98"/>
                  </a:cxn>
                </a:cxnLst>
                <a:rect l="0" t="0" r="r" b="b"/>
                <a:pathLst>
                  <a:path w="349" h="230">
                    <a:moveTo>
                      <a:pt x="333" y="51"/>
                    </a:moveTo>
                    <a:cubicBezTo>
                      <a:pt x="317" y="6"/>
                      <a:pt x="259" y="0"/>
                      <a:pt x="259" y="0"/>
                    </a:cubicBezTo>
                    <a:cubicBezTo>
                      <a:pt x="0" y="4"/>
                      <a:pt x="103" y="220"/>
                      <a:pt x="170" y="225"/>
                    </a:cubicBezTo>
                    <a:cubicBezTo>
                      <a:pt x="237" y="230"/>
                      <a:pt x="227" y="150"/>
                      <a:pt x="269" y="133"/>
                    </a:cubicBezTo>
                    <a:cubicBezTo>
                      <a:pt x="312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8"/>
                      <a:pt x="155" y="56"/>
                    </a:cubicBezTo>
                    <a:cubicBezTo>
                      <a:pt x="155" y="65"/>
                      <a:pt x="148" y="71"/>
                      <a:pt x="140" y="71"/>
                    </a:cubicBezTo>
                    <a:cubicBezTo>
                      <a:pt x="131" y="71"/>
                      <a:pt x="125" y="65"/>
                      <a:pt x="125" y="56"/>
                    </a:cubicBezTo>
                    <a:cubicBezTo>
                      <a:pt x="125" y="48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4"/>
                      <a:pt x="116" y="151"/>
                    </a:cubicBezTo>
                    <a:cubicBezTo>
                      <a:pt x="116" y="138"/>
                      <a:pt x="126" y="128"/>
                      <a:pt x="139" y="128"/>
                    </a:cubicBezTo>
                    <a:cubicBezTo>
                      <a:pt x="151" y="128"/>
                      <a:pt x="162" y="138"/>
                      <a:pt x="162" y="151"/>
                    </a:cubicBezTo>
                    <a:cubicBezTo>
                      <a:pt x="162" y="164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5"/>
                      <a:pt x="166" y="163"/>
                      <a:pt x="180" y="163"/>
                    </a:cubicBezTo>
                    <a:cubicBezTo>
                      <a:pt x="194" y="163"/>
                      <a:pt x="205" y="175"/>
                      <a:pt x="205" y="188"/>
                    </a:cubicBezTo>
                    <a:cubicBezTo>
                      <a:pt x="205" y="202"/>
                      <a:pt x="194" y="213"/>
                      <a:pt x="180" y="213"/>
                    </a:cubicBezTo>
                    <a:close/>
                    <a:moveTo>
                      <a:pt x="282" y="98"/>
                    </a:moveTo>
                    <a:cubicBezTo>
                      <a:pt x="265" y="98"/>
                      <a:pt x="252" y="84"/>
                      <a:pt x="252" y="68"/>
                    </a:cubicBezTo>
                    <a:cubicBezTo>
                      <a:pt x="252" y="51"/>
                      <a:pt x="265" y="38"/>
                      <a:pt x="282" y="38"/>
                    </a:cubicBezTo>
                    <a:cubicBezTo>
                      <a:pt x="298" y="38"/>
                      <a:pt x="312" y="51"/>
                      <a:pt x="312" y="68"/>
                    </a:cubicBezTo>
                    <a:cubicBezTo>
                      <a:pt x="312" y="84"/>
                      <a:pt x="298" y="98"/>
                      <a:pt x="282" y="98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90"/>
            <p:cNvGrpSpPr/>
            <p:nvPr/>
          </p:nvGrpSpPr>
          <p:grpSpPr>
            <a:xfrm>
              <a:off x="5001768" y="1626364"/>
              <a:ext cx="503023" cy="588765"/>
              <a:chOff x="5262149" y="1683942"/>
              <a:chExt cx="503023" cy="588765"/>
            </a:xfrm>
          </p:grpSpPr>
          <p:grpSp>
            <p:nvGrpSpPr>
              <p:cNvPr id="226" name="Group 146"/>
              <p:cNvGrpSpPr/>
              <p:nvPr/>
            </p:nvGrpSpPr>
            <p:grpSpPr>
              <a:xfrm>
                <a:off x="5262149" y="1683944"/>
                <a:ext cx="503023" cy="588766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69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27" name="Group 147"/>
              <p:cNvGrpSpPr/>
              <p:nvPr/>
            </p:nvGrpSpPr>
            <p:grpSpPr>
              <a:xfrm>
                <a:off x="5403626" y="1752531"/>
                <a:ext cx="235792" cy="347256"/>
                <a:chOff x="5495925" y="1727200"/>
                <a:chExt cx="261938" cy="385763"/>
              </a:xfrm>
            </p:grpSpPr>
            <p:sp>
              <p:nvSpPr>
                <p:cNvPr id="64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7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8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28" name="Group 191"/>
            <p:cNvGrpSpPr/>
            <p:nvPr/>
          </p:nvGrpSpPr>
          <p:grpSpPr>
            <a:xfrm>
              <a:off x="4376034" y="1760089"/>
              <a:ext cx="530175" cy="620204"/>
              <a:chOff x="4479035" y="1763969"/>
              <a:chExt cx="530175" cy="620204"/>
            </a:xfrm>
          </p:grpSpPr>
          <p:grpSp>
            <p:nvGrpSpPr>
              <p:cNvPr id="229" name="Group 140"/>
              <p:cNvGrpSpPr/>
              <p:nvPr/>
            </p:nvGrpSpPr>
            <p:grpSpPr>
              <a:xfrm>
                <a:off x="4479035" y="1763969"/>
                <a:ext cx="530175" cy="620204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79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0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30" name="Group 139"/>
              <p:cNvGrpSpPr/>
              <p:nvPr/>
            </p:nvGrpSpPr>
            <p:grpSpPr>
              <a:xfrm>
                <a:off x="4534767" y="1825418"/>
                <a:ext cx="394416" cy="392987"/>
                <a:chOff x="4530725" y="1808163"/>
                <a:chExt cx="438150" cy="436563"/>
              </a:xfrm>
            </p:grpSpPr>
            <p:sp>
              <p:nvSpPr>
                <p:cNvPr id="74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5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6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7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31" name="Group 188"/>
            <p:cNvGrpSpPr/>
            <p:nvPr/>
          </p:nvGrpSpPr>
          <p:grpSpPr>
            <a:xfrm>
              <a:off x="5404758" y="1203363"/>
              <a:ext cx="420138" cy="491590"/>
              <a:chOff x="4033173" y="1286669"/>
              <a:chExt cx="420138" cy="491590"/>
            </a:xfrm>
          </p:grpSpPr>
          <p:grpSp>
            <p:nvGrpSpPr>
              <p:cNvPr id="232" name="Group 153"/>
              <p:cNvGrpSpPr/>
              <p:nvPr/>
            </p:nvGrpSpPr>
            <p:grpSpPr>
              <a:xfrm>
                <a:off x="4033173" y="1286669"/>
                <a:ext cx="420138" cy="491590"/>
                <a:chOff x="3973513" y="12096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7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5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8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42" name="Group 154"/>
              <p:cNvGrpSpPr/>
              <p:nvPr/>
            </p:nvGrpSpPr>
            <p:grpSpPr>
              <a:xfrm>
                <a:off x="4173220" y="1398134"/>
                <a:ext cx="142904" cy="255799"/>
                <a:chOff x="4129088" y="1333500"/>
                <a:chExt cx="158750" cy="284163"/>
              </a:xfrm>
            </p:grpSpPr>
            <p:sp>
              <p:nvSpPr>
                <p:cNvPr id="84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5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43" name="Group 192"/>
            <p:cNvGrpSpPr/>
            <p:nvPr/>
          </p:nvGrpSpPr>
          <p:grpSpPr>
            <a:xfrm>
              <a:off x="3737321" y="1965363"/>
              <a:ext cx="484446" cy="568759"/>
              <a:chOff x="3847398" y="1964034"/>
              <a:chExt cx="484446" cy="568759"/>
            </a:xfrm>
          </p:grpSpPr>
          <p:grpSp>
            <p:nvGrpSpPr>
              <p:cNvPr id="244" name="Group 138"/>
              <p:cNvGrpSpPr/>
              <p:nvPr/>
            </p:nvGrpSpPr>
            <p:grpSpPr>
              <a:xfrm>
                <a:off x="3847398" y="1964034"/>
                <a:ext cx="484446" cy="5687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4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5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45" name="Group 137"/>
              <p:cNvGrpSpPr/>
              <p:nvPr/>
            </p:nvGrpSpPr>
            <p:grpSpPr>
              <a:xfrm>
                <a:off x="4003147" y="2066925"/>
                <a:ext cx="218643" cy="275805"/>
                <a:chOff x="3940175" y="2076450"/>
                <a:chExt cx="242888" cy="306388"/>
              </a:xfrm>
            </p:grpSpPr>
            <p:sp>
              <p:nvSpPr>
                <p:cNvPr id="92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3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46" name="Group 187"/>
            <p:cNvGrpSpPr/>
            <p:nvPr/>
          </p:nvGrpSpPr>
          <p:grpSpPr>
            <a:xfrm>
              <a:off x="5638800" y="1782125"/>
              <a:ext cx="420138" cy="491591"/>
              <a:chOff x="3434404" y="1506741"/>
              <a:chExt cx="420138" cy="491591"/>
            </a:xfrm>
          </p:grpSpPr>
          <p:grpSp>
            <p:nvGrpSpPr>
              <p:cNvPr id="247" name="Group 132"/>
              <p:cNvGrpSpPr/>
              <p:nvPr/>
            </p:nvGrpSpPr>
            <p:grpSpPr>
              <a:xfrm>
                <a:off x="3434404" y="1506739"/>
                <a:ext cx="420138" cy="491590"/>
                <a:chOff x="3308350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99" name="Oval 36"/>
                <p:cNvSpPr>
                  <a:spLocks noChangeArrowheads="1"/>
                </p:cNvSpPr>
                <p:nvPr/>
              </p:nvSpPr>
              <p:spPr bwMode="auto">
                <a:xfrm>
                  <a:off x="3308350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0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98" name="Freeform 75"/>
              <p:cNvSpPr>
                <a:spLocks noEditPoints="1"/>
              </p:cNvSpPr>
              <p:nvPr/>
            </p:nvSpPr>
            <p:spPr bwMode="auto">
              <a:xfrm>
                <a:off x="3530151" y="1589625"/>
                <a:ext cx="247225" cy="250083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8" name="Group 186"/>
            <p:cNvGrpSpPr/>
            <p:nvPr/>
          </p:nvGrpSpPr>
          <p:grpSpPr>
            <a:xfrm>
              <a:off x="3919732" y="1549973"/>
              <a:ext cx="454435" cy="491590"/>
              <a:chOff x="3130019" y="2054064"/>
              <a:chExt cx="454435" cy="491590"/>
            </a:xfrm>
          </p:grpSpPr>
          <p:grpSp>
            <p:nvGrpSpPr>
              <p:cNvPr id="249" name="Group 133"/>
              <p:cNvGrpSpPr/>
              <p:nvPr/>
            </p:nvGrpSpPr>
            <p:grpSpPr>
              <a:xfrm>
                <a:off x="3164316" y="2054064"/>
                <a:ext cx="420138" cy="491590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04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03" name="Freeform 76"/>
              <p:cNvSpPr>
                <a:spLocks noEditPoints="1"/>
              </p:cNvSpPr>
              <p:nvPr/>
            </p:nvSpPr>
            <p:spPr bwMode="auto">
              <a:xfrm>
                <a:off x="3130019" y="2151239"/>
                <a:ext cx="398703" cy="261515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0" name="Group 185"/>
            <p:cNvGrpSpPr/>
            <p:nvPr/>
          </p:nvGrpSpPr>
          <p:grpSpPr>
            <a:xfrm>
              <a:off x="5867400" y="1329948"/>
              <a:ext cx="420138" cy="491590"/>
              <a:chOff x="3164316" y="2615677"/>
              <a:chExt cx="420138" cy="491590"/>
            </a:xfrm>
          </p:grpSpPr>
          <p:grpSp>
            <p:nvGrpSpPr>
              <p:cNvPr id="251" name="Group 134"/>
              <p:cNvGrpSpPr/>
              <p:nvPr/>
            </p:nvGrpSpPr>
            <p:grpSpPr>
              <a:xfrm>
                <a:off x="3164316" y="2615677"/>
                <a:ext cx="420138" cy="491590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109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0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08" name="Freeform 77"/>
              <p:cNvSpPr>
                <a:spLocks/>
              </p:cNvSpPr>
              <p:nvPr/>
            </p:nvSpPr>
            <p:spPr bwMode="auto">
              <a:xfrm>
                <a:off x="3270065" y="2715710"/>
                <a:ext cx="222931" cy="205782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84"/>
            <p:cNvGrpSpPr/>
            <p:nvPr/>
          </p:nvGrpSpPr>
          <p:grpSpPr>
            <a:xfrm>
              <a:off x="3534609" y="2515228"/>
              <a:ext cx="585907" cy="685941"/>
              <a:chOff x="3680200" y="2572806"/>
              <a:chExt cx="585907" cy="685941"/>
            </a:xfrm>
          </p:grpSpPr>
          <p:grpSp>
            <p:nvGrpSpPr>
              <p:cNvPr id="253" name="Group 136"/>
              <p:cNvGrpSpPr/>
              <p:nvPr/>
            </p:nvGrpSpPr>
            <p:grpSpPr>
              <a:xfrm>
                <a:off x="3680200" y="2572806"/>
                <a:ext cx="585907" cy="685941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118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9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54" name="Group 135"/>
              <p:cNvGrpSpPr/>
              <p:nvPr/>
            </p:nvGrpSpPr>
            <p:grpSpPr>
              <a:xfrm>
                <a:off x="3813101" y="2709950"/>
                <a:ext cx="320105" cy="344393"/>
                <a:chOff x="3729038" y="2790825"/>
                <a:chExt cx="355600" cy="382588"/>
              </a:xfrm>
            </p:grpSpPr>
            <p:sp>
              <p:nvSpPr>
                <p:cNvPr id="114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6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55" name="Group 183"/>
            <p:cNvGrpSpPr/>
            <p:nvPr/>
          </p:nvGrpSpPr>
          <p:grpSpPr>
            <a:xfrm>
              <a:off x="4145772" y="2426627"/>
              <a:ext cx="418710" cy="491590"/>
              <a:chOff x="4406153" y="2484205"/>
              <a:chExt cx="418710" cy="491590"/>
            </a:xfrm>
          </p:grpSpPr>
          <p:grpSp>
            <p:nvGrpSpPr>
              <p:cNvPr id="33" name="Group 142"/>
              <p:cNvGrpSpPr/>
              <p:nvPr/>
            </p:nvGrpSpPr>
            <p:grpSpPr>
              <a:xfrm>
                <a:off x="4406153" y="2484205"/>
                <a:ext cx="418710" cy="491590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131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2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34" name="Group 141"/>
              <p:cNvGrpSpPr/>
              <p:nvPr/>
            </p:nvGrpSpPr>
            <p:grpSpPr>
              <a:xfrm>
                <a:off x="4509044" y="2544225"/>
                <a:ext cx="251512" cy="324393"/>
                <a:chOff x="4502150" y="2606675"/>
                <a:chExt cx="279401" cy="360363"/>
              </a:xfrm>
            </p:grpSpPr>
            <p:sp>
              <p:nvSpPr>
                <p:cNvPr id="123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4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9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0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35" name="Group 187"/>
            <p:cNvGrpSpPr/>
            <p:nvPr/>
          </p:nvGrpSpPr>
          <p:grpSpPr>
            <a:xfrm>
              <a:off x="3317183" y="1782125"/>
              <a:ext cx="420138" cy="491591"/>
              <a:chOff x="3434404" y="1506741"/>
              <a:chExt cx="420138" cy="491591"/>
            </a:xfrm>
          </p:grpSpPr>
          <p:grpSp>
            <p:nvGrpSpPr>
              <p:cNvPr id="44" name="Group 132"/>
              <p:cNvGrpSpPr/>
              <p:nvPr/>
            </p:nvGrpSpPr>
            <p:grpSpPr>
              <a:xfrm>
                <a:off x="3434404" y="1506739"/>
                <a:ext cx="420138" cy="491590"/>
                <a:chOff x="3308350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80" name="Oval 36"/>
                <p:cNvSpPr>
                  <a:spLocks noChangeArrowheads="1"/>
                </p:cNvSpPr>
                <p:nvPr/>
              </p:nvSpPr>
              <p:spPr bwMode="auto">
                <a:xfrm>
                  <a:off x="3308350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1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77" name="Freeform 75"/>
              <p:cNvSpPr>
                <a:spLocks noEditPoints="1"/>
              </p:cNvSpPr>
              <p:nvPr/>
            </p:nvSpPr>
            <p:spPr bwMode="auto">
              <a:xfrm>
                <a:off x="3530151" y="1589625"/>
                <a:ext cx="247225" cy="250083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5" name="Group 190"/>
            <p:cNvGrpSpPr/>
            <p:nvPr/>
          </p:nvGrpSpPr>
          <p:grpSpPr>
            <a:xfrm rot="18664717">
              <a:off x="3001639" y="2101716"/>
              <a:ext cx="503023" cy="614379"/>
              <a:chOff x="5262149" y="1683944"/>
              <a:chExt cx="503023" cy="614379"/>
            </a:xfrm>
          </p:grpSpPr>
          <p:grpSp>
            <p:nvGrpSpPr>
              <p:cNvPr id="49" name="Group 146"/>
              <p:cNvGrpSpPr/>
              <p:nvPr/>
            </p:nvGrpSpPr>
            <p:grpSpPr>
              <a:xfrm>
                <a:off x="5262149" y="1683944"/>
                <a:ext cx="503023" cy="614379"/>
                <a:chOff x="5338763" y="1651000"/>
                <a:chExt cx="558800" cy="682503"/>
              </a:xfrm>
              <a:solidFill>
                <a:schemeClr val="accent3"/>
              </a:solidFill>
            </p:grpSpPr>
            <p:sp>
              <p:nvSpPr>
                <p:cNvPr id="192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3" name="Freeform 49"/>
                <p:cNvSpPr>
                  <a:spLocks/>
                </p:cNvSpPr>
                <p:nvPr/>
              </p:nvSpPr>
              <p:spPr bwMode="auto">
                <a:xfrm>
                  <a:off x="5504852" y="2171700"/>
                  <a:ext cx="118072" cy="16180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0" name="Group 147"/>
              <p:cNvGrpSpPr/>
              <p:nvPr/>
            </p:nvGrpSpPr>
            <p:grpSpPr>
              <a:xfrm>
                <a:off x="5403627" y="1752531"/>
                <a:ext cx="235792" cy="347256"/>
                <a:chOff x="5495925" y="1727200"/>
                <a:chExt cx="261938" cy="385763"/>
              </a:xfrm>
            </p:grpSpPr>
            <p:sp>
              <p:nvSpPr>
                <p:cNvPr id="187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8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0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51" name="Group 188"/>
            <p:cNvGrpSpPr/>
            <p:nvPr/>
          </p:nvGrpSpPr>
          <p:grpSpPr>
            <a:xfrm>
              <a:off x="3508658" y="1203363"/>
              <a:ext cx="420138" cy="491590"/>
              <a:chOff x="4033173" y="1286669"/>
              <a:chExt cx="420138" cy="491590"/>
            </a:xfrm>
          </p:grpSpPr>
          <p:grpSp>
            <p:nvGrpSpPr>
              <p:cNvPr id="56" name="Group 153"/>
              <p:cNvGrpSpPr/>
              <p:nvPr/>
            </p:nvGrpSpPr>
            <p:grpSpPr>
              <a:xfrm>
                <a:off x="4033173" y="1286669"/>
                <a:ext cx="420138" cy="491590"/>
                <a:chOff x="3973513" y="12096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200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5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7" name="Group 154"/>
              <p:cNvGrpSpPr/>
              <p:nvPr/>
            </p:nvGrpSpPr>
            <p:grpSpPr>
              <a:xfrm>
                <a:off x="4173220" y="1398134"/>
                <a:ext cx="142904" cy="255799"/>
                <a:chOff x="4129088" y="1333500"/>
                <a:chExt cx="158750" cy="284163"/>
              </a:xfrm>
            </p:grpSpPr>
            <p:sp>
              <p:nvSpPr>
                <p:cNvPr id="197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61" name="Group 181"/>
            <p:cNvGrpSpPr/>
            <p:nvPr/>
          </p:nvGrpSpPr>
          <p:grpSpPr>
            <a:xfrm rot="19050093">
              <a:off x="2934848" y="1389968"/>
              <a:ext cx="448719" cy="491590"/>
              <a:chOff x="5632271" y="2338443"/>
              <a:chExt cx="448719" cy="491590"/>
            </a:xfrm>
          </p:grpSpPr>
          <p:grpSp>
            <p:nvGrpSpPr>
              <p:cNvPr id="62" name="Group 145"/>
              <p:cNvGrpSpPr/>
              <p:nvPr/>
            </p:nvGrpSpPr>
            <p:grpSpPr>
              <a:xfrm>
                <a:off x="5660852" y="2338443"/>
                <a:ext cx="420138" cy="491590"/>
                <a:chOff x="5781675" y="23780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205" name="Oval 32"/>
                <p:cNvSpPr>
                  <a:spLocks noChangeArrowheads="1"/>
                </p:cNvSpPr>
                <p:nvPr/>
              </p:nvSpPr>
              <p:spPr bwMode="auto">
                <a:xfrm>
                  <a:off x="5781675" y="2378075"/>
                  <a:ext cx="466725" cy="46672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6" name="Freeform 33"/>
                <p:cNvSpPr>
                  <a:spLocks/>
                </p:cNvSpPr>
                <p:nvPr/>
              </p:nvSpPr>
              <p:spPr bwMode="auto">
                <a:xfrm>
                  <a:off x="5899150" y="2813050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70"/>
                    </a:cxn>
                    <a:cxn ang="0">
                      <a:pos x="76" y="1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6" h="70">
                      <a:moveTo>
                        <a:pt x="0" y="0"/>
                      </a:moveTo>
                      <a:lnTo>
                        <a:pt x="7" y="70"/>
                      </a:lnTo>
                      <a:lnTo>
                        <a:pt x="76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59"/>
              <p:cNvSpPr>
                <a:spLocks noEditPoints="1"/>
              </p:cNvSpPr>
              <p:nvPr/>
            </p:nvSpPr>
            <p:spPr bwMode="auto">
              <a:xfrm>
                <a:off x="5632271" y="2412753"/>
                <a:ext cx="398703" cy="262944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5"/>
                  </a:cxn>
                  <a:cxn ang="0">
                    <a:pos x="269" y="133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8"/>
                  </a:cxn>
                  <a:cxn ang="0">
                    <a:pos x="162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2" y="98"/>
                  </a:cxn>
                  <a:cxn ang="0">
                    <a:pos x="252" y="68"/>
                  </a:cxn>
                  <a:cxn ang="0">
                    <a:pos x="282" y="38"/>
                  </a:cxn>
                  <a:cxn ang="0">
                    <a:pos x="312" y="68"/>
                  </a:cxn>
                  <a:cxn ang="0">
                    <a:pos x="282" y="98"/>
                  </a:cxn>
                </a:cxnLst>
                <a:rect l="0" t="0" r="r" b="b"/>
                <a:pathLst>
                  <a:path w="349" h="230">
                    <a:moveTo>
                      <a:pt x="333" y="51"/>
                    </a:moveTo>
                    <a:cubicBezTo>
                      <a:pt x="317" y="6"/>
                      <a:pt x="259" y="0"/>
                      <a:pt x="259" y="0"/>
                    </a:cubicBezTo>
                    <a:cubicBezTo>
                      <a:pt x="0" y="4"/>
                      <a:pt x="103" y="220"/>
                      <a:pt x="170" y="225"/>
                    </a:cubicBezTo>
                    <a:cubicBezTo>
                      <a:pt x="237" y="230"/>
                      <a:pt x="227" y="150"/>
                      <a:pt x="269" y="133"/>
                    </a:cubicBezTo>
                    <a:cubicBezTo>
                      <a:pt x="312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8"/>
                      <a:pt x="155" y="56"/>
                    </a:cubicBezTo>
                    <a:cubicBezTo>
                      <a:pt x="155" y="65"/>
                      <a:pt x="148" y="71"/>
                      <a:pt x="140" y="71"/>
                    </a:cubicBezTo>
                    <a:cubicBezTo>
                      <a:pt x="131" y="71"/>
                      <a:pt x="125" y="65"/>
                      <a:pt x="125" y="56"/>
                    </a:cubicBezTo>
                    <a:cubicBezTo>
                      <a:pt x="125" y="48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4"/>
                      <a:pt x="116" y="151"/>
                    </a:cubicBezTo>
                    <a:cubicBezTo>
                      <a:pt x="116" y="138"/>
                      <a:pt x="126" y="128"/>
                      <a:pt x="139" y="128"/>
                    </a:cubicBezTo>
                    <a:cubicBezTo>
                      <a:pt x="151" y="128"/>
                      <a:pt x="162" y="138"/>
                      <a:pt x="162" y="151"/>
                    </a:cubicBezTo>
                    <a:cubicBezTo>
                      <a:pt x="162" y="164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5"/>
                      <a:pt x="166" y="163"/>
                      <a:pt x="180" y="163"/>
                    </a:cubicBezTo>
                    <a:cubicBezTo>
                      <a:pt x="194" y="163"/>
                      <a:pt x="205" y="175"/>
                      <a:pt x="205" y="188"/>
                    </a:cubicBezTo>
                    <a:cubicBezTo>
                      <a:pt x="205" y="202"/>
                      <a:pt x="194" y="213"/>
                      <a:pt x="180" y="213"/>
                    </a:cubicBezTo>
                    <a:close/>
                    <a:moveTo>
                      <a:pt x="282" y="98"/>
                    </a:moveTo>
                    <a:cubicBezTo>
                      <a:pt x="265" y="98"/>
                      <a:pt x="252" y="84"/>
                      <a:pt x="252" y="68"/>
                    </a:cubicBezTo>
                    <a:cubicBezTo>
                      <a:pt x="252" y="51"/>
                      <a:pt x="265" y="38"/>
                      <a:pt x="282" y="38"/>
                    </a:cubicBezTo>
                    <a:cubicBezTo>
                      <a:pt x="298" y="38"/>
                      <a:pt x="312" y="51"/>
                      <a:pt x="312" y="68"/>
                    </a:cubicBezTo>
                    <a:cubicBezTo>
                      <a:pt x="312" y="84"/>
                      <a:pt x="298" y="98"/>
                      <a:pt x="282" y="98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3" name="Group 181"/>
            <p:cNvGrpSpPr/>
            <p:nvPr/>
          </p:nvGrpSpPr>
          <p:grpSpPr>
            <a:xfrm>
              <a:off x="4204363" y="1057173"/>
              <a:ext cx="448719" cy="491590"/>
              <a:chOff x="5632271" y="2338443"/>
              <a:chExt cx="448719" cy="491590"/>
            </a:xfrm>
          </p:grpSpPr>
          <p:grpSp>
            <p:nvGrpSpPr>
              <p:cNvPr id="71" name="Group 145"/>
              <p:cNvGrpSpPr/>
              <p:nvPr/>
            </p:nvGrpSpPr>
            <p:grpSpPr>
              <a:xfrm>
                <a:off x="5660852" y="2338443"/>
                <a:ext cx="420138" cy="491590"/>
                <a:chOff x="5781675" y="2378075"/>
                <a:chExt cx="466725" cy="546100"/>
              </a:xfrm>
              <a:solidFill>
                <a:schemeClr val="accent6"/>
              </a:solidFill>
            </p:grpSpPr>
            <p:sp>
              <p:nvSpPr>
                <p:cNvPr id="210" name="Oval 32"/>
                <p:cNvSpPr>
                  <a:spLocks noChangeArrowheads="1"/>
                </p:cNvSpPr>
                <p:nvPr/>
              </p:nvSpPr>
              <p:spPr bwMode="auto">
                <a:xfrm>
                  <a:off x="5781675" y="2378075"/>
                  <a:ext cx="466725" cy="466725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33"/>
                <p:cNvSpPr>
                  <a:spLocks/>
                </p:cNvSpPr>
                <p:nvPr/>
              </p:nvSpPr>
              <p:spPr bwMode="auto">
                <a:xfrm>
                  <a:off x="5899150" y="2813050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70"/>
                    </a:cxn>
                    <a:cxn ang="0">
                      <a:pos x="76" y="1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6" h="70">
                      <a:moveTo>
                        <a:pt x="0" y="0"/>
                      </a:moveTo>
                      <a:lnTo>
                        <a:pt x="7" y="70"/>
                      </a:lnTo>
                      <a:lnTo>
                        <a:pt x="76" y="1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dirty="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9" name="Freeform 59"/>
              <p:cNvSpPr>
                <a:spLocks noEditPoints="1"/>
              </p:cNvSpPr>
              <p:nvPr/>
            </p:nvSpPr>
            <p:spPr bwMode="auto">
              <a:xfrm>
                <a:off x="5632271" y="2412753"/>
                <a:ext cx="398703" cy="262944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5"/>
                  </a:cxn>
                  <a:cxn ang="0">
                    <a:pos x="269" y="133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8"/>
                  </a:cxn>
                  <a:cxn ang="0">
                    <a:pos x="162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2" y="98"/>
                  </a:cxn>
                  <a:cxn ang="0">
                    <a:pos x="252" y="68"/>
                  </a:cxn>
                  <a:cxn ang="0">
                    <a:pos x="282" y="38"/>
                  </a:cxn>
                  <a:cxn ang="0">
                    <a:pos x="312" y="68"/>
                  </a:cxn>
                  <a:cxn ang="0">
                    <a:pos x="282" y="98"/>
                  </a:cxn>
                </a:cxnLst>
                <a:rect l="0" t="0" r="r" b="b"/>
                <a:pathLst>
                  <a:path w="349" h="230">
                    <a:moveTo>
                      <a:pt x="333" y="51"/>
                    </a:moveTo>
                    <a:cubicBezTo>
                      <a:pt x="317" y="6"/>
                      <a:pt x="259" y="0"/>
                      <a:pt x="259" y="0"/>
                    </a:cubicBezTo>
                    <a:cubicBezTo>
                      <a:pt x="0" y="4"/>
                      <a:pt x="103" y="220"/>
                      <a:pt x="170" y="225"/>
                    </a:cubicBezTo>
                    <a:cubicBezTo>
                      <a:pt x="237" y="230"/>
                      <a:pt x="227" y="150"/>
                      <a:pt x="269" y="133"/>
                    </a:cubicBezTo>
                    <a:cubicBezTo>
                      <a:pt x="312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8"/>
                      <a:pt x="155" y="56"/>
                    </a:cubicBezTo>
                    <a:cubicBezTo>
                      <a:pt x="155" y="65"/>
                      <a:pt x="148" y="71"/>
                      <a:pt x="140" y="71"/>
                    </a:cubicBezTo>
                    <a:cubicBezTo>
                      <a:pt x="131" y="71"/>
                      <a:pt x="125" y="65"/>
                      <a:pt x="125" y="56"/>
                    </a:cubicBezTo>
                    <a:cubicBezTo>
                      <a:pt x="125" y="48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4"/>
                      <a:pt x="116" y="151"/>
                    </a:cubicBezTo>
                    <a:cubicBezTo>
                      <a:pt x="116" y="138"/>
                      <a:pt x="126" y="128"/>
                      <a:pt x="139" y="128"/>
                    </a:cubicBezTo>
                    <a:cubicBezTo>
                      <a:pt x="151" y="128"/>
                      <a:pt x="162" y="138"/>
                      <a:pt x="162" y="151"/>
                    </a:cubicBezTo>
                    <a:cubicBezTo>
                      <a:pt x="162" y="164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5"/>
                      <a:pt x="166" y="163"/>
                      <a:pt x="180" y="163"/>
                    </a:cubicBezTo>
                    <a:cubicBezTo>
                      <a:pt x="194" y="163"/>
                      <a:pt x="205" y="175"/>
                      <a:pt x="205" y="188"/>
                    </a:cubicBezTo>
                    <a:cubicBezTo>
                      <a:pt x="205" y="202"/>
                      <a:pt x="194" y="213"/>
                      <a:pt x="180" y="213"/>
                    </a:cubicBezTo>
                    <a:close/>
                    <a:moveTo>
                      <a:pt x="282" y="98"/>
                    </a:moveTo>
                    <a:cubicBezTo>
                      <a:pt x="265" y="98"/>
                      <a:pt x="252" y="84"/>
                      <a:pt x="252" y="68"/>
                    </a:cubicBezTo>
                    <a:cubicBezTo>
                      <a:pt x="252" y="51"/>
                      <a:pt x="265" y="38"/>
                      <a:pt x="282" y="38"/>
                    </a:cubicBezTo>
                    <a:cubicBezTo>
                      <a:pt x="298" y="38"/>
                      <a:pt x="312" y="51"/>
                      <a:pt x="312" y="68"/>
                    </a:cubicBezTo>
                    <a:cubicBezTo>
                      <a:pt x="312" y="84"/>
                      <a:pt x="298" y="98"/>
                      <a:pt x="282" y="98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13" name="Freeform 45"/>
          <p:cNvSpPr>
            <a:spLocks noEditPoints="1"/>
          </p:cNvSpPr>
          <p:nvPr/>
        </p:nvSpPr>
        <p:spPr bwMode="auto">
          <a:xfrm>
            <a:off x="11334765" y="207077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9" name="Footer Text"/>
          <p:cNvSpPr txBox="1"/>
          <p:nvPr/>
        </p:nvSpPr>
        <p:spPr>
          <a:xfrm>
            <a:off x="8933941" y="1901919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2" name="Group 181"/>
          <p:cNvGrpSpPr/>
          <p:nvPr/>
        </p:nvGrpSpPr>
        <p:grpSpPr>
          <a:xfrm>
            <a:off x="5198060" y="4529218"/>
            <a:ext cx="2552519" cy="1855158"/>
            <a:chOff x="907784" y="3286620"/>
            <a:chExt cx="2182197" cy="1586010"/>
          </a:xfrm>
        </p:grpSpPr>
        <p:sp>
          <p:nvSpPr>
            <p:cNvPr id="183" name="Freeform 21"/>
            <p:cNvSpPr>
              <a:spLocks/>
            </p:cNvSpPr>
            <p:nvPr/>
          </p:nvSpPr>
          <p:spPr bwMode="auto">
            <a:xfrm>
              <a:off x="907784" y="3286620"/>
              <a:ext cx="577078" cy="1586010"/>
            </a:xfrm>
            <a:custGeom>
              <a:avLst/>
              <a:gdLst/>
              <a:ahLst/>
              <a:cxnLst>
                <a:cxn ang="0">
                  <a:pos x="302" y="301"/>
                </a:cxn>
                <a:cxn ang="0">
                  <a:pos x="302" y="830"/>
                </a:cxn>
                <a:cxn ang="0">
                  <a:pos x="12" y="478"/>
                </a:cxn>
                <a:cxn ang="0">
                  <a:pos x="0" y="0"/>
                </a:cxn>
                <a:cxn ang="0">
                  <a:pos x="302" y="301"/>
                </a:cxn>
              </a:cxnLst>
              <a:rect l="0" t="0" r="r" b="b"/>
              <a:pathLst>
                <a:path w="302" h="830">
                  <a:moveTo>
                    <a:pt x="302" y="301"/>
                  </a:moveTo>
                  <a:lnTo>
                    <a:pt x="302" y="830"/>
                  </a:lnTo>
                  <a:lnTo>
                    <a:pt x="12" y="478"/>
                  </a:lnTo>
                  <a:lnTo>
                    <a:pt x="0" y="0"/>
                  </a:lnTo>
                  <a:lnTo>
                    <a:pt x="302" y="30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Freeform 22"/>
            <p:cNvSpPr>
              <a:spLocks noEditPoints="1"/>
            </p:cNvSpPr>
            <p:nvPr/>
          </p:nvSpPr>
          <p:spPr bwMode="auto">
            <a:xfrm>
              <a:off x="1484862" y="3548407"/>
              <a:ext cx="1605119" cy="1324223"/>
            </a:xfrm>
            <a:custGeom>
              <a:avLst/>
              <a:gdLst/>
              <a:ahLst/>
              <a:cxnLst>
                <a:cxn ang="0">
                  <a:pos x="264" y="108"/>
                </a:cxn>
                <a:cxn ang="0">
                  <a:pos x="188" y="122"/>
                </a:cxn>
                <a:cxn ang="0">
                  <a:pos x="180" y="128"/>
                </a:cxn>
                <a:cxn ang="0">
                  <a:pos x="179" y="137"/>
                </a:cxn>
                <a:cxn ang="0">
                  <a:pos x="184" y="145"/>
                </a:cxn>
                <a:cxn ang="0">
                  <a:pos x="193" y="147"/>
                </a:cxn>
                <a:cxn ang="0">
                  <a:pos x="269" y="132"/>
                </a:cxn>
                <a:cxn ang="0">
                  <a:pos x="277" y="127"/>
                </a:cxn>
                <a:cxn ang="0">
                  <a:pos x="279" y="118"/>
                </a:cxn>
                <a:cxn ang="0">
                  <a:pos x="273" y="109"/>
                </a:cxn>
                <a:cxn ang="0">
                  <a:pos x="264" y="108"/>
                </a:cxn>
                <a:cxn ang="0">
                  <a:pos x="0" y="86"/>
                </a:cxn>
                <a:cxn ang="0">
                  <a:pos x="443" y="0"/>
                </a:cxn>
                <a:cxn ang="0">
                  <a:pos x="428" y="257"/>
                </a:cxn>
                <a:cxn ang="0">
                  <a:pos x="0" y="364"/>
                </a:cxn>
                <a:cxn ang="0">
                  <a:pos x="0" y="86"/>
                </a:cxn>
              </a:cxnLst>
              <a:rect l="0" t="0" r="r" b="b"/>
              <a:pathLst>
                <a:path w="443" h="364">
                  <a:moveTo>
                    <a:pt x="264" y="108"/>
                  </a:moveTo>
                  <a:cubicBezTo>
                    <a:pt x="188" y="122"/>
                    <a:pt x="188" y="122"/>
                    <a:pt x="188" y="122"/>
                  </a:cubicBezTo>
                  <a:cubicBezTo>
                    <a:pt x="185" y="123"/>
                    <a:pt x="182" y="125"/>
                    <a:pt x="180" y="128"/>
                  </a:cubicBezTo>
                  <a:cubicBezTo>
                    <a:pt x="178" y="130"/>
                    <a:pt x="178" y="134"/>
                    <a:pt x="179" y="137"/>
                  </a:cubicBezTo>
                  <a:cubicBezTo>
                    <a:pt x="179" y="140"/>
                    <a:pt x="181" y="143"/>
                    <a:pt x="184" y="145"/>
                  </a:cubicBezTo>
                  <a:cubicBezTo>
                    <a:pt x="187" y="147"/>
                    <a:pt x="190" y="147"/>
                    <a:pt x="193" y="147"/>
                  </a:cubicBezTo>
                  <a:cubicBezTo>
                    <a:pt x="269" y="132"/>
                    <a:pt x="269" y="132"/>
                    <a:pt x="269" y="132"/>
                  </a:cubicBezTo>
                  <a:cubicBezTo>
                    <a:pt x="272" y="131"/>
                    <a:pt x="275" y="130"/>
                    <a:pt x="277" y="127"/>
                  </a:cubicBezTo>
                  <a:cubicBezTo>
                    <a:pt x="279" y="124"/>
                    <a:pt x="279" y="121"/>
                    <a:pt x="279" y="118"/>
                  </a:cubicBezTo>
                  <a:cubicBezTo>
                    <a:pt x="278" y="114"/>
                    <a:pt x="276" y="111"/>
                    <a:pt x="273" y="109"/>
                  </a:cubicBezTo>
                  <a:cubicBezTo>
                    <a:pt x="271" y="108"/>
                    <a:pt x="267" y="107"/>
                    <a:pt x="264" y="108"/>
                  </a:cubicBezTo>
                  <a:close/>
                  <a:moveTo>
                    <a:pt x="0" y="86"/>
                  </a:moveTo>
                  <a:cubicBezTo>
                    <a:pt x="443" y="0"/>
                    <a:pt x="443" y="0"/>
                    <a:pt x="443" y="0"/>
                  </a:cubicBezTo>
                  <a:cubicBezTo>
                    <a:pt x="428" y="257"/>
                    <a:pt x="428" y="257"/>
                    <a:pt x="428" y="257"/>
                  </a:cubicBezTo>
                  <a:cubicBezTo>
                    <a:pt x="0" y="364"/>
                    <a:pt x="0" y="364"/>
                    <a:pt x="0" y="364"/>
                  </a:cubicBezTo>
                  <a:lnTo>
                    <a:pt x="0" y="8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3" name="Freeform 45"/>
          <p:cNvSpPr>
            <a:spLocks noEditPoints="1"/>
          </p:cNvSpPr>
          <p:nvPr/>
        </p:nvSpPr>
        <p:spPr bwMode="auto">
          <a:xfrm>
            <a:off x="11334765" y="287966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4" name="Footer Text"/>
          <p:cNvSpPr txBox="1"/>
          <p:nvPr/>
        </p:nvSpPr>
        <p:spPr>
          <a:xfrm>
            <a:off x="8933941" y="2759122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5" name="Freeform 45"/>
          <p:cNvSpPr>
            <a:spLocks noEditPoints="1"/>
          </p:cNvSpPr>
          <p:nvPr/>
        </p:nvSpPr>
        <p:spPr bwMode="auto">
          <a:xfrm>
            <a:off x="11334765" y="3818808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6" name="Footer Text"/>
          <p:cNvSpPr txBox="1"/>
          <p:nvPr/>
        </p:nvSpPr>
        <p:spPr>
          <a:xfrm>
            <a:off x="8933941" y="3680262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7" name="Freeform 45"/>
          <p:cNvSpPr>
            <a:spLocks noEditPoints="1"/>
          </p:cNvSpPr>
          <p:nvPr/>
        </p:nvSpPr>
        <p:spPr bwMode="auto">
          <a:xfrm>
            <a:off x="11334765" y="4751052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Footer Text"/>
          <p:cNvSpPr txBox="1"/>
          <p:nvPr/>
        </p:nvSpPr>
        <p:spPr>
          <a:xfrm>
            <a:off x="8933941" y="4609042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Freeform 45"/>
          <p:cNvSpPr>
            <a:spLocks noEditPoints="1"/>
          </p:cNvSpPr>
          <p:nvPr/>
        </p:nvSpPr>
        <p:spPr bwMode="auto">
          <a:xfrm>
            <a:off x="11334765" y="557901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0" name="Footer Text"/>
          <p:cNvSpPr txBox="1"/>
          <p:nvPr/>
        </p:nvSpPr>
        <p:spPr>
          <a:xfrm>
            <a:off x="8933941" y="5434135"/>
            <a:ext cx="230380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aphicFrame>
        <p:nvGraphicFramePr>
          <p:cNvPr id="241" name="Chart 240"/>
          <p:cNvGraphicFramePr/>
          <p:nvPr/>
        </p:nvGraphicFramePr>
        <p:xfrm>
          <a:off x="755751" y="1448204"/>
          <a:ext cx="3423467" cy="49330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68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395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10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3" grpId="0" animBg="1"/>
      <p:bldP spid="219" grpId="0"/>
      <p:bldP spid="233" grpId="0" animBg="1"/>
      <p:bldP spid="234" grpId="0"/>
      <p:bldP spid="235" grpId="0" animBg="1"/>
      <p:bldP spid="236" grpId="0"/>
      <p:bldP spid="237" grpId="0" animBg="1"/>
      <p:bldP spid="238" grpId="0"/>
      <p:bldP spid="239" grpId="0" animBg="1"/>
      <p:bldP spid="240" grpId="0"/>
      <p:bldGraphic spid="241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3482334" y="3456687"/>
            <a:ext cx="920124" cy="64908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>
              <a:defRPr/>
            </a:pPr>
            <a:r>
              <a:rPr lang="en-US" altLang="zh-CN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4218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12128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>
            <p:custDataLst>
              <p:tags r:id="rId3"/>
            </p:custDataLst>
          </p:nvPr>
        </p:nvSpPr>
        <p:spPr>
          <a:xfrm>
            <a:off x="6225120" y="3003559"/>
            <a:ext cx="6633630" cy="1205442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341700" rIns="949167" anchor="ctr"/>
          <a:lstStyle/>
          <a:p>
            <a:pPr>
              <a:lnSpc>
                <a:spcPct val="130000"/>
              </a:lnSpc>
              <a:defRPr/>
            </a:pPr>
            <a:endParaRPr lang="zh-CN" altLang="en-US" sz="1476" kern="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619392" y="3285915"/>
            <a:ext cx="646011" cy="34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21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节</a:t>
            </a:r>
            <a:endParaRPr lang="zh-CN" altLang="en-US" sz="2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573974" y="2808761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4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6631409" y="3236724"/>
            <a:ext cx="4258194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6631409" y="3813929"/>
            <a:ext cx="4258194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65550918"/>
      </p:ext>
    </p:extLst>
  </p:cSld>
  <p:clrMapOvr>
    <a:masterClrMapping/>
  </p:clrMapOvr>
  <p:transition spd="slow" advTm="0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052" grpId="0"/>
      <p:bldP spid="2053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812800" y="2833892"/>
            <a:ext cx="2023227" cy="2023227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5"/>
          <p:cNvSpPr txBox="1"/>
          <p:nvPr/>
        </p:nvSpPr>
        <p:spPr>
          <a:xfrm>
            <a:off x="831925" y="5760971"/>
            <a:ext cx="2203375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2" name="TextBox 16"/>
          <p:cNvSpPr txBox="1"/>
          <p:nvPr/>
        </p:nvSpPr>
        <p:spPr>
          <a:xfrm>
            <a:off x="831925" y="5440240"/>
            <a:ext cx="1843384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3882774" y="2833892"/>
            <a:ext cx="2023227" cy="2023227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15"/>
          <p:cNvSpPr txBox="1"/>
          <p:nvPr/>
        </p:nvSpPr>
        <p:spPr>
          <a:xfrm>
            <a:off x="3835475" y="5760971"/>
            <a:ext cx="2203375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3" name="TextBox 16"/>
          <p:cNvSpPr txBox="1"/>
          <p:nvPr/>
        </p:nvSpPr>
        <p:spPr>
          <a:xfrm>
            <a:off x="3835475" y="5440240"/>
            <a:ext cx="1843384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6952748" y="2833892"/>
            <a:ext cx="2023227" cy="2023227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6839025" y="5760971"/>
            <a:ext cx="2203375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6839025" y="5440240"/>
            <a:ext cx="1843384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10022723" y="2833892"/>
            <a:ext cx="2023227" cy="2023227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15"/>
          <p:cNvSpPr txBox="1"/>
          <p:nvPr/>
        </p:nvSpPr>
        <p:spPr>
          <a:xfrm>
            <a:off x="9842575" y="5760971"/>
            <a:ext cx="2203375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9" name="TextBox 16"/>
          <p:cNvSpPr txBox="1"/>
          <p:nvPr/>
        </p:nvSpPr>
        <p:spPr>
          <a:xfrm>
            <a:off x="9842575" y="5440240"/>
            <a:ext cx="1843384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5"/>
          <p:cNvSpPr txBox="1"/>
          <p:nvPr/>
        </p:nvSpPr>
        <p:spPr>
          <a:xfrm>
            <a:off x="812800" y="1791098"/>
            <a:ext cx="1123315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6"/>
          <p:cNvSpPr txBox="1"/>
          <p:nvPr/>
        </p:nvSpPr>
        <p:spPr>
          <a:xfrm>
            <a:off x="5491548" y="1470366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182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00"/>
                            </p:stCondLst>
                            <p:childTnLst>
                              <p:par>
                                <p:cTn id="3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35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850"/>
                            </p:stCondLst>
                            <p:childTnLst>
                              <p:par>
                                <p:cTn id="4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9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4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4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950"/>
                            </p:stCondLst>
                            <p:childTnLst>
                              <p:par>
                                <p:cTn id="6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/>
      <p:bldP spid="22" grpId="0"/>
      <p:bldP spid="41" grpId="0" animBg="1"/>
      <p:bldP spid="42" grpId="0"/>
      <p:bldP spid="43" grpId="0"/>
      <p:bldP spid="44" grpId="0" animBg="1"/>
      <p:bldP spid="45" grpId="0"/>
      <p:bldP spid="46" grpId="0"/>
      <p:bldP spid="47" grpId="0" animBg="1"/>
      <p:bldP spid="48" grpId="0"/>
      <p:bldP spid="49" grpId="0"/>
      <p:bldP spid="14" grpId="0"/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724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 noChangeAspect="1"/>
          </p:cNvGrpSpPr>
          <p:nvPr/>
        </p:nvGrpSpPr>
        <p:grpSpPr bwMode="auto">
          <a:xfrm>
            <a:off x="4909726" y="2690064"/>
            <a:ext cx="3039299" cy="3154639"/>
            <a:chOff x="1365" y="-412"/>
            <a:chExt cx="4954" cy="5142"/>
          </a:xfrm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2998" y="-412"/>
              <a:ext cx="1878" cy="514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365" y="-412"/>
              <a:ext cx="2572" cy="5142"/>
            </a:xfrm>
            <a:custGeom>
              <a:avLst/>
              <a:gdLst>
                <a:gd name="T0" fmla="*/ 690 w 1087"/>
                <a:gd name="T1" fmla="*/ 1087 h 2174"/>
                <a:gd name="T2" fmla="*/ 1087 w 1087"/>
                <a:gd name="T3" fmla="*/ 0 h 2174"/>
                <a:gd name="T4" fmla="*/ 0 w 1087"/>
                <a:gd name="T5" fmla="*/ 1087 h 2174"/>
                <a:gd name="T6" fmla="*/ 1087 w 1087"/>
                <a:gd name="T7" fmla="*/ 2174 h 2174"/>
                <a:gd name="T8" fmla="*/ 1087 w 1087"/>
                <a:gd name="T9" fmla="*/ 2174 h 2174"/>
                <a:gd name="T10" fmla="*/ 690 w 1087"/>
                <a:gd name="T11" fmla="*/ 1087 h 2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7" h="2174">
                  <a:moveTo>
                    <a:pt x="690" y="1087"/>
                  </a:moveTo>
                  <a:cubicBezTo>
                    <a:pt x="690" y="487"/>
                    <a:pt x="868" y="0"/>
                    <a:pt x="1087" y="0"/>
                  </a:cubicBezTo>
                  <a:cubicBezTo>
                    <a:pt x="487" y="0"/>
                    <a:pt x="0" y="487"/>
                    <a:pt x="0" y="1087"/>
                  </a:cubicBezTo>
                  <a:cubicBezTo>
                    <a:pt x="0" y="1687"/>
                    <a:pt x="487" y="2174"/>
                    <a:pt x="1087" y="2174"/>
                  </a:cubicBezTo>
                  <a:cubicBezTo>
                    <a:pt x="1087" y="2174"/>
                    <a:pt x="1087" y="2174"/>
                    <a:pt x="1087" y="2174"/>
                  </a:cubicBezTo>
                  <a:cubicBezTo>
                    <a:pt x="868" y="2174"/>
                    <a:pt x="690" y="1687"/>
                    <a:pt x="690" y="108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225" y="1447"/>
              <a:ext cx="3094" cy="1462"/>
            </a:xfrm>
            <a:custGeom>
              <a:avLst/>
              <a:gdLst>
                <a:gd name="T0" fmla="*/ 1042 w 1308"/>
                <a:gd name="T1" fmla="*/ 96 h 618"/>
                <a:gd name="T2" fmla="*/ 602 w 1308"/>
                <a:gd name="T3" fmla="*/ 0 h 618"/>
                <a:gd name="T4" fmla="*/ 0 w 1308"/>
                <a:gd name="T5" fmla="*/ 602 h 618"/>
                <a:gd name="T6" fmla="*/ 301 w 1308"/>
                <a:gd name="T7" fmla="*/ 618 h 618"/>
                <a:gd name="T8" fmla="*/ 1042 w 1308"/>
                <a:gd name="T9" fmla="*/ 506 h 618"/>
                <a:gd name="T10" fmla="*/ 1308 w 1308"/>
                <a:gd name="T11" fmla="*/ 301 h 618"/>
                <a:gd name="T12" fmla="*/ 1042 w 1308"/>
                <a:gd name="T13" fmla="*/ 96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08" h="618">
                  <a:moveTo>
                    <a:pt x="1042" y="96"/>
                  </a:moveTo>
                  <a:cubicBezTo>
                    <a:pt x="918" y="50"/>
                    <a:pt x="767" y="18"/>
                    <a:pt x="602" y="0"/>
                  </a:cubicBezTo>
                  <a:cubicBezTo>
                    <a:pt x="0" y="602"/>
                    <a:pt x="0" y="602"/>
                    <a:pt x="0" y="602"/>
                  </a:cubicBezTo>
                  <a:cubicBezTo>
                    <a:pt x="96" y="612"/>
                    <a:pt x="197" y="618"/>
                    <a:pt x="301" y="618"/>
                  </a:cubicBezTo>
                  <a:cubicBezTo>
                    <a:pt x="582" y="618"/>
                    <a:pt x="846" y="578"/>
                    <a:pt x="1042" y="506"/>
                  </a:cubicBezTo>
                  <a:cubicBezTo>
                    <a:pt x="1238" y="435"/>
                    <a:pt x="1308" y="353"/>
                    <a:pt x="1308" y="301"/>
                  </a:cubicBezTo>
                  <a:cubicBezTo>
                    <a:pt x="1308" y="249"/>
                    <a:pt x="1238" y="167"/>
                    <a:pt x="1042" y="96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3225" y="2159"/>
              <a:ext cx="3094" cy="2381"/>
            </a:xfrm>
            <a:custGeom>
              <a:avLst/>
              <a:gdLst>
                <a:gd name="T0" fmla="*/ 1308 w 1308"/>
                <a:gd name="T1" fmla="*/ 0 h 1007"/>
                <a:gd name="T2" fmla="*/ 1042 w 1308"/>
                <a:gd name="T3" fmla="*/ 205 h 1007"/>
                <a:gd name="T4" fmla="*/ 301 w 1308"/>
                <a:gd name="T5" fmla="*/ 317 h 1007"/>
                <a:gd name="T6" fmla="*/ 0 w 1308"/>
                <a:gd name="T7" fmla="*/ 301 h 1007"/>
                <a:gd name="T8" fmla="*/ 96 w 1308"/>
                <a:gd name="T9" fmla="*/ 741 h 1007"/>
                <a:gd name="T10" fmla="*/ 301 w 1308"/>
                <a:gd name="T11" fmla="*/ 1007 h 1007"/>
                <a:gd name="T12" fmla="*/ 301 w 1308"/>
                <a:gd name="T13" fmla="*/ 1007 h 1007"/>
                <a:gd name="T14" fmla="*/ 1013 w 1308"/>
                <a:gd name="T15" fmla="*/ 712 h 1007"/>
                <a:gd name="T16" fmla="*/ 1308 w 1308"/>
                <a:gd name="T17" fmla="*/ 0 h 1007"/>
                <a:gd name="T18" fmla="*/ 1308 w 1308"/>
                <a:gd name="T19" fmla="*/ 0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08" h="1007">
                  <a:moveTo>
                    <a:pt x="1308" y="0"/>
                  </a:moveTo>
                  <a:cubicBezTo>
                    <a:pt x="1308" y="53"/>
                    <a:pt x="1238" y="134"/>
                    <a:pt x="1042" y="205"/>
                  </a:cubicBezTo>
                  <a:cubicBezTo>
                    <a:pt x="846" y="277"/>
                    <a:pt x="582" y="317"/>
                    <a:pt x="301" y="317"/>
                  </a:cubicBezTo>
                  <a:cubicBezTo>
                    <a:pt x="197" y="317"/>
                    <a:pt x="96" y="311"/>
                    <a:pt x="0" y="301"/>
                  </a:cubicBezTo>
                  <a:cubicBezTo>
                    <a:pt x="18" y="466"/>
                    <a:pt x="50" y="617"/>
                    <a:pt x="96" y="741"/>
                  </a:cubicBezTo>
                  <a:cubicBezTo>
                    <a:pt x="167" y="937"/>
                    <a:pt x="249" y="1007"/>
                    <a:pt x="301" y="1007"/>
                  </a:cubicBezTo>
                  <a:cubicBezTo>
                    <a:pt x="301" y="1007"/>
                    <a:pt x="301" y="1007"/>
                    <a:pt x="301" y="1007"/>
                  </a:cubicBezTo>
                  <a:cubicBezTo>
                    <a:pt x="570" y="1007"/>
                    <a:pt x="823" y="902"/>
                    <a:pt x="1013" y="712"/>
                  </a:cubicBezTo>
                  <a:cubicBezTo>
                    <a:pt x="1203" y="522"/>
                    <a:pt x="1308" y="269"/>
                    <a:pt x="1308" y="0"/>
                  </a:cubicBezTo>
                  <a:cubicBezTo>
                    <a:pt x="1308" y="0"/>
                    <a:pt x="1308" y="0"/>
                    <a:pt x="130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3937" y="-34"/>
              <a:ext cx="2193" cy="2399"/>
            </a:xfrm>
            <a:custGeom>
              <a:avLst/>
              <a:gdLst>
                <a:gd name="T0" fmla="*/ 552 w 927"/>
                <a:gd name="T1" fmla="*/ 303 h 1014"/>
                <a:gd name="T2" fmla="*/ 815 w 927"/>
                <a:gd name="T3" fmla="*/ 1014 h 1014"/>
                <a:gd name="T4" fmla="*/ 926 w 927"/>
                <a:gd name="T5" fmla="*/ 927 h 1014"/>
                <a:gd name="T6" fmla="*/ 927 w 927"/>
                <a:gd name="T7" fmla="*/ 927 h 1014"/>
                <a:gd name="T8" fmla="*/ 656 w 927"/>
                <a:gd name="T9" fmla="*/ 271 h 1014"/>
                <a:gd name="T10" fmla="*/ 0 w 927"/>
                <a:gd name="T11" fmla="*/ 0 h 1014"/>
                <a:gd name="T12" fmla="*/ 552 w 927"/>
                <a:gd name="T13" fmla="*/ 303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7" h="1014">
                  <a:moveTo>
                    <a:pt x="552" y="303"/>
                  </a:moveTo>
                  <a:cubicBezTo>
                    <a:pt x="703" y="499"/>
                    <a:pt x="815" y="766"/>
                    <a:pt x="815" y="1014"/>
                  </a:cubicBezTo>
                  <a:cubicBezTo>
                    <a:pt x="891" y="975"/>
                    <a:pt x="920" y="941"/>
                    <a:pt x="926" y="927"/>
                  </a:cubicBezTo>
                  <a:cubicBezTo>
                    <a:pt x="927" y="927"/>
                    <a:pt x="927" y="927"/>
                    <a:pt x="927" y="927"/>
                  </a:cubicBezTo>
                  <a:cubicBezTo>
                    <a:pt x="927" y="679"/>
                    <a:pt x="831" y="446"/>
                    <a:pt x="656" y="271"/>
                  </a:cubicBezTo>
                  <a:cubicBezTo>
                    <a:pt x="481" y="96"/>
                    <a:pt x="248" y="0"/>
                    <a:pt x="0" y="0"/>
                  </a:cubicBezTo>
                  <a:cubicBezTo>
                    <a:pt x="248" y="0"/>
                    <a:pt x="503" y="239"/>
                    <a:pt x="552" y="30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3937" y="-34"/>
              <a:ext cx="1928" cy="2399"/>
            </a:xfrm>
            <a:custGeom>
              <a:avLst/>
              <a:gdLst>
                <a:gd name="T0" fmla="*/ 0 w 815"/>
                <a:gd name="T1" fmla="*/ 1 h 1014"/>
                <a:gd name="T2" fmla="*/ 0 w 815"/>
                <a:gd name="T3" fmla="*/ 927 h 1014"/>
                <a:gd name="T4" fmla="*/ 815 w 815"/>
                <a:gd name="T5" fmla="*/ 1014 h 1014"/>
                <a:gd name="T6" fmla="*/ 552 w 815"/>
                <a:gd name="T7" fmla="*/ 286 h 1014"/>
                <a:gd name="T8" fmla="*/ 0 w 815"/>
                <a:gd name="T9" fmla="*/ 0 h 1014"/>
                <a:gd name="T10" fmla="*/ 0 w 815"/>
                <a:gd name="T11" fmla="*/ 1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5" h="1014">
                  <a:moveTo>
                    <a:pt x="0" y="1"/>
                  </a:moveTo>
                  <a:cubicBezTo>
                    <a:pt x="0" y="927"/>
                    <a:pt x="0" y="927"/>
                    <a:pt x="0" y="927"/>
                  </a:cubicBezTo>
                  <a:cubicBezTo>
                    <a:pt x="815" y="1014"/>
                    <a:pt x="815" y="1014"/>
                    <a:pt x="815" y="1014"/>
                  </a:cubicBezTo>
                  <a:cubicBezTo>
                    <a:pt x="815" y="766"/>
                    <a:pt x="727" y="461"/>
                    <a:pt x="552" y="286"/>
                  </a:cubicBezTo>
                  <a:cubicBezTo>
                    <a:pt x="411" y="145"/>
                    <a:pt x="248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566" y="253"/>
              <a:ext cx="1902" cy="2277"/>
            </a:xfrm>
            <a:custGeom>
              <a:avLst/>
              <a:gdLst>
                <a:gd name="T0" fmla="*/ 804 w 804"/>
                <a:gd name="T1" fmla="*/ 875 h 963"/>
                <a:gd name="T2" fmla="*/ 589 w 804"/>
                <a:gd name="T3" fmla="*/ 278 h 963"/>
                <a:gd name="T4" fmla="*/ 157 w 804"/>
                <a:gd name="T5" fmla="*/ 0 h 963"/>
                <a:gd name="T6" fmla="*/ 102 w 804"/>
                <a:gd name="T7" fmla="*/ 119 h 963"/>
                <a:gd name="T8" fmla="*/ 4 w 804"/>
                <a:gd name="T9" fmla="*/ 653 h 963"/>
                <a:gd name="T10" fmla="*/ 0 w 804"/>
                <a:gd name="T11" fmla="*/ 806 h 963"/>
                <a:gd name="T12" fmla="*/ 4 w 804"/>
                <a:gd name="T13" fmla="*/ 959 h 963"/>
                <a:gd name="T14" fmla="*/ 157 w 804"/>
                <a:gd name="T15" fmla="*/ 963 h 963"/>
                <a:gd name="T16" fmla="*/ 310 w 804"/>
                <a:gd name="T17" fmla="*/ 959 h 963"/>
                <a:gd name="T18" fmla="*/ 804 w 804"/>
                <a:gd name="T19" fmla="*/ 875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4" h="963">
                  <a:moveTo>
                    <a:pt x="804" y="875"/>
                  </a:moveTo>
                  <a:cubicBezTo>
                    <a:pt x="785" y="653"/>
                    <a:pt x="706" y="418"/>
                    <a:pt x="589" y="278"/>
                  </a:cubicBezTo>
                  <a:cubicBezTo>
                    <a:pt x="456" y="119"/>
                    <a:pt x="323" y="24"/>
                    <a:pt x="157" y="0"/>
                  </a:cubicBezTo>
                  <a:cubicBezTo>
                    <a:pt x="141" y="27"/>
                    <a:pt x="122" y="65"/>
                    <a:pt x="102" y="119"/>
                  </a:cubicBezTo>
                  <a:cubicBezTo>
                    <a:pt x="49" y="264"/>
                    <a:pt x="16" y="450"/>
                    <a:pt x="4" y="653"/>
                  </a:cubicBezTo>
                  <a:cubicBezTo>
                    <a:pt x="2" y="703"/>
                    <a:pt x="0" y="754"/>
                    <a:pt x="0" y="806"/>
                  </a:cubicBezTo>
                  <a:cubicBezTo>
                    <a:pt x="0" y="858"/>
                    <a:pt x="2" y="909"/>
                    <a:pt x="4" y="959"/>
                  </a:cubicBezTo>
                  <a:cubicBezTo>
                    <a:pt x="54" y="961"/>
                    <a:pt x="105" y="963"/>
                    <a:pt x="157" y="963"/>
                  </a:cubicBezTo>
                  <a:cubicBezTo>
                    <a:pt x="209" y="963"/>
                    <a:pt x="260" y="961"/>
                    <a:pt x="310" y="959"/>
                  </a:cubicBezTo>
                  <a:cubicBezTo>
                    <a:pt x="495" y="948"/>
                    <a:pt x="666" y="920"/>
                    <a:pt x="804" y="87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323109" y="4852970"/>
            <a:ext cx="796944" cy="796944"/>
            <a:chOff x="7891737" y="4601650"/>
            <a:chExt cx="755703" cy="755703"/>
          </a:xfrm>
        </p:grpSpPr>
        <p:sp>
          <p:nvSpPr>
            <p:cNvPr id="21" name="Oval 20"/>
            <p:cNvSpPr/>
            <p:nvPr/>
          </p:nvSpPr>
          <p:spPr>
            <a:xfrm>
              <a:off x="7891737" y="4601650"/>
              <a:ext cx="755703" cy="75570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099876" y="4820373"/>
              <a:ext cx="349218" cy="320594"/>
            </a:xfrm>
            <a:custGeom>
              <a:avLst/>
              <a:gdLst>
                <a:gd name="T0" fmla="*/ 29 w 85"/>
                <a:gd name="T1" fmla="*/ 0 h 78"/>
                <a:gd name="T2" fmla="*/ 34 w 85"/>
                <a:gd name="T3" fmla="*/ 29 h 78"/>
                <a:gd name="T4" fmla="*/ 8 w 85"/>
                <a:gd name="T5" fmla="*/ 29 h 78"/>
                <a:gd name="T6" fmla="*/ 6 w 85"/>
                <a:gd name="T7" fmla="*/ 29 h 78"/>
                <a:gd name="T8" fmla="*/ 0 w 85"/>
                <a:gd name="T9" fmla="*/ 35 h 78"/>
                <a:gd name="T10" fmla="*/ 0 w 85"/>
                <a:gd name="T11" fmla="*/ 35 h 78"/>
                <a:gd name="T12" fmla="*/ 4 w 85"/>
                <a:gd name="T13" fmla="*/ 42 h 78"/>
                <a:gd name="T14" fmla="*/ 0 w 85"/>
                <a:gd name="T15" fmla="*/ 47 h 78"/>
                <a:gd name="T16" fmla="*/ 0 w 85"/>
                <a:gd name="T17" fmla="*/ 47 h 78"/>
                <a:gd name="T18" fmla="*/ 5 w 85"/>
                <a:gd name="T19" fmla="*/ 54 h 78"/>
                <a:gd name="T20" fmla="*/ 4 w 85"/>
                <a:gd name="T21" fmla="*/ 58 h 78"/>
                <a:gd name="T22" fmla="*/ 4 w 85"/>
                <a:gd name="T23" fmla="*/ 58 h 78"/>
                <a:gd name="T24" fmla="*/ 10 w 85"/>
                <a:gd name="T25" fmla="*/ 65 h 78"/>
                <a:gd name="T26" fmla="*/ 11 w 85"/>
                <a:gd name="T27" fmla="*/ 65 h 78"/>
                <a:gd name="T28" fmla="*/ 9 w 85"/>
                <a:gd name="T29" fmla="*/ 70 h 78"/>
                <a:gd name="T30" fmla="*/ 9 w 85"/>
                <a:gd name="T31" fmla="*/ 70 h 78"/>
                <a:gd name="T32" fmla="*/ 15 w 85"/>
                <a:gd name="T33" fmla="*/ 77 h 78"/>
                <a:gd name="T34" fmla="*/ 29 w 85"/>
                <a:gd name="T35" fmla="*/ 77 h 78"/>
                <a:gd name="T36" fmla="*/ 45 w 85"/>
                <a:gd name="T37" fmla="*/ 77 h 78"/>
                <a:gd name="T38" fmla="*/ 46 w 85"/>
                <a:gd name="T39" fmla="*/ 77 h 78"/>
                <a:gd name="T40" fmla="*/ 51 w 85"/>
                <a:gd name="T41" fmla="*/ 71 h 78"/>
                <a:gd name="T42" fmla="*/ 66 w 85"/>
                <a:gd name="T43" fmla="*/ 69 h 78"/>
                <a:gd name="T44" fmla="*/ 66 w 85"/>
                <a:gd name="T45" fmla="*/ 78 h 78"/>
                <a:gd name="T46" fmla="*/ 85 w 85"/>
                <a:gd name="T47" fmla="*/ 78 h 78"/>
                <a:gd name="T48" fmla="*/ 85 w 85"/>
                <a:gd name="T49" fmla="*/ 25 h 78"/>
                <a:gd name="T50" fmla="*/ 66 w 85"/>
                <a:gd name="T51" fmla="*/ 25 h 78"/>
                <a:gd name="T52" fmla="*/ 66 w 85"/>
                <a:gd name="T53" fmla="*/ 32 h 78"/>
                <a:gd name="T54" fmla="*/ 61 w 85"/>
                <a:gd name="T55" fmla="*/ 32 h 78"/>
                <a:gd name="T56" fmla="*/ 29 w 85"/>
                <a:gd name="T5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5" h="78">
                  <a:moveTo>
                    <a:pt x="29" y="0"/>
                  </a:moveTo>
                  <a:cubicBezTo>
                    <a:pt x="1" y="7"/>
                    <a:pt x="33" y="28"/>
                    <a:pt x="34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3" y="29"/>
                    <a:pt x="0" y="32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8"/>
                    <a:pt x="1" y="41"/>
                    <a:pt x="4" y="42"/>
                  </a:cubicBezTo>
                  <a:cubicBezTo>
                    <a:pt x="2" y="43"/>
                    <a:pt x="0" y="45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1"/>
                    <a:pt x="2" y="53"/>
                    <a:pt x="5" y="54"/>
                  </a:cubicBezTo>
                  <a:cubicBezTo>
                    <a:pt x="4" y="55"/>
                    <a:pt x="4" y="57"/>
                    <a:pt x="4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62"/>
                    <a:pt x="7" y="65"/>
                    <a:pt x="10" y="65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9" y="66"/>
                    <a:pt x="9" y="68"/>
                    <a:pt x="9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9" y="74"/>
                    <a:pt x="12" y="77"/>
                    <a:pt x="15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45" y="77"/>
                    <a:pt x="45" y="77"/>
                    <a:pt x="45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85" y="78"/>
                    <a:pt x="85" y="78"/>
                    <a:pt x="85" y="78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57" y="16"/>
                    <a:pt x="32" y="17"/>
                    <a:pt x="29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738698" y="4852970"/>
            <a:ext cx="796944" cy="796944"/>
            <a:chOff x="3544559" y="4601650"/>
            <a:chExt cx="755703" cy="755703"/>
          </a:xfrm>
        </p:grpSpPr>
        <p:sp>
          <p:nvSpPr>
            <p:cNvPr id="23" name="Oval 22"/>
            <p:cNvSpPr/>
            <p:nvPr/>
          </p:nvSpPr>
          <p:spPr>
            <a:xfrm flipH="1">
              <a:off x="3544559" y="4601650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3753526" y="4820373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323109" y="2408208"/>
            <a:ext cx="796944" cy="796944"/>
            <a:chOff x="7891737" y="2283399"/>
            <a:chExt cx="755703" cy="755703"/>
          </a:xfrm>
        </p:grpSpPr>
        <p:sp>
          <p:nvSpPr>
            <p:cNvPr id="20" name="Oval 19"/>
            <p:cNvSpPr/>
            <p:nvPr/>
          </p:nvSpPr>
          <p:spPr>
            <a:xfrm>
              <a:off x="7891737" y="2283399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8111199" y="2469466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738698" y="2408208"/>
            <a:ext cx="796944" cy="796944"/>
            <a:chOff x="3544559" y="2283399"/>
            <a:chExt cx="755703" cy="755703"/>
          </a:xfrm>
        </p:grpSpPr>
        <p:sp>
          <p:nvSpPr>
            <p:cNvPr id="22" name="Oval 21"/>
            <p:cNvSpPr/>
            <p:nvPr/>
          </p:nvSpPr>
          <p:spPr>
            <a:xfrm flipH="1">
              <a:off x="3544559" y="2283399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3784059" y="2442750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9092442" y="2201046"/>
            <a:ext cx="2267184" cy="856864"/>
            <a:chOff x="8590924" y="2306010"/>
            <a:chExt cx="3046760" cy="812521"/>
          </a:xfrm>
        </p:grpSpPr>
        <p:sp>
          <p:nvSpPr>
            <p:cNvPr id="29" name="Rectangle 2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590924" y="2306010"/>
              <a:ext cx="1937055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9092442" y="4650454"/>
            <a:ext cx="2267184" cy="856863"/>
            <a:chOff x="8590924" y="2306010"/>
            <a:chExt cx="3046760" cy="812521"/>
          </a:xfrm>
        </p:grpSpPr>
        <p:sp>
          <p:nvSpPr>
            <p:cNvPr id="33" name="Rectangle 32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590924" y="2306010"/>
              <a:ext cx="193705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 flipH="1">
            <a:off x="1453014" y="4650456"/>
            <a:ext cx="2267180" cy="856864"/>
            <a:chOff x="8590926" y="2306010"/>
            <a:chExt cx="3046758" cy="812521"/>
          </a:xfrm>
        </p:grpSpPr>
        <p:sp>
          <p:nvSpPr>
            <p:cNvPr id="36" name="Rectangle 35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590926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flipH="1">
            <a:off x="1453013" y="2201046"/>
            <a:ext cx="2225128" cy="856864"/>
            <a:chOff x="8647438" y="2306010"/>
            <a:chExt cx="2990246" cy="812521"/>
          </a:xfrm>
        </p:grpSpPr>
        <p:sp>
          <p:nvSpPr>
            <p:cNvPr id="39" name="Rectangle 3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8679751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100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5810702" y="1681979"/>
            <a:ext cx="2727870" cy="2361773"/>
          </a:xfrm>
          <a:custGeom>
            <a:avLst/>
            <a:gdLst>
              <a:gd name="T0" fmla="*/ 305 w 1222"/>
              <a:gd name="T1" fmla="*/ 0 h 1058"/>
              <a:gd name="T2" fmla="*/ 918 w 1222"/>
              <a:gd name="T3" fmla="*/ 0 h 1058"/>
              <a:gd name="T4" fmla="*/ 1222 w 1222"/>
              <a:gd name="T5" fmla="*/ 530 h 1058"/>
              <a:gd name="T6" fmla="*/ 918 w 1222"/>
              <a:gd name="T7" fmla="*/ 1058 h 1058"/>
              <a:gd name="T8" fmla="*/ 305 w 1222"/>
              <a:gd name="T9" fmla="*/ 1058 h 1058"/>
              <a:gd name="T10" fmla="*/ 0 w 1222"/>
              <a:gd name="T11" fmla="*/ 530 h 1058"/>
              <a:gd name="T12" fmla="*/ 305 w 1222"/>
              <a:gd name="T13" fmla="*/ 0 h 1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22" h="1058">
                <a:moveTo>
                  <a:pt x="305" y="0"/>
                </a:moveTo>
                <a:lnTo>
                  <a:pt x="918" y="0"/>
                </a:lnTo>
                <a:lnTo>
                  <a:pt x="1222" y="530"/>
                </a:lnTo>
                <a:lnTo>
                  <a:pt x="918" y="1058"/>
                </a:lnTo>
                <a:lnTo>
                  <a:pt x="305" y="1058"/>
                </a:lnTo>
                <a:lnTo>
                  <a:pt x="0" y="530"/>
                </a:lnTo>
                <a:lnTo>
                  <a:pt x="305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0589325" y="663997"/>
            <a:ext cx="1024626" cy="888455"/>
          </a:xfrm>
          <a:custGeom>
            <a:avLst/>
            <a:gdLst>
              <a:gd name="T0" fmla="*/ 114 w 459"/>
              <a:gd name="T1" fmla="*/ 0 h 398"/>
              <a:gd name="T2" fmla="*/ 345 w 459"/>
              <a:gd name="T3" fmla="*/ 0 h 398"/>
              <a:gd name="T4" fmla="*/ 459 w 459"/>
              <a:gd name="T5" fmla="*/ 199 h 398"/>
              <a:gd name="T6" fmla="*/ 345 w 459"/>
              <a:gd name="T7" fmla="*/ 398 h 398"/>
              <a:gd name="T8" fmla="*/ 114 w 459"/>
              <a:gd name="T9" fmla="*/ 398 h 398"/>
              <a:gd name="T10" fmla="*/ 0 w 459"/>
              <a:gd name="T11" fmla="*/ 199 h 398"/>
              <a:gd name="T12" fmla="*/ 114 w 459"/>
              <a:gd name="T13" fmla="*/ 0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9" h="398">
                <a:moveTo>
                  <a:pt x="114" y="0"/>
                </a:moveTo>
                <a:lnTo>
                  <a:pt x="345" y="0"/>
                </a:lnTo>
                <a:lnTo>
                  <a:pt x="459" y="199"/>
                </a:lnTo>
                <a:lnTo>
                  <a:pt x="345" y="398"/>
                </a:lnTo>
                <a:lnTo>
                  <a:pt x="114" y="398"/>
                </a:lnTo>
                <a:lnTo>
                  <a:pt x="0" y="199"/>
                </a:lnTo>
                <a:lnTo>
                  <a:pt x="114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7761064" y="5455050"/>
            <a:ext cx="1098024" cy="949707"/>
          </a:xfrm>
          <a:custGeom>
            <a:avLst/>
            <a:gdLst>
              <a:gd name="T0" fmla="*/ 114 w 459"/>
              <a:gd name="T1" fmla="*/ 0 h 397"/>
              <a:gd name="T2" fmla="*/ 345 w 459"/>
              <a:gd name="T3" fmla="*/ 0 h 397"/>
              <a:gd name="T4" fmla="*/ 459 w 459"/>
              <a:gd name="T5" fmla="*/ 198 h 397"/>
              <a:gd name="T6" fmla="*/ 345 w 459"/>
              <a:gd name="T7" fmla="*/ 397 h 397"/>
              <a:gd name="T8" fmla="*/ 114 w 459"/>
              <a:gd name="T9" fmla="*/ 397 h 397"/>
              <a:gd name="T10" fmla="*/ 0 w 459"/>
              <a:gd name="T11" fmla="*/ 198 h 397"/>
              <a:gd name="T12" fmla="*/ 114 w 459"/>
              <a:gd name="T13" fmla="*/ 0 h 3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9" h="397">
                <a:moveTo>
                  <a:pt x="114" y="0"/>
                </a:moveTo>
                <a:lnTo>
                  <a:pt x="345" y="0"/>
                </a:lnTo>
                <a:lnTo>
                  <a:pt x="459" y="198"/>
                </a:lnTo>
                <a:lnTo>
                  <a:pt x="345" y="397"/>
                </a:lnTo>
                <a:lnTo>
                  <a:pt x="114" y="397"/>
                </a:lnTo>
                <a:lnTo>
                  <a:pt x="0" y="198"/>
                </a:lnTo>
                <a:lnTo>
                  <a:pt x="1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完成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4989215" y="2967784"/>
            <a:ext cx="1026858" cy="888455"/>
          </a:xfrm>
          <a:custGeom>
            <a:avLst/>
            <a:gdLst>
              <a:gd name="T0" fmla="*/ 115 w 460"/>
              <a:gd name="T1" fmla="*/ 0 h 398"/>
              <a:gd name="T2" fmla="*/ 345 w 460"/>
              <a:gd name="T3" fmla="*/ 0 h 398"/>
              <a:gd name="T4" fmla="*/ 460 w 460"/>
              <a:gd name="T5" fmla="*/ 199 h 398"/>
              <a:gd name="T6" fmla="*/ 345 w 460"/>
              <a:gd name="T7" fmla="*/ 398 h 398"/>
              <a:gd name="T8" fmla="*/ 115 w 460"/>
              <a:gd name="T9" fmla="*/ 398 h 398"/>
              <a:gd name="T10" fmla="*/ 0 w 460"/>
              <a:gd name="T11" fmla="*/ 199 h 398"/>
              <a:gd name="T12" fmla="*/ 115 w 460"/>
              <a:gd name="T13" fmla="*/ 0 h 3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60" h="398">
                <a:moveTo>
                  <a:pt x="115" y="0"/>
                </a:moveTo>
                <a:lnTo>
                  <a:pt x="345" y="0"/>
                </a:lnTo>
                <a:lnTo>
                  <a:pt x="460" y="199"/>
                </a:lnTo>
                <a:lnTo>
                  <a:pt x="345" y="398"/>
                </a:lnTo>
                <a:lnTo>
                  <a:pt x="115" y="398"/>
                </a:lnTo>
                <a:lnTo>
                  <a:pt x="0" y="199"/>
                </a:lnTo>
                <a:lnTo>
                  <a:pt x="115" y="0"/>
                </a:lnTo>
                <a:close/>
              </a:path>
            </a:pathLst>
          </a:custGeom>
          <a:solidFill>
            <a:schemeClr val="accent4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10125551" y="1681979"/>
            <a:ext cx="2727870" cy="2361773"/>
          </a:xfrm>
          <a:custGeom>
            <a:avLst/>
            <a:gdLst>
              <a:gd name="T0" fmla="*/ 305 w 1222"/>
              <a:gd name="T1" fmla="*/ 0 h 1058"/>
              <a:gd name="T2" fmla="*/ 916 w 1222"/>
              <a:gd name="T3" fmla="*/ 0 h 1058"/>
              <a:gd name="T4" fmla="*/ 1222 w 1222"/>
              <a:gd name="T5" fmla="*/ 530 h 1058"/>
              <a:gd name="T6" fmla="*/ 916 w 1222"/>
              <a:gd name="T7" fmla="*/ 1058 h 1058"/>
              <a:gd name="T8" fmla="*/ 305 w 1222"/>
              <a:gd name="T9" fmla="*/ 1058 h 1058"/>
              <a:gd name="T10" fmla="*/ 0 w 1222"/>
              <a:gd name="T11" fmla="*/ 530 h 1058"/>
              <a:gd name="T12" fmla="*/ 305 w 1222"/>
              <a:gd name="T13" fmla="*/ 0 h 1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22" h="1058">
                <a:moveTo>
                  <a:pt x="305" y="0"/>
                </a:moveTo>
                <a:lnTo>
                  <a:pt x="916" y="0"/>
                </a:lnTo>
                <a:lnTo>
                  <a:pt x="1222" y="530"/>
                </a:lnTo>
                <a:lnTo>
                  <a:pt x="916" y="1058"/>
                </a:lnTo>
                <a:lnTo>
                  <a:pt x="305" y="1058"/>
                </a:lnTo>
                <a:lnTo>
                  <a:pt x="0" y="530"/>
                </a:lnTo>
                <a:lnTo>
                  <a:pt x="305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7960221" y="2967783"/>
            <a:ext cx="2727870" cy="2361773"/>
          </a:xfrm>
          <a:custGeom>
            <a:avLst/>
            <a:gdLst>
              <a:gd name="T0" fmla="*/ 304 w 1222"/>
              <a:gd name="T1" fmla="*/ 0 h 1058"/>
              <a:gd name="T2" fmla="*/ 915 w 1222"/>
              <a:gd name="T3" fmla="*/ 0 h 1058"/>
              <a:gd name="T4" fmla="*/ 1222 w 1222"/>
              <a:gd name="T5" fmla="*/ 530 h 1058"/>
              <a:gd name="T6" fmla="*/ 915 w 1222"/>
              <a:gd name="T7" fmla="*/ 1058 h 1058"/>
              <a:gd name="T8" fmla="*/ 304 w 1222"/>
              <a:gd name="T9" fmla="*/ 1058 h 1058"/>
              <a:gd name="T10" fmla="*/ 0 w 1222"/>
              <a:gd name="T11" fmla="*/ 530 h 1058"/>
              <a:gd name="T12" fmla="*/ 304 w 1222"/>
              <a:gd name="T13" fmla="*/ 0 h 1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22" h="1058">
                <a:moveTo>
                  <a:pt x="304" y="0"/>
                </a:moveTo>
                <a:lnTo>
                  <a:pt x="915" y="0"/>
                </a:lnTo>
                <a:lnTo>
                  <a:pt x="1222" y="530"/>
                </a:lnTo>
                <a:lnTo>
                  <a:pt x="915" y="1058"/>
                </a:lnTo>
                <a:lnTo>
                  <a:pt x="304" y="1058"/>
                </a:lnTo>
                <a:lnTo>
                  <a:pt x="0" y="530"/>
                </a:lnTo>
                <a:lnTo>
                  <a:pt x="304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2"/>
          <p:cNvSpPr>
            <a:spLocks/>
          </p:cNvSpPr>
          <p:nvPr/>
        </p:nvSpPr>
        <p:spPr bwMode="auto">
          <a:xfrm>
            <a:off x="10125551" y="4206880"/>
            <a:ext cx="2727870" cy="2361773"/>
          </a:xfrm>
          <a:custGeom>
            <a:avLst/>
            <a:gdLst>
              <a:gd name="T0" fmla="*/ 305 w 1222"/>
              <a:gd name="T1" fmla="*/ 0 h 1058"/>
              <a:gd name="T2" fmla="*/ 916 w 1222"/>
              <a:gd name="T3" fmla="*/ 0 h 1058"/>
              <a:gd name="T4" fmla="*/ 1222 w 1222"/>
              <a:gd name="T5" fmla="*/ 528 h 1058"/>
              <a:gd name="T6" fmla="*/ 916 w 1222"/>
              <a:gd name="T7" fmla="*/ 1058 h 1058"/>
              <a:gd name="T8" fmla="*/ 305 w 1222"/>
              <a:gd name="T9" fmla="*/ 1058 h 1058"/>
              <a:gd name="T10" fmla="*/ 0 w 1222"/>
              <a:gd name="T11" fmla="*/ 528 h 1058"/>
              <a:gd name="T12" fmla="*/ 305 w 1222"/>
              <a:gd name="T13" fmla="*/ 0 h 10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22" h="1058">
                <a:moveTo>
                  <a:pt x="305" y="0"/>
                </a:moveTo>
                <a:lnTo>
                  <a:pt x="916" y="0"/>
                </a:lnTo>
                <a:lnTo>
                  <a:pt x="1222" y="528"/>
                </a:lnTo>
                <a:lnTo>
                  <a:pt x="916" y="1058"/>
                </a:lnTo>
                <a:lnTo>
                  <a:pt x="305" y="1058"/>
                </a:lnTo>
                <a:lnTo>
                  <a:pt x="0" y="528"/>
                </a:lnTo>
                <a:lnTo>
                  <a:pt x="305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3"/>
          <p:cNvSpPr>
            <a:spLocks/>
          </p:cNvSpPr>
          <p:nvPr/>
        </p:nvSpPr>
        <p:spPr bwMode="auto">
          <a:xfrm>
            <a:off x="7960221" y="400639"/>
            <a:ext cx="2727870" cy="2366237"/>
          </a:xfrm>
          <a:custGeom>
            <a:avLst/>
            <a:gdLst>
              <a:gd name="T0" fmla="*/ 304 w 1222"/>
              <a:gd name="T1" fmla="*/ 0 h 1060"/>
              <a:gd name="T2" fmla="*/ 915 w 1222"/>
              <a:gd name="T3" fmla="*/ 0 h 1060"/>
              <a:gd name="T4" fmla="*/ 1222 w 1222"/>
              <a:gd name="T5" fmla="*/ 530 h 1060"/>
              <a:gd name="T6" fmla="*/ 915 w 1222"/>
              <a:gd name="T7" fmla="*/ 1060 h 1060"/>
              <a:gd name="T8" fmla="*/ 304 w 1222"/>
              <a:gd name="T9" fmla="*/ 1060 h 1060"/>
              <a:gd name="T10" fmla="*/ 0 w 1222"/>
              <a:gd name="T11" fmla="*/ 530 h 1060"/>
              <a:gd name="T12" fmla="*/ 304 w 1222"/>
              <a:gd name="T13" fmla="*/ 0 h 10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22" h="1060">
                <a:moveTo>
                  <a:pt x="304" y="0"/>
                </a:moveTo>
                <a:lnTo>
                  <a:pt x="915" y="0"/>
                </a:lnTo>
                <a:lnTo>
                  <a:pt x="1222" y="530"/>
                </a:lnTo>
                <a:lnTo>
                  <a:pt x="915" y="1060"/>
                </a:lnTo>
                <a:lnTo>
                  <a:pt x="304" y="1060"/>
                </a:lnTo>
                <a:lnTo>
                  <a:pt x="0" y="530"/>
                </a:lnTo>
                <a:lnTo>
                  <a:pt x="30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0" tIns="0" rIns="0" bIns="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en-US" sz="4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效率</a:t>
            </a:r>
            <a:endParaRPr lang="zh-CN" altLang="en-US" sz="4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1172791" y="4055652"/>
            <a:ext cx="6787430" cy="135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800" b="1" cap="all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</a:t>
            </a:r>
            <a:endParaRPr lang="zh-CN" altLang="en-US" sz="6000" cap="all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1172791" y="5441319"/>
            <a:ext cx="3816424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8594108" y="3593987"/>
            <a:ext cx="153190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6000" dirty="0" smtClean="0">
                <a:solidFill>
                  <a:schemeClr val="bg1"/>
                </a:solidFill>
                <a:latin typeface="Impact" panose="020B0806030902050204" pitchFamily="34" charset="0"/>
              </a:rPr>
              <a:t>201X</a:t>
            </a:r>
            <a:endParaRPr lang="zh-CN" altLang="en-US" sz="6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803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50"/>
                            </p:stCondLst>
                            <p:childTnLst>
                              <p:par>
                                <p:cTn id="4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150"/>
                            </p:stCondLst>
                            <p:childTnLst>
                              <p:par>
                                <p:cTn id="5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400"/>
                            </p:stCondLst>
                            <p:childTnLst>
                              <p:par>
                                <p:cTn id="7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4" grpId="1"/>
      <p:bldP spid="16" grpId="0"/>
      <p:bldP spid="16" grpId="1"/>
      <p:bldP spid="17" grpId="0"/>
      <p:bldP spid="17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192725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Rectangle 1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第一PPT，www.1ppt.com">
  <a:themeElements>
    <a:clrScheme name="自定义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0C0"/>
      </a:accent1>
      <a:accent2>
        <a:srgbClr val="00B0F0"/>
      </a:accent2>
      <a:accent3>
        <a:srgbClr val="0070C0"/>
      </a:accent3>
      <a:accent4>
        <a:srgbClr val="00B0F0"/>
      </a:accent4>
      <a:accent5>
        <a:srgbClr val="0070C0"/>
      </a:accent5>
      <a:accent6>
        <a:srgbClr val="00B0F0"/>
      </a:accent6>
      <a:hlink>
        <a:srgbClr val="0070C0"/>
      </a:hlink>
      <a:folHlink>
        <a:srgbClr val="00B0F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2724</Words>
  <Application>Microsoft Office PowerPoint</Application>
  <PresentationFormat>自定义</PresentationFormat>
  <Paragraphs>259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1" baseType="lpstr">
      <vt:lpstr>Oxygen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cp:lastModifiedBy/>
  <cp:revision>1</cp:revision>
  <dcterms:created xsi:type="dcterms:W3CDTF">2016-11-16T17:29:51Z</dcterms:created>
  <dcterms:modified xsi:type="dcterms:W3CDTF">2019-08-13T03:04:29Z</dcterms:modified>
</cp:coreProperties>
</file>